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2257283" y="3794601"/>
            <a:ext cx="3701415" cy="5311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0965" y="2130688"/>
            <a:ext cx="11806068" cy="4634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86230" y="4361380"/>
            <a:ext cx="11115538" cy="268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5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6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8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8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57.png"/><Relationship Id="rId4" Type="http://schemas.openxmlformats.org/officeDocument/2006/relationships/image" Target="../media/image8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Relationship Id="rId3" Type="http://schemas.openxmlformats.org/officeDocument/2006/relationships/image" Target="../media/image8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Relationship Id="rId3" Type="http://schemas.openxmlformats.org/officeDocument/2006/relationships/image" Target="../media/image8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Relationship Id="rId3" Type="http://schemas.openxmlformats.org/officeDocument/2006/relationships/image" Target="../media/image10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0965" y="2130688"/>
            <a:ext cx="11805920" cy="4634230"/>
          </a:xfrm>
          <a:prstGeom prst="rect"/>
        </p:spPr>
        <p:txBody>
          <a:bodyPr wrap="square" lIns="0" tIns="434340" rIns="0" bIns="0" rtlCol="0" vert="horz">
            <a:spAutoFit/>
          </a:bodyPr>
          <a:lstStyle/>
          <a:p>
            <a:pPr marL="12700" marR="5080" indent="2212340">
              <a:lnSpc>
                <a:spcPts val="16480"/>
              </a:lnSpc>
              <a:spcBef>
                <a:spcPts val="3420"/>
              </a:spcBef>
            </a:pPr>
            <a:r>
              <a:rPr dirty="0" sz="16500" spc="-330">
                <a:solidFill>
                  <a:srgbClr val="FFFFFF"/>
                </a:solidFill>
              </a:rPr>
              <a:t>Use-Case </a:t>
            </a:r>
            <a:r>
              <a:rPr dirty="0" sz="16500" spc="-325">
                <a:solidFill>
                  <a:srgbClr val="FFFFFF"/>
                </a:solidFill>
              </a:rPr>
              <a:t> </a:t>
            </a:r>
            <a:r>
              <a:rPr dirty="0" sz="16500" spc="-520">
                <a:solidFill>
                  <a:srgbClr val="FFFFFF"/>
                </a:solidFill>
              </a:rPr>
              <a:t>D</a:t>
            </a:r>
            <a:r>
              <a:rPr dirty="0" sz="16500" spc="-1510">
                <a:solidFill>
                  <a:srgbClr val="FFFFFF"/>
                </a:solidFill>
              </a:rPr>
              <a:t>i</a:t>
            </a:r>
            <a:r>
              <a:rPr dirty="0" sz="16500" spc="965">
                <a:solidFill>
                  <a:srgbClr val="FFFFFF"/>
                </a:solidFill>
              </a:rPr>
              <a:t>y</a:t>
            </a:r>
            <a:r>
              <a:rPr dirty="0" sz="16500" spc="285">
                <a:solidFill>
                  <a:srgbClr val="FFFFFF"/>
                </a:solidFill>
              </a:rPr>
              <a:t>a</a:t>
            </a:r>
            <a:r>
              <a:rPr dirty="0" sz="16500" spc="-480">
                <a:solidFill>
                  <a:srgbClr val="FFFFFF"/>
                </a:solidFill>
              </a:rPr>
              <a:t>g</a:t>
            </a:r>
            <a:r>
              <a:rPr dirty="0" sz="16500" spc="1550">
                <a:solidFill>
                  <a:srgbClr val="FFFFFF"/>
                </a:solidFill>
              </a:rPr>
              <a:t>r</a:t>
            </a:r>
            <a:r>
              <a:rPr dirty="0" sz="16500" spc="285">
                <a:solidFill>
                  <a:srgbClr val="FFFFFF"/>
                </a:solidFill>
              </a:rPr>
              <a:t>a</a:t>
            </a:r>
            <a:r>
              <a:rPr dirty="0" sz="16500" spc="-2495">
                <a:solidFill>
                  <a:srgbClr val="FFFFFF"/>
                </a:solidFill>
              </a:rPr>
              <a:t>m</a:t>
            </a:r>
            <a:r>
              <a:rPr dirty="0" sz="16500" spc="869">
                <a:solidFill>
                  <a:srgbClr val="FFFFFF"/>
                </a:solidFill>
              </a:rPr>
              <a:t>l</a:t>
            </a:r>
            <a:r>
              <a:rPr dirty="0" sz="16500" spc="285">
                <a:solidFill>
                  <a:srgbClr val="FFFFFF"/>
                </a:solidFill>
              </a:rPr>
              <a:t>a</a:t>
            </a:r>
            <a:r>
              <a:rPr dirty="0" sz="16500" spc="1550">
                <a:solidFill>
                  <a:srgbClr val="FFFFFF"/>
                </a:solidFill>
              </a:rPr>
              <a:t>r</a:t>
            </a:r>
            <a:r>
              <a:rPr dirty="0" sz="16500" spc="-1455">
                <a:solidFill>
                  <a:srgbClr val="FFFFFF"/>
                </a:solidFill>
              </a:rPr>
              <a:t>ı</a:t>
            </a:r>
            <a:endParaRPr sz="16500"/>
          </a:p>
        </p:txBody>
      </p:sp>
      <p:sp>
        <p:nvSpPr>
          <p:cNvPr id="4" name="object 4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9" y="1454429"/>
                </a:moveTo>
                <a:lnTo>
                  <a:pt x="21041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9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955079" y="2406893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901839" y="5913805"/>
            <a:ext cx="1748155" cy="2075180"/>
          </a:xfrm>
          <a:custGeom>
            <a:avLst/>
            <a:gdLst/>
            <a:ahLst/>
            <a:cxnLst/>
            <a:rect l="l" t="t" r="r" b="b"/>
            <a:pathLst>
              <a:path w="1748155" h="2075179">
                <a:moveTo>
                  <a:pt x="1001890" y="295046"/>
                </a:moveTo>
                <a:lnTo>
                  <a:pt x="1001229" y="280073"/>
                </a:lnTo>
                <a:lnTo>
                  <a:pt x="1001102" y="276974"/>
                </a:lnTo>
                <a:lnTo>
                  <a:pt x="994168" y="263994"/>
                </a:lnTo>
                <a:lnTo>
                  <a:pt x="982281" y="254292"/>
                </a:lnTo>
                <a:lnTo>
                  <a:pt x="972731" y="250736"/>
                </a:lnTo>
                <a:lnTo>
                  <a:pt x="972731" y="285242"/>
                </a:lnTo>
                <a:lnTo>
                  <a:pt x="971257" y="291871"/>
                </a:lnTo>
                <a:lnTo>
                  <a:pt x="964361" y="298602"/>
                </a:lnTo>
                <a:lnTo>
                  <a:pt x="953858" y="304850"/>
                </a:lnTo>
                <a:lnTo>
                  <a:pt x="941590" y="310045"/>
                </a:lnTo>
                <a:lnTo>
                  <a:pt x="894562" y="329488"/>
                </a:lnTo>
                <a:lnTo>
                  <a:pt x="849655" y="353326"/>
                </a:lnTo>
                <a:lnTo>
                  <a:pt x="807199" y="381254"/>
                </a:lnTo>
                <a:lnTo>
                  <a:pt x="767511" y="413004"/>
                </a:lnTo>
                <a:lnTo>
                  <a:pt x="730923" y="448271"/>
                </a:lnTo>
                <a:lnTo>
                  <a:pt x="697750" y="486778"/>
                </a:lnTo>
                <a:lnTo>
                  <a:pt x="668337" y="528231"/>
                </a:lnTo>
                <a:lnTo>
                  <a:pt x="643013" y="572350"/>
                </a:lnTo>
                <a:lnTo>
                  <a:pt x="638810" y="580415"/>
                </a:lnTo>
                <a:lnTo>
                  <a:pt x="635355" y="586397"/>
                </a:lnTo>
                <a:lnTo>
                  <a:pt x="631596" y="591604"/>
                </a:lnTo>
                <a:lnTo>
                  <a:pt x="627329" y="595769"/>
                </a:lnTo>
                <a:lnTo>
                  <a:pt x="623100" y="599033"/>
                </a:lnTo>
                <a:lnTo>
                  <a:pt x="616966" y="599592"/>
                </a:lnTo>
                <a:lnTo>
                  <a:pt x="615099" y="597674"/>
                </a:lnTo>
                <a:lnTo>
                  <a:pt x="614197" y="596811"/>
                </a:lnTo>
                <a:lnTo>
                  <a:pt x="631875" y="535813"/>
                </a:lnTo>
                <a:lnTo>
                  <a:pt x="653440" y="493318"/>
                </a:lnTo>
                <a:lnTo>
                  <a:pt x="680085" y="451510"/>
                </a:lnTo>
                <a:lnTo>
                  <a:pt x="711111" y="411378"/>
                </a:lnTo>
                <a:lnTo>
                  <a:pt x="745820" y="373913"/>
                </a:lnTo>
                <a:lnTo>
                  <a:pt x="783526" y="340093"/>
                </a:lnTo>
                <a:lnTo>
                  <a:pt x="822794" y="312674"/>
                </a:lnTo>
                <a:lnTo>
                  <a:pt x="863663" y="292557"/>
                </a:lnTo>
                <a:lnTo>
                  <a:pt x="905141" y="280149"/>
                </a:lnTo>
                <a:lnTo>
                  <a:pt x="946238" y="275844"/>
                </a:lnTo>
                <a:lnTo>
                  <a:pt x="948093" y="275818"/>
                </a:lnTo>
                <a:lnTo>
                  <a:pt x="950023" y="275894"/>
                </a:lnTo>
                <a:lnTo>
                  <a:pt x="961605" y="276847"/>
                </a:lnTo>
                <a:lnTo>
                  <a:pt x="971143" y="279819"/>
                </a:lnTo>
                <a:lnTo>
                  <a:pt x="972731" y="285242"/>
                </a:lnTo>
                <a:lnTo>
                  <a:pt x="972731" y="250736"/>
                </a:lnTo>
                <a:lnTo>
                  <a:pt x="966076" y="248246"/>
                </a:lnTo>
                <a:lnTo>
                  <a:pt x="946188" y="246202"/>
                </a:lnTo>
                <a:lnTo>
                  <a:pt x="900049" y="250990"/>
                </a:lnTo>
                <a:lnTo>
                  <a:pt x="853694" y="264680"/>
                </a:lnTo>
                <a:lnTo>
                  <a:pt x="808266" y="286880"/>
                </a:lnTo>
                <a:lnTo>
                  <a:pt x="764857" y="317131"/>
                </a:lnTo>
                <a:lnTo>
                  <a:pt x="725043" y="352831"/>
                </a:lnTo>
                <a:lnTo>
                  <a:pt x="688378" y="392468"/>
                </a:lnTo>
                <a:lnTo>
                  <a:pt x="655586" y="435000"/>
                </a:lnTo>
                <a:lnTo>
                  <a:pt x="627392" y="479374"/>
                </a:lnTo>
                <a:lnTo>
                  <a:pt x="604545" y="524522"/>
                </a:lnTo>
                <a:lnTo>
                  <a:pt x="587756" y="569417"/>
                </a:lnTo>
                <a:lnTo>
                  <a:pt x="583920" y="590816"/>
                </a:lnTo>
                <a:lnTo>
                  <a:pt x="585876" y="605002"/>
                </a:lnTo>
                <a:lnTo>
                  <a:pt x="593991" y="618439"/>
                </a:lnTo>
                <a:lnTo>
                  <a:pt x="600011" y="624586"/>
                </a:lnTo>
                <a:lnTo>
                  <a:pt x="607529" y="627583"/>
                </a:lnTo>
                <a:lnTo>
                  <a:pt x="615416" y="628218"/>
                </a:lnTo>
                <a:lnTo>
                  <a:pt x="623468" y="628065"/>
                </a:lnTo>
                <a:lnTo>
                  <a:pt x="659079" y="603986"/>
                </a:lnTo>
                <a:lnTo>
                  <a:pt x="659625" y="603072"/>
                </a:lnTo>
                <a:lnTo>
                  <a:pt x="664095" y="595642"/>
                </a:lnTo>
                <a:lnTo>
                  <a:pt x="693204" y="544080"/>
                </a:lnTo>
                <a:lnTo>
                  <a:pt x="721017" y="504913"/>
                </a:lnTo>
                <a:lnTo>
                  <a:pt x="752360" y="468528"/>
                </a:lnTo>
                <a:lnTo>
                  <a:pt x="786942" y="435203"/>
                </a:lnTo>
                <a:lnTo>
                  <a:pt x="824458" y="405206"/>
                </a:lnTo>
                <a:lnTo>
                  <a:pt x="864590" y="378828"/>
                </a:lnTo>
                <a:lnTo>
                  <a:pt x="907034" y="356311"/>
                </a:lnTo>
                <a:lnTo>
                  <a:pt x="951484" y="337934"/>
                </a:lnTo>
                <a:lnTo>
                  <a:pt x="976630" y="326059"/>
                </a:lnTo>
                <a:lnTo>
                  <a:pt x="993584" y="311581"/>
                </a:lnTo>
                <a:lnTo>
                  <a:pt x="1001890" y="295046"/>
                </a:lnTo>
                <a:close/>
              </a:path>
              <a:path w="1748155" h="2075179">
                <a:moveTo>
                  <a:pt x="1613192" y="629704"/>
                </a:moveTo>
                <a:lnTo>
                  <a:pt x="1609026" y="579158"/>
                </a:lnTo>
                <a:lnTo>
                  <a:pt x="1599704" y="529653"/>
                </a:lnTo>
                <a:lnTo>
                  <a:pt x="1585315" y="481736"/>
                </a:lnTo>
                <a:lnTo>
                  <a:pt x="1583651" y="477812"/>
                </a:lnTo>
                <a:lnTo>
                  <a:pt x="1583651" y="630923"/>
                </a:lnTo>
                <a:lnTo>
                  <a:pt x="1582635" y="678802"/>
                </a:lnTo>
                <a:lnTo>
                  <a:pt x="1576654" y="726655"/>
                </a:lnTo>
                <a:lnTo>
                  <a:pt x="1565630" y="773938"/>
                </a:lnTo>
                <a:lnTo>
                  <a:pt x="1549158" y="822718"/>
                </a:lnTo>
                <a:lnTo>
                  <a:pt x="1528572" y="870077"/>
                </a:lnTo>
                <a:lnTo>
                  <a:pt x="1504264" y="915454"/>
                </a:lnTo>
                <a:lnTo>
                  <a:pt x="1476629" y="958278"/>
                </a:lnTo>
                <a:lnTo>
                  <a:pt x="1446047" y="997991"/>
                </a:lnTo>
                <a:lnTo>
                  <a:pt x="1412938" y="1034046"/>
                </a:lnTo>
                <a:lnTo>
                  <a:pt x="1377683" y="1065860"/>
                </a:lnTo>
                <a:lnTo>
                  <a:pt x="1340662" y="1092873"/>
                </a:lnTo>
                <a:lnTo>
                  <a:pt x="1298651" y="1117079"/>
                </a:lnTo>
                <a:lnTo>
                  <a:pt x="1254163" y="1136929"/>
                </a:lnTo>
                <a:lnTo>
                  <a:pt x="1207579" y="1152423"/>
                </a:lnTo>
                <a:lnTo>
                  <a:pt x="1159243" y="1163535"/>
                </a:lnTo>
                <a:lnTo>
                  <a:pt x="1109548" y="1170254"/>
                </a:lnTo>
                <a:lnTo>
                  <a:pt x="1058837" y="1172565"/>
                </a:lnTo>
                <a:lnTo>
                  <a:pt x="1007478" y="1170444"/>
                </a:lnTo>
                <a:lnTo>
                  <a:pt x="955827" y="1163878"/>
                </a:lnTo>
                <a:lnTo>
                  <a:pt x="904252" y="1152867"/>
                </a:lnTo>
                <a:lnTo>
                  <a:pt x="853122" y="1137373"/>
                </a:lnTo>
                <a:lnTo>
                  <a:pt x="802779" y="1117396"/>
                </a:lnTo>
                <a:lnTo>
                  <a:pt x="760717" y="1096162"/>
                </a:lnTo>
                <a:lnTo>
                  <a:pt x="720928" y="1071156"/>
                </a:lnTo>
                <a:lnTo>
                  <a:pt x="683628" y="1042695"/>
                </a:lnTo>
                <a:lnTo>
                  <a:pt x="649033" y="1011072"/>
                </a:lnTo>
                <a:lnTo>
                  <a:pt x="617372" y="976617"/>
                </a:lnTo>
                <a:lnTo>
                  <a:pt x="588860" y="939647"/>
                </a:lnTo>
                <a:lnTo>
                  <a:pt x="563714" y="900442"/>
                </a:lnTo>
                <a:lnTo>
                  <a:pt x="542150" y="859345"/>
                </a:lnTo>
                <a:lnTo>
                  <a:pt x="524408" y="816648"/>
                </a:lnTo>
                <a:lnTo>
                  <a:pt x="510679" y="772655"/>
                </a:lnTo>
                <a:lnTo>
                  <a:pt x="501192" y="727710"/>
                </a:lnTo>
                <a:lnTo>
                  <a:pt x="496176" y="682078"/>
                </a:lnTo>
                <a:lnTo>
                  <a:pt x="495820" y="635863"/>
                </a:lnTo>
                <a:lnTo>
                  <a:pt x="500087" y="590384"/>
                </a:lnTo>
                <a:lnTo>
                  <a:pt x="508762" y="545553"/>
                </a:lnTo>
                <a:lnTo>
                  <a:pt x="521614" y="501980"/>
                </a:lnTo>
                <a:lnTo>
                  <a:pt x="538403" y="459803"/>
                </a:lnTo>
                <a:lnTo>
                  <a:pt x="558888" y="419277"/>
                </a:lnTo>
                <a:lnTo>
                  <a:pt x="582879" y="380657"/>
                </a:lnTo>
                <a:lnTo>
                  <a:pt x="610108" y="344220"/>
                </a:lnTo>
                <a:lnTo>
                  <a:pt x="640270" y="310311"/>
                </a:lnTo>
                <a:lnTo>
                  <a:pt x="673417" y="278879"/>
                </a:lnTo>
                <a:lnTo>
                  <a:pt x="709028" y="250494"/>
                </a:lnTo>
                <a:lnTo>
                  <a:pt x="746975" y="225323"/>
                </a:lnTo>
                <a:lnTo>
                  <a:pt x="787044" y="203606"/>
                </a:lnTo>
                <a:lnTo>
                  <a:pt x="828967" y="185610"/>
                </a:lnTo>
                <a:lnTo>
                  <a:pt x="872553" y="171589"/>
                </a:lnTo>
                <a:lnTo>
                  <a:pt x="917562" y="161810"/>
                </a:lnTo>
                <a:lnTo>
                  <a:pt x="963739" y="156514"/>
                </a:lnTo>
                <a:lnTo>
                  <a:pt x="1005776" y="155384"/>
                </a:lnTo>
                <a:lnTo>
                  <a:pt x="1026998" y="155981"/>
                </a:lnTo>
                <a:lnTo>
                  <a:pt x="1089926" y="162140"/>
                </a:lnTo>
                <a:lnTo>
                  <a:pt x="1131912" y="169786"/>
                </a:lnTo>
                <a:lnTo>
                  <a:pt x="1174229" y="180276"/>
                </a:lnTo>
                <a:lnTo>
                  <a:pt x="1216799" y="193598"/>
                </a:lnTo>
                <a:lnTo>
                  <a:pt x="1253655" y="207302"/>
                </a:lnTo>
                <a:lnTo>
                  <a:pt x="1292720" y="224218"/>
                </a:lnTo>
                <a:lnTo>
                  <a:pt x="1332966" y="244627"/>
                </a:lnTo>
                <a:lnTo>
                  <a:pt x="1373403" y="268833"/>
                </a:lnTo>
                <a:lnTo>
                  <a:pt x="1413002" y="297091"/>
                </a:lnTo>
                <a:lnTo>
                  <a:pt x="1450771" y="329692"/>
                </a:lnTo>
                <a:lnTo>
                  <a:pt x="1485684" y="366928"/>
                </a:lnTo>
                <a:lnTo>
                  <a:pt x="1516748" y="409067"/>
                </a:lnTo>
                <a:lnTo>
                  <a:pt x="1539506" y="449351"/>
                </a:lnTo>
                <a:lnTo>
                  <a:pt x="1557642" y="492201"/>
                </a:lnTo>
                <a:lnTo>
                  <a:pt x="1571091" y="537095"/>
                </a:lnTo>
                <a:lnTo>
                  <a:pt x="1579791" y="583501"/>
                </a:lnTo>
                <a:lnTo>
                  <a:pt x="1583651" y="630923"/>
                </a:lnTo>
                <a:lnTo>
                  <a:pt x="1583651" y="477812"/>
                </a:lnTo>
                <a:lnTo>
                  <a:pt x="1565935" y="435978"/>
                </a:lnTo>
                <a:lnTo>
                  <a:pt x="1541627" y="392925"/>
                </a:lnTo>
                <a:lnTo>
                  <a:pt x="1508760" y="348297"/>
                </a:lnTo>
                <a:lnTo>
                  <a:pt x="1471930" y="308914"/>
                </a:lnTo>
                <a:lnTo>
                  <a:pt x="1432191" y="274459"/>
                </a:lnTo>
                <a:lnTo>
                  <a:pt x="1390586" y="244640"/>
                </a:lnTo>
                <a:lnTo>
                  <a:pt x="1348168" y="219138"/>
                </a:lnTo>
                <a:lnTo>
                  <a:pt x="1305979" y="197662"/>
                </a:lnTo>
                <a:lnTo>
                  <a:pt x="1265072" y="179895"/>
                </a:lnTo>
                <a:lnTo>
                  <a:pt x="1248359" y="173685"/>
                </a:lnTo>
                <a:lnTo>
                  <a:pt x="1226489" y="165544"/>
                </a:lnTo>
                <a:lnTo>
                  <a:pt x="1172552" y="149098"/>
                </a:lnTo>
                <a:lnTo>
                  <a:pt x="1118997" y="136994"/>
                </a:lnTo>
                <a:lnTo>
                  <a:pt x="1065974" y="129260"/>
                </a:lnTo>
                <a:lnTo>
                  <a:pt x="1013574" y="125882"/>
                </a:lnTo>
                <a:lnTo>
                  <a:pt x="961936" y="126911"/>
                </a:lnTo>
                <a:lnTo>
                  <a:pt x="912393" y="132715"/>
                </a:lnTo>
                <a:lnTo>
                  <a:pt x="863447" y="143700"/>
                </a:lnTo>
                <a:lnTo>
                  <a:pt x="815479" y="159664"/>
                </a:lnTo>
                <a:lnTo>
                  <a:pt x="768896" y="180416"/>
                </a:lnTo>
                <a:lnTo>
                  <a:pt x="724077" y="205765"/>
                </a:lnTo>
                <a:lnTo>
                  <a:pt x="681418" y="235496"/>
                </a:lnTo>
                <a:lnTo>
                  <a:pt x="641311" y="269430"/>
                </a:lnTo>
                <a:lnTo>
                  <a:pt x="604139" y="307365"/>
                </a:lnTo>
                <a:lnTo>
                  <a:pt x="570560" y="348716"/>
                </a:lnTo>
                <a:lnTo>
                  <a:pt x="541375" y="392518"/>
                </a:lnTo>
                <a:lnTo>
                  <a:pt x="516712" y="438365"/>
                </a:lnTo>
                <a:lnTo>
                  <a:pt x="496735" y="485851"/>
                </a:lnTo>
                <a:lnTo>
                  <a:pt x="481584" y="534543"/>
                </a:lnTo>
                <a:lnTo>
                  <a:pt x="471424" y="584047"/>
                </a:lnTo>
                <a:lnTo>
                  <a:pt x="466394" y="633945"/>
                </a:lnTo>
                <a:lnTo>
                  <a:pt x="466648" y="683818"/>
                </a:lnTo>
                <a:lnTo>
                  <a:pt x="471957" y="732104"/>
                </a:lnTo>
                <a:lnTo>
                  <a:pt x="481977" y="779678"/>
                </a:lnTo>
                <a:lnTo>
                  <a:pt x="496481" y="826223"/>
                </a:lnTo>
                <a:lnTo>
                  <a:pt x="515239" y="871410"/>
                </a:lnTo>
                <a:lnTo>
                  <a:pt x="538022" y="914895"/>
                </a:lnTo>
                <a:lnTo>
                  <a:pt x="564591" y="956360"/>
                </a:lnTo>
                <a:lnTo>
                  <a:pt x="594728" y="995476"/>
                </a:lnTo>
                <a:lnTo>
                  <a:pt x="628180" y="1031925"/>
                </a:lnTo>
                <a:lnTo>
                  <a:pt x="664667" y="1065288"/>
                </a:lnTo>
                <a:lnTo>
                  <a:pt x="704164" y="1095476"/>
                </a:lnTo>
                <a:lnTo>
                  <a:pt x="746226" y="1121918"/>
                </a:lnTo>
                <a:lnTo>
                  <a:pt x="790702" y="1144371"/>
                </a:lnTo>
                <a:lnTo>
                  <a:pt x="843686" y="1165377"/>
                </a:lnTo>
                <a:lnTo>
                  <a:pt x="897547" y="1181620"/>
                </a:lnTo>
                <a:lnTo>
                  <a:pt x="951903" y="1193126"/>
                </a:lnTo>
                <a:lnTo>
                  <a:pt x="1006335" y="1199921"/>
                </a:lnTo>
                <a:lnTo>
                  <a:pt x="1060284" y="1202016"/>
                </a:lnTo>
                <a:lnTo>
                  <a:pt x="1113586" y="1199464"/>
                </a:lnTo>
                <a:lnTo>
                  <a:pt x="1165834" y="1192301"/>
                </a:lnTo>
                <a:lnTo>
                  <a:pt x="1194295" y="1185697"/>
                </a:lnTo>
                <a:lnTo>
                  <a:pt x="1216660" y="1180515"/>
                </a:lnTo>
                <a:lnTo>
                  <a:pt x="1265694" y="1164145"/>
                </a:lnTo>
                <a:lnTo>
                  <a:pt x="1312532" y="1143177"/>
                </a:lnTo>
                <a:lnTo>
                  <a:pt x="1356817" y="1117663"/>
                </a:lnTo>
                <a:lnTo>
                  <a:pt x="1395907" y="1089113"/>
                </a:lnTo>
                <a:lnTo>
                  <a:pt x="1433144" y="1055560"/>
                </a:lnTo>
                <a:lnTo>
                  <a:pt x="1468094" y="1017587"/>
                </a:lnTo>
                <a:lnTo>
                  <a:pt x="1500352" y="975791"/>
                </a:lnTo>
                <a:lnTo>
                  <a:pt x="1529499" y="930744"/>
                </a:lnTo>
                <a:lnTo>
                  <a:pt x="1555115" y="883056"/>
                </a:lnTo>
                <a:lnTo>
                  <a:pt x="1576781" y="833310"/>
                </a:lnTo>
                <a:lnTo>
                  <a:pt x="1594078" y="782078"/>
                </a:lnTo>
                <a:lnTo>
                  <a:pt x="1605800" y="731723"/>
                </a:lnTo>
                <a:lnTo>
                  <a:pt x="1612138" y="680745"/>
                </a:lnTo>
                <a:lnTo>
                  <a:pt x="1613192" y="629704"/>
                </a:lnTo>
                <a:close/>
              </a:path>
              <a:path w="1748155" h="2075179">
                <a:moveTo>
                  <a:pt x="1747621" y="659257"/>
                </a:moveTo>
                <a:lnTo>
                  <a:pt x="1747113" y="609003"/>
                </a:lnTo>
                <a:lnTo>
                  <a:pt x="1742503" y="559231"/>
                </a:lnTo>
                <a:lnTo>
                  <a:pt x="1733829" y="510286"/>
                </a:lnTo>
                <a:lnTo>
                  <a:pt x="1721129" y="462508"/>
                </a:lnTo>
                <a:lnTo>
                  <a:pt x="1718043" y="453948"/>
                </a:lnTo>
                <a:lnTo>
                  <a:pt x="1718043" y="658558"/>
                </a:lnTo>
                <a:lnTo>
                  <a:pt x="1714842" y="702449"/>
                </a:lnTo>
                <a:lnTo>
                  <a:pt x="1707070" y="754075"/>
                </a:lnTo>
                <a:lnTo>
                  <a:pt x="1695551" y="801217"/>
                </a:lnTo>
                <a:lnTo>
                  <a:pt x="1679562" y="849960"/>
                </a:lnTo>
                <a:lnTo>
                  <a:pt x="1660232" y="897648"/>
                </a:lnTo>
                <a:lnTo>
                  <a:pt x="1637804" y="943940"/>
                </a:lnTo>
                <a:lnTo>
                  <a:pt x="1612531" y="988466"/>
                </a:lnTo>
                <a:lnTo>
                  <a:pt x="1584680" y="1030871"/>
                </a:lnTo>
                <a:lnTo>
                  <a:pt x="1554467" y="1070800"/>
                </a:lnTo>
                <a:lnTo>
                  <a:pt x="1522171" y="1107909"/>
                </a:lnTo>
                <a:lnTo>
                  <a:pt x="1488020" y="1141818"/>
                </a:lnTo>
                <a:lnTo>
                  <a:pt x="1452295" y="1172184"/>
                </a:lnTo>
                <a:lnTo>
                  <a:pt x="1415211" y="1198638"/>
                </a:lnTo>
                <a:lnTo>
                  <a:pt x="1374330" y="1222794"/>
                </a:lnTo>
                <a:lnTo>
                  <a:pt x="1331480" y="1243609"/>
                </a:lnTo>
                <a:lnTo>
                  <a:pt x="1286916" y="1261071"/>
                </a:lnTo>
                <a:lnTo>
                  <a:pt x="1240828" y="1275181"/>
                </a:lnTo>
                <a:lnTo>
                  <a:pt x="1193444" y="1285913"/>
                </a:lnTo>
                <a:lnTo>
                  <a:pt x="1144981" y="1293279"/>
                </a:lnTo>
                <a:lnTo>
                  <a:pt x="1095667" y="1297241"/>
                </a:lnTo>
                <a:lnTo>
                  <a:pt x="1045705" y="1297813"/>
                </a:lnTo>
                <a:lnTo>
                  <a:pt x="995337" y="1294968"/>
                </a:lnTo>
                <a:lnTo>
                  <a:pt x="944765" y="1288707"/>
                </a:lnTo>
                <a:lnTo>
                  <a:pt x="894207" y="1279017"/>
                </a:lnTo>
                <a:lnTo>
                  <a:pt x="843902" y="1265897"/>
                </a:lnTo>
                <a:lnTo>
                  <a:pt x="794042" y="1249311"/>
                </a:lnTo>
                <a:lnTo>
                  <a:pt x="769556" y="1238084"/>
                </a:lnTo>
                <a:lnTo>
                  <a:pt x="767257" y="1238415"/>
                </a:lnTo>
                <a:lnTo>
                  <a:pt x="744867" y="1229283"/>
                </a:lnTo>
                <a:lnTo>
                  <a:pt x="744664" y="1229194"/>
                </a:lnTo>
                <a:lnTo>
                  <a:pt x="744664" y="1261211"/>
                </a:lnTo>
                <a:lnTo>
                  <a:pt x="391515" y="1816569"/>
                </a:lnTo>
                <a:lnTo>
                  <a:pt x="365848" y="1856943"/>
                </a:lnTo>
                <a:lnTo>
                  <a:pt x="314490" y="1937702"/>
                </a:lnTo>
                <a:lnTo>
                  <a:pt x="288785" y="1978075"/>
                </a:lnTo>
                <a:lnTo>
                  <a:pt x="265328" y="2011743"/>
                </a:lnTo>
                <a:lnTo>
                  <a:pt x="234696" y="2037613"/>
                </a:lnTo>
                <a:lnTo>
                  <a:pt x="208292" y="2044954"/>
                </a:lnTo>
                <a:lnTo>
                  <a:pt x="177584" y="2042731"/>
                </a:lnTo>
                <a:lnTo>
                  <a:pt x="102311" y="2009330"/>
                </a:lnTo>
                <a:lnTo>
                  <a:pt x="57658" y="1975866"/>
                </a:lnTo>
                <a:lnTo>
                  <a:pt x="30962" y="1931428"/>
                </a:lnTo>
                <a:lnTo>
                  <a:pt x="29425" y="1917204"/>
                </a:lnTo>
                <a:lnTo>
                  <a:pt x="29730" y="1909838"/>
                </a:lnTo>
                <a:lnTo>
                  <a:pt x="30784" y="1902218"/>
                </a:lnTo>
                <a:lnTo>
                  <a:pt x="33210" y="1892096"/>
                </a:lnTo>
                <a:lnTo>
                  <a:pt x="36868" y="1881517"/>
                </a:lnTo>
                <a:lnTo>
                  <a:pt x="41059" y="1872043"/>
                </a:lnTo>
                <a:lnTo>
                  <a:pt x="57327" y="1881847"/>
                </a:lnTo>
                <a:lnTo>
                  <a:pt x="98945" y="1905622"/>
                </a:lnTo>
                <a:lnTo>
                  <a:pt x="149352" y="1932406"/>
                </a:lnTo>
                <a:lnTo>
                  <a:pt x="205574" y="1959457"/>
                </a:lnTo>
                <a:lnTo>
                  <a:pt x="264655" y="1984044"/>
                </a:lnTo>
                <a:lnTo>
                  <a:pt x="265938" y="1984590"/>
                </a:lnTo>
                <a:lnTo>
                  <a:pt x="267322" y="1984883"/>
                </a:lnTo>
                <a:lnTo>
                  <a:pt x="268643" y="1984984"/>
                </a:lnTo>
                <a:lnTo>
                  <a:pt x="275120" y="1985518"/>
                </a:lnTo>
                <a:lnTo>
                  <a:pt x="281330" y="1981784"/>
                </a:lnTo>
                <a:lnTo>
                  <a:pt x="283616" y="1975446"/>
                </a:lnTo>
                <a:lnTo>
                  <a:pt x="286537" y="1967839"/>
                </a:lnTo>
                <a:lnTo>
                  <a:pt x="282638" y="1959317"/>
                </a:lnTo>
                <a:lnTo>
                  <a:pt x="275031" y="1956396"/>
                </a:lnTo>
                <a:lnTo>
                  <a:pt x="217335" y="1932381"/>
                </a:lnTo>
                <a:lnTo>
                  <a:pt x="162369" y="1905927"/>
                </a:lnTo>
                <a:lnTo>
                  <a:pt x="113030" y="1879701"/>
                </a:lnTo>
                <a:lnTo>
                  <a:pt x="72275" y="1856409"/>
                </a:lnTo>
                <a:lnTo>
                  <a:pt x="55587" y="1846338"/>
                </a:lnTo>
                <a:lnTo>
                  <a:pt x="60604" y="1838693"/>
                </a:lnTo>
                <a:lnTo>
                  <a:pt x="103047" y="1780552"/>
                </a:lnTo>
                <a:lnTo>
                  <a:pt x="133667" y="1739912"/>
                </a:lnTo>
                <a:lnTo>
                  <a:pt x="164566" y="1699564"/>
                </a:lnTo>
                <a:lnTo>
                  <a:pt x="195745" y="1659534"/>
                </a:lnTo>
                <a:lnTo>
                  <a:pt x="227139" y="1619796"/>
                </a:lnTo>
                <a:lnTo>
                  <a:pt x="258724" y="1580362"/>
                </a:lnTo>
                <a:lnTo>
                  <a:pt x="290474" y="1541233"/>
                </a:lnTo>
                <a:lnTo>
                  <a:pt x="322351" y="1502410"/>
                </a:lnTo>
                <a:lnTo>
                  <a:pt x="354317" y="1463890"/>
                </a:lnTo>
                <a:lnTo>
                  <a:pt x="386334" y="1425663"/>
                </a:lnTo>
                <a:lnTo>
                  <a:pt x="418388" y="1387754"/>
                </a:lnTo>
                <a:lnTo>
                  <a:pt x="450430" y="1350137"/>
                </a:lnTo>
                <a:lnTo>
                  <a:pt x="482434" y="1312824"/>
                </a:lnTo>
                <a:lnTo>
                  <a:pt x="514362" y="1275816"/>
                </a:lnTo>
                <a:lnTo>
                  <a:pt x="546188" y="1239113"/>
                </a:lnTo>
                <a:lnTo>
                  <a:pt x="577875" y="1202702"/>
                </a:lnTo>
                <a:lnTo>
                  <a:pt x="600329" y="1176959"/>
                </a:lnTo>
                <a:lnTo>
                  <a:pt x="613664" y="1187919"/>
                </a:lnTo>
                <a:lnTo>
                  <a:pt x="665162" y="1221270"/>
                </a:lnTo>
                <a:lnTo>
                  <a:pt x="715416" y="1248295"/>
                </a:lnTo>
                <a:lnTo>
                  <a:pt x="744664" y="1261211"/>
                </a:lnTo>
                <a:lnTo>
                  <a:pt x="744664" y="1229194"/>
                </a:lnTo>
                <a:lnTo>
                  <a:pt x="728294" y="1221574"/>
                </a:lnTo>
                <a:lnTo>
                  <a:pt x="711923" y="1213396"/>
                </a:lnTo>
                <a:lnTo>
                  <a:pt x="695845" y="1204747"/>
                </a:lnTo>
                <a:lnTo>
                  <a:pt x="680123" y="1195679"/>
                </a:lnTo>
                <a:lnTo>
                  <a:pt x="679373" y="1195260"/>
                </a:lnTo>
                <a:lnTo>
                  <a:pt x="630428" y="1163447"/>
                </a:lnTo>
                <a:lnTo>
                  <a:pt x="584517" y="1125448"/>
                </a:lnTo>
                <a:lnTo>
                  <a:pt x="550379" y="1093482"/>
                </a:lnTo>
                <a:lnTo>
                  <a:pt x="503682" y="1041793"/>
                </a:lnTo>
                <a:lnTo>
                  <a:pt x="473849" y="1001877"/>
                </a:lnTo>
                <a:lnTo>
                  <a:pt x="447306" y="960259"/>
                </a:lnTo>
                <a:lnTo>
                  <a:pt x="424167" y="917143"/>
                </a:lnTo>
                <a:lnTo>
                  <a:pt x="404507" y="872756"/>
                </a:lnTo>
                <a:lnTo>
                  <a:pt x="388429" y="827290"/>
                </a:lnTo>
                <a:lnTo>
                  <a:pt x="376021" y="780973"/>
                </a:lnTo>
                <a:lnTo>
                  <a:pt x="367385" y="734009"/>
                </a:lnTo>
                <a:lnTo>
                  <a:pt x="362597" y="686612"/>
                </a:lnTo>
                <a:lnTo>
                  <a:pt x="361784" y="639889"/>
                </a:lnTo>
                <a:lnTo>
                  <a:pt x="364566" y="596963"/>
                </a:lnTo>
                <a:lnTo>
                  <a:pt x="371449" y="548017"/>
                </a:lnTo>
                <a:lnTo>
                  <a:pt x="381635" y="503212"/>
                </a:lnTo>
                <a:lnTo>
                  <a:pt x="395173" y="459384"/>
                </a:lnTo>
                <a:lnTo>
                  <a:pt x="411937" y="416725"/>
                </a:lnTo>
                <a:lnTo>
                  <a:pt x="431761" y="375373"/>
                </a:lnTo>
                <a:lnTo>
                  <a:pt x="454507" y="335521"/>
                </a:lnTo>
                <a:lnTo>
                  <a:pt x="479996" y="297345"/>
                </a:lnTo>
                <a:lnTo>
                  <a:pt x="508088" y="260985"/>
                </a:lnTo>
                <a:lnTo>
                  <a:pt x="538645" y="226644"/>
                </a:lnTo>
                <a:lnTo>
                  <a:pt x="571500" y="194475"/>
                </a:lnTo>
                <a:lnTo>
                  <a:pt x="606501" y="164655"/>
                </a:lnTo>
                <a:lnTo>
                  <a:pt x="643496" y="137363"/>
                </a:lnTo>
                <a:lnTo>
                  <a:pt x="682345" y="112750"/>
                </a:lnTo>
                <a:lnTo>
                  <a:pt x="722884" y="90995"/>
                </a:lnTo>
                <a:lnTo>
                  <a:pt x="764870" y="72313"/>
                </a:lnTo>
                <a:lnTo>
                  <a:pt x="808443" y="56756"/>
                </a:lnTo>
                <a:lnTo>
                  <a:pt x="853147" y="44602"/>
                </a:lnTo>
                <a:lnTo>
                  <a:pt x="898944" y="36004"/>
                </a:lnTo>
                <a:lnTo>
                  <a:pt x="945667" y="31102"/>
                </a:lnTo>
                <a:lnTo>
                  <a:pt x="998054" y="29705"/>
                </a:lnTo>
                <a:lnTo>
                  <a:pt x="1024521" y="30441"/>
                </a:lnTo>
                <a:lnTo>
                  <a:pt x="1102906" y="38112"/>
                </a:lnTo>
                <a:lnTo>
                  <a:pt x="1155141" y="47625"/>
                </a:lnTo>
                <a:lnTo>
                  <a:pt x="1207782" y="60667"/>
                </a:lnTo>
                <a:lnTo>
                  <a:pt x="1260792" y="77216"/>
                </a:lnTo>
                <a:lnTo>
                  <a:pt x="1301432" y="92202"/>
                </a:lnTo>
                <a:lnTo>
                  <a:pt x="1344345" y="110312"/>
                </a:lnTo>
                <a:lnTo>
                  <a:pt x="1388656" y="131813"/>
                </a:lnTo>
                <a:lnTo>
                  <a:pt x="1433487" y="156933"/>
                </a:lnTo>
                <a:lnTo>
                  <a:pt x="1477949" y="185953"/>
                </a:lnTo>
                <a:lnTo>
                  <a:pt x="1521167" y="219100"/>
                </a:lnTo>
                <a:lnTo>
                  <a:pt x="1562265" y="256628"/>
                </a:lnTo>
                <a:lnTo>
                  <a:pt x="1600352" y="298792"/>
                </a:lnTo>
                <a:lnTo>
                  <a:pt x="1634566" y="345833"/>
                </a:lnTo>
                <a:lnTo>
                  <a:pt x="1657731" y="385800"/>
                </a:lnTo>
                <a:lnTo>
                  <a:pt x="1677225" y="427888"/>
                </a:lnTo>
                <a:lnTo>
                  <a:pt x="1693011" y="471766"/>
                </a:lnTo>
                <a:lnTo>
                  <a:pt x="1705025" y="517105"/>
                </a:lnTo>
                <a:lnTo>
                  <a:pt x="1713242" y="563562"/>
                </a:lnTo>
                <a:lnTo>
                  <a:pt x="1717598" y="610831"/>
                </a:lnTo>
                <a:lnTo>
                  <a:pt x="1718043" y="658558"/>
                </a:lnTo>
                <a:lnTo>
                  <a:pt x="1718043" y="453948"/>
                </a:lnTo>
                <a:lnTo>
                  <a:pt x="1704467" y="416267"/>
                </a:lnTo>
                <a:lnTo>
                  <a:pt x="1683880" y="371906"/>
                </a:lnTo>
                <a:lnTo>
                  <a:pt x="1659432" y="329780"/>
                </a:lnTo>
                <a:lnTo>
                  <a:pt x="1627416" y="285203"/>
                </a:lnTo>
                <a:lnTo>
                  <a:pt x="1592110" y="244817"/>
                </a:lnTo>
                <a:lnTo>
                  <a:pt x="1554175" y="208419"/>
                </a:lnTo>
                <a:lnTo>
                  <a:pt x="1514259" y="175831"/>
                </a:lnTo>
                <a:lnTo>
                  <a:pt x="1473034" y="146850"/>
                </a:lnTo>
                <a:lnTo>
                  <a:pt x="1431163" y="121272"/>
                </a:lnTo>
                <a:lnTo>
                  <a:pt x="1389316" y="98920"/>
                </a:lnTo>
                <a:lnTo>
                  <a:pt x="1348143" y="79603"/>
                </a:lnTo>
                <a:lnTo>
                  <a:pt x="1308303" y="63106"/>
                </a:lnTo>
                <a:lnTo>
                  <a:pt x="1273276" y="50279"/>
                </a:lnTo>
                <a:lnTo>
                  <a:pt x="1270482" y="49250"/>
                </a:lnTo>
                <a:lnTo>
                  <a:pt x="1222857" y="34137"/>
                </a:lnTo>
                <a:lnTo>
                  <a:pt x="1175461" y="21780"/>
                </a:lnTo>
                <a:lnTo>
                  <a:pt x="1128344" y="12179"/>
                </a:lnTo>
                <a:lnTo>
                  <a:pt x="1081557" y="5346"/>
                </a:lnTo>
                <a:lnTo>
                  <a:pt x="1035164" y="1282"/>
                </a:lnTo>
                <a:lnTo>
                  <a:pt x="989228" y="0"/>
                </a:lnTo>
                <a:lnTo>
                  <a:pt x="943775" y="1485"/>
                </a:lnTo>
                <a:lnTo>
                  <a:pt x="894867" y="6705"/>
                </a:lnTo>
                <a:lnTo>
                  <a:pt x="846366" y="16040"/>
                </a:lnTo>
                <a:lnTo>
                  <a:pt x="798499" y="29362"/>
                </a:lnTo>
                <a:lnTo>
                  <a:pt x="751547" y="46545"/>
                </a:lnTo>
                <a:lnTo>
                  <a:pt x="705827" y="67449"/>
                </a:lnTo>
                <a:lnTo>
                  <a:pt x="661314" y="92049"/>
                </a:lnTo>
                <a:lnTo>
                  <a:pt x="618528" y="120103"/>
                </a:lnTo>
                <a:lnTo>
                  <a:pt x="577621" y="151523"/>
                </a:lnTo>
                <a:lnTo>
                  <a:pt x="538848" y="186194"/>
                </a:lnTo>
                <a:lnTo>
                  <a:pt x="502450" y="223989"/>
                </a:lnTo>
                <a:lnTo>
                  <a:pt x="468909" y="264541"/>
                </a:lnTo>
                <a:lnTo>
                  <a:pt x="438810" y="307086"/>
                </a:lnTo>
                <a:lnTo>
                  <a:pt x="412229" y="351370"/>
                </a:lnTo>
                <a:lnTo>
                  <a:pt x="389280" y="397141"/>
                </a:lnTo>
                <a:lnTo>
                  <a:pt x="370039" y="444119"/>
                </a:lnTo>
                <a:lnTo>
                  <a:pt x="354609" y="492061"/>
                </a:lnTo>
                <a:lnTo>
                  <a:pt x="343090" y="540702"/>
                </a:lnTo>
                <a:lnTo>
                  <a:pt x="335572" y="589788"/>
                </a:lnTo>
                <a:lnTo>
                  <a:pt x="332143" y="639051"/>
                </a:lnTo>
                <a:lnTo>
                  <a:pt x="332917" y="688238"/>
                </a:lnTo>
                <a:lnTo>
                  <a:pt x="337921" y="737933"/>
                </a:lnTo>
                <a:lnTo>
                  <a:pt x="346964" y="787146"/>
                </a:lnTo>
                <a:lnTo>
                  <a:pt x="359930" y="835685"/>
                </a:lnTo>
                <a:lnTo>
                  <a:pt x="376758" y="883310"/>
                </a:lnTo>
                <a:lnTo>
                  <a:pt x="397306" y="929805"/>
                </a:lnTo>
                <a:lnTo>
                  <a:pt x="421513" y="974953"/>
                </a:lnTo>
                <a:lnTo>
                  <a:pt x="449275" y="1018527"/>
                </a:lnTo>
                <a:lnTo>
                  <a:pt x="480479" y="1060297"/>
                </a:lnTo>
                <a:lnTo>
                  <a:pt x="515048" y="1100074"/>
                </a:lnTo>
                <a:lnTo>
                  <a:pt x="566039" y="1148740"/>
                </a:lnTo>
                <a:lnTo>
                  <a:pt x="577507" y="1158189"/>
                </a:lnTo>
                <a:lnTo>
                  <a:pt x="555574" y="1183322"/>
                </a:lnTo>
                <a:lnTo>
                  <a:pt x="523824" y="1219809"/>
                </a:lnTo>
                <a:lnTo>
                  <a:pt x="491921" y="1256601"/>
                </a:lnTo>
                <a:lnTo>
                  <a:pt x="459917" y="1293698"/>
                </a:lnTo>
                <a:lnTo>
                  <a:pt x="427837" y="1331099"/>
                </a:lnTo>
                <a:lnTo>
                  <a:pt x="395706" y="1368818"/>
                </a:lnTo>
                <a:lnTo>
                  <a:pt x="363575" y="1406842"/>
                </a:lnTo>
                <a:lnTo>
                  <a:pt x="331457" y="1445171"/>
                </a:lnTo>
                <a:lnTo>
                  <a:pt x="299402" y="1483817"/>
                </a:lnTo>
                <a:lnTo>
                  <a:pt x="267436" y="1522768"/>
                </a:lnTo>
                <a:lnTo>
                  <a:pt x="235585" y="1562023"/>
                </a:lnTo>
                <a:lnTo>
                  <a:pt x="203898" y="1601584"/>
                </a:lnTo>
                <a:lnTo>
                  <a:pt x="172389" y="1641462"/>
                </a:lnTo>
                <a:lnTo>
                  <a:pt x="141122" y="1681645"/>
                </a:lnTo>
                <a:lnTo>
                  <a:pt x="110096" y="1722132"/>
                </a:lnTo>
                <a:lnTo>
                  <a:pt x="79362" y="1762925"/>
                </a:lnTo>
                <a:lnTo>
                  <a:pt x="48958" y="1804022"/>
                </a:lnTo>
                <a:lnTo>
                  <a:pt x="22402" y="1843938"/>
                </a:lnTo>
                <a:lnTo>
                  <a:pt x="22199" y="1844319"/>
                </a:lnTo>
                <a:lnTo>
                  <a:pt x="18351" y="1850402"/>
                </a:lnTo>
                <a:lnTo>
                  <a:pt x="18542" y="1851253"/>
                </a:lnTo>
                <a:lnTo>
                  <a:pt x="14986" y="1858022"/>
                </a:lnTo>
                <a:lnTo>
                  <a:pt x="9080" y="1871497"/>
                </a:lnTo>
                <a:lnTo>
                  <a:pt x="4686" y="1884464"/>
                </a:lnTo>
                <a:lnTo>
                  <a:pt x="1752" y="1897024"/>
                </a:lnTo>
                <a:lnTo>
                  <a:pt x="393" y="1907413"/>
                </a:lnTo>
                <a:lnTo>
                  <a:pt x="0" y="1917674"/>
                </a:lnTo>
                <a:lnTo>
                  <a:pt x="584" y="1927758"/>
                </a:lnTo>
                <a:lnTo>
                  <a:pt x="14274" y="1968512"/>
                </a:lnTo>
                <a:lnTo>
                  <a:pt x="59550" y="2016112"/>
                </a:lnTo>
                <a:lnTo>
                  <a:pt x="115252" y="2050681"/>
                </a:lnTo>
                <a:lnTo>
                  <a:pt x="167068" y="2070696"/>
                </a:lnTo>
                <a:lnTo>
                  <a:pt x="205981" y="2074900"/>
                </a:lnTo>
                <a:lnTo>
                  <a:pt x="220662" y="2073262"/>
                </a:lnTo>
                <a:lnTo>
                  <a:pt x="269100" y="2049995"/>
                </a:lnTo>
                <a:lnTo>
                  <a:pt x="301244" y="2012988"/>
                </a:lnTo>
                <a:lnTo>
                  <a:pt x="339394" y="1953577"/>
                </a:lnTo>
                <a:lnTo>
                  <a:pt x="365086" y="1913204"/>
                </a:lnTo>
                <a:lnTo>
                  <a:pt x="416407" y="1832457"/>
                </a:lnTo>
                <a:lnTo>
                  <a:pt x="772058" y="1273314"/>
                </a:lnTo>
                <a:lnTo>
                  <a:pt x="772604" y="1272540"/>
                </a:lnTo>
                <a:lnTo>
                  <a:pt x="784923" y="1277531"/>
                </a:lnTo>
                <a:lnTo>
                  <a:pt x="837907" y="1294980"/>
                </a:lnTo>
                <a:lnTo>
                  <a:pt x="891400" y="1308696"/>
                </a:lnTo>
                <a:lnTo>
                  <a:pt x="945159" y="1318679"/>
                </a:lnTo>
                <a:lnTo>
                  <a:pt x="998956" y="1324927"/>
                </a:lnTo>
                <a:lnTo>
                  <a:pt x="1050772" y="1327404"/>
                </a:lnTo>
                <a:lnTo>
                  <a:pt x="1102156" y="1326426"/>
                </a:lnTo>
                <a:lnTo>
                  <a:pt x="1152893" y="1322006"/>
                </a:lnTo>
                <a:lnTo>
                  <a:pt x="1202753" y="1314132"/>
                </a:lnTo>
                <a:lnTo>
                  <a:pt x="1251521" y="1302829"/>
                </a:lnTo>
                <a:lnTo>
                  <a:pt x="1298981" y="1288097"/>
                </a:lnTo>
                <a:lnTo>
                  <a:pt x="1344904" y="1269949"/>
                </a:lnTo>
                <a:lnTo>
                  <a:pt x="1389075" y="1248384"/>
                </a:lnTo>
                <a:lnTo>
                  <a:pt x="1431277" y="1223416"/>
                </a:lnTo>
                <a:lnTo>
                  <a:pt x="1470025" y="1195781"/>
                </a:lnTo>
                <a:lnTo>
                  <a:pt x="1507375" y="1164082"/>
                </a:lnTo>
                <a:lnTo>
                  <a:pt x="1543050" y="1128725"/>
                </a:lnTo>
                <a:lnTo>
                  <a:pt x="1576806" y="1090053"/>
                </a:lnTo>
                <a:lnTo>
                  <a:pt x="1608353" y="1048435"/>
                </a:lnTo>
                <a:lnTo>
                  <a:pt x="1637449" y="1004265"/>
                </a:lnTo>
                <a:lnTo>
                  <a:pt x="1663827" y="957910"/>
                </a:lnTo>
                <a:lnTo>
                  <a:pt x="1687220" y="909726"/>
                </a:lnTo>
                <a:lnTo>
                  <a:pt x="1707362" y="860082"/>
                </a:lnTo>
                <a:lnTo>
                  <a:pt x="1723986" y="809358"/>
                </a:lnTo>
                <a:lnTo>
                  <a:pt x="1736102" y="759790"/>
                </a:lnTo>
                <a:lnTo>
                  <a:pt x="1743964" y="709637"/>
                </a:lnTo>
                <a:lnTo>
                  <a:pt x="1747621" y="6592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3901450" y="7652372"/>
            <a:ext cx="264160" cy="283210"/>
            <a:chOff x="13901450" y="7652372"/>
            <a:chExt cx="264160" cy="2832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61084" y="6575614"/>
            <a:ext cx="93480" cy="15263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48950" cy="10287000"/>
            <a:chOff x="0" y="0"/>
            <a:chExt cx="1064895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4255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7063" y="875612"/>
              <a:ext cx="1615053" cy="15740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80374" y="9058109"/>
              <a:ext cx="6468745" cy="545465"/>
            </a:xfrm>
            <a:custGeom>
              <a:avLst/>
              <a:gdLst/>
              <a:ahLst/>
              <a:cxnLst/>
              <a:rect l="l" t="t" r="r" b="b"/>
              <a:pathLst>
                <a:path w="6468745" h="545465">
                  <a:moveTo>
                    <a:pt x="11773" y="545225"/>
                  </a:moveTo>
                  <a:lnTo>
                    <a:pt x="2051" y="539026"/>
                  </a:lnTo>
                  <a:lnTo>
                    <a:pt x="0" y="524181"/>
                  </a:lnTo>
                  <a:lnTo>
                    <a:pt x="4703" y="501924"/>
                  </a:lnTo>
                  <a:lnTo>
                    <a:pt x="30707" y="440116"/>
                  </a:lnTo>
                  <a:lnTo>
                    <a:pt x="50177" y="403035"/>
                  </a:lnTo>
                  <a:lnTo>
                    <a:pt x="72736" y="363484"/>
                  </a:lnTo>
                  <a:lnTo>
                    <a:pt x="97469" y="322698"/>
                  </a:lnTo>
                  <a:lnTo>
                    <a:pt x="123459" y="281912"/>
                  </a:lnTo>
                  <a:lnTo>
                    <a:pt x="149790" y="242361"/>
                  </a:lnTo>
                  <a:lnTo>
                    <a:pt x="175546" y="205281"/>
                  </a:lnTo>
                  <a:lnTo>
                    <a:pt x="199811" y="171906"/>
                  </a:lnTo>
                  <a:lnTo>
                    <a:pt x="240203" y="121216"/>
                  </a:lnTo>
                  <a:lnTo>
                    <a:pt x="279296" y="103086"/>
                  </a:lnTo>
                  <a:lnTo>
                    <a:pt x="299322" y="113575"/>
                  </a:lnTo>
                  <a:lnTo>
                    <a:pt x="328377" y="165387"/>
                  </a:lnTo>
                  <a:lnTo>
                    <a:pt x="348304" y="240838"/>
                  </a:lnTo>
                  <a:lnTo>
                    <a:pt x="356921" y="280876"/>
                  </a:lnTo>
                  <a:lnTo>
                    <a:pt x="365745" y="318960"/>
                  </a:lnTo>
                  <a:lnTo>
                    <a:pt x="375608" y="352469"/>
                  </a:lnTo>
                  <a:lnTo>
                    <a:pt x="387340" y="378783"/>
                  </a:lnTo>
                  <a:lnTo>
                    <a:pt x="401770" y="395281"/>
                  </a:lnTo>
                  <a:lnTo>
                    <a:pt x="419730" y="399341"/>
                  </a:lnTo>
                  <a:lnTo>
                    <a:pt x="442048" y="388342"/>
                  </a:lnTo>
                  <a:lnTo>
                    <a:pt x="463180" y="338128"/>
                  </a:lnTo>
                  <a:lnTo>
                    <a:pt x="483229" y="293960"/>
                  </a:lnTo>
                  <a:lnTo>
                    <a:pt x="502244" y="255553"/>
                  </a:lnTo>
                  <a:lnTo>
                    <a:pt x="537373" y="194897"/>
                  </a:lnTo>
                  <a:lnTo>
                    <a:pt x="568962" y="153903"/>
                  </a:lnTo>
                  <a:lnTo>
                    <a:pt x="610577" y="124334"/>
                  </a:lnTo>
                  <a:lnTo>
                    <a:pt x="623109" y="121862"/>
                  </a:lnTo>
                  <a:lnTo>
                    <a:pt x="635054" y="122611"/>
                  </a:lnTo>
                  <a:lnTo>
                    <a:pt x="677951" y="152173"/>
                  </a:lnTo>
                  <a:lnTo>
                    <a:pt x="706387" y="194334"/>
                  </a:lnTo>
                  <a:lnTo>
                    <a:pt x="750629" y="280090"/>
                  </a:lnTo>
                  <a:lnTo>
                    <a:pt x="759451" y="297024"/>
                  </a:lnTo>
                  <a:lnTo>
                    <a:pt x="786757" y="342307"/>
                  </a:lnTo>
                  <a:lnTo>
                    <a:pt x="816364" y="373386"/>
                  </a:lnTo>
                  <a:lnTo>
                    <a:pt x="849610" y="382636"/>
                  </a:lnTo>
                  <a:lnTo>
                    <a:pt x="861732" y="379552"/>
                  </a:lnTo>
                  <a:lnTo>
                    <a:pt x="901913" y="347841"/>
                  </a:lnTo>
                  <a:lnTo>
                    <a:pt x="934606" y="305019"/>
                  </a:lnTo>
                  <a:lnTo>
                    <a:pt x="990832" y="194511"/>
                  </a:lnTo>
                  <a:lnTo>
                    <a:pt x="1011489" y="156330"/>
                  </a:lnTo>
                  <a:lnTo>
                    <a:pt x="1033620" y="123309"/>
                  </a:lnTo>
                  <a:lnTo>
                    <a:pt x="1057536" y="98950"/>
                  </a:lnTo>
                  <a:lnTo>
                    <a:pt x="1083547" y="86751"/>
                  </a:lnTo>
                  <a:lnTo>
                    <a:pt x="1111964" y="90214"/>
                  </a:lnTo>
                  <a:lnTo>
                    <a:pt x="1143097" y="112837"/>
                  </a:lnTo>
                  <a:lnTo>
                    <a:pt x="1166184" y="159865"/>
                  </a:lnTo>
                  <a:lnTo>
                    <a:pt x="1187677" y="200886"/>
                  </a:lnTo>
                  <a:lnTo>
                    <a:pt x="1207664" y="236199"/>
                  </a:lnTo>
                  <a:lnTo>
                    <a:pt x="1243454" y="290888"/>
                  </a:lnTo>
                  <a:lnTo>
                    <a:pt x="1274236" y="326313"/>
                  </a:lnTo>
                  <a:lnTo>
                    <a:pt x="1312509" y="348537"/>
                  </a:lnTo>
                  <a:lnTo>
                    <a:pt x="1323501" y="348891"/>
                  </a:lnTo>
                  <a:lnTo>
                    <a:pt x="1333752" y="346214"/>
                  </a:lnTo>
                  <a:lnTo>
                    <a:pt x="1369050" y="311150"/>
                  </a:lnTo>
                  <a:lnTo>
                    <a:pt x="1391918" y="267608"/>
                  </a:lnTo>
                  <a:lnTo>
                    <a:pt x="1414251" y="218211"/>
                  </a:lnTo>
                  <a:lnTo>
                    <a:pt x="1421974" y="201832"/>
                  </a:lnTo>
                  <a:lnTo>
                    <a:pt x="1447171" y="157125"/>
                  </a:lnTo>
                  <a:lnTo>
                    <a:pt x="1477200" y="125308"/>
                  </a:lnTo>
                  <a:lnTo>
                    <a:pt x="1514361" y="114414"/>
                  </a:lnTo>
                  <a:lnTo>
                    <a:pt x="1528730" y="116822"/>
                  </a:lnTo>
                  <a:lnTo>
                    <a:pt x="1578978" y="146323"/>
                  </a:lnTo>
                  <a:lnTo>
                    <a:pt x="1622076" y="205695"/>
                  </a:lnTo>
                  <a:lnTo>
                    <a:pt x="1644272" y="240184"/>
                  </a:lnTo>
                  <a:lnTo>
                    <a:pt x="1684542" y="290817"/>
                  </a:lnTo>
                  <a:lnTo>
                    <a:pt x="1719892" y="319577"/>
                  </a:lnTo>
                  <a:lnTo>
                    <a:pt x="1751009" y="329568"/>
                  </a:lnTo>
                  <a:lnTo>
                    <a:pt x="1765196" y="328494"/>
                  </a:lnTo>
                  <a:lnTo>
                    <a:pt x="1803306" y="305652"/>
                  </a:lnTo>
                  <a:lnTo>
                    <a:pt x="1836547" y="261521"/>
                  </a:lnTo>
                  <a:lnTo>
                    <a:pt x="1857152" y="225445"/>
                  </a:lnTo>
                  <a:lnTo>
                    <a:pt x="1877316" y="187665"/>
                  </a:lnTo>
                  <a:lnTo>
                    <a:pt x="1887448" y="169105"/>
                  </a:lnTo>
                  <a:lnTo>
                    <a:pt x="1908244" y="134586"/>
                  </a:lnTo>
                  <a:lnTo>
                    <a:pt x="1942058" y="95127"/>
                  </a:lnTo>
                  <a:lnTo>
                    <a:pt x="1981085" y="79758"/>
                  </a:lnTo>
                  <a:lnTo>
                    <a:pt x="1995655" y="81798"/>
                  </a:lnTo>
                  <a:lnTo>
                    <a:pt x="2045251" y="114839"/>
                  </a:lnTo>
                  <a:lnTo>
                    <a:pt x="2102415" y="188013"/>
                  </a:lnTo>
                  <a:lnTo>
                    <a:pt x="2137973" y="230944"/>
                  </a:lnTo>
                  <a:lnTo>
                    <a:pt x="2170866" y="265478"/>
                  </a:lnTo>
                  <a:lnTo>
                    <a:pt x="2201256" y="292182"/>
                  </a:lnTo>
                  <a:lnTo>
                    <a:pt x="2255164" y="324363"/>
                  </a:lnTo>
                  <a:lnTo>
                    <a:pt x="2300979" y="332015"/>
                  </a:lnTo>
                  <a:lnTo>
                    <a:pt x="2321253" y="328058"/>
                  </a:lnTo>
                  <a:lnTo>
                    <a:pt x="2357333" y="307407"/>
                  </a:lnTo>
                  <a:lnTo>
                    <a:pt x="2388527" y="273548"/>
                  </a:lnTo>
                  <a:lnTo>
                    <a:pt x="2416115" y="231011"/>
                  </a:lnTo>
                  <a:lnTo>
                    <a:pt x="2465607" y="138013"/>
                  </a:lnTo>
                  <a:lnTo>
                    <a:pt x="2477730" y="116415"/>
                  </a:lnTo>
                  <a:lnTo>
                    <a:pt x="2502800" y="79162"/>
                  </a:lnTo>
                  <a:lnTo>
                    <a:pt x="2544865" y="46636"/>
                  </a:lnTo>
                  <a:lnTo>
                    <a:pt x="2560717" y="44285"/>
                  </a:lnTo>
                  <a:lnTo>
                    <a:pt x="2585838" y="51837"/>
                  </a:lnTo>
                  <a:lnTo>
                    <a:pt x="2609291" y="71675"/>
                  </a:lnTo>
                  <a:lnTo>
                    <a:pt x="2631525" y="100627"/>
                  </a:lnTo>
                  <a:lnTo>
                    <a:pt x="2652990" y="135520"/>
                  </a:lnTo>
                  <a:lnTo>
                    <a:pt x="2674134" y="173182"/>
                  </a:lnTo>
                  <a:lnTo>
                    <a:pt x="2695407" y="210443"/>
                  </a:lnTo>
                  <a:lnTo>
                    <a:pt x="2717256" y="244129"/>
                  </a:lnTo>
                  <a:lnTo>
                    <a:pt x="2740132" y="271069"/>
                  </a:lnTo>
                  <a:lnTo>
                    <a:pt x="2764483" y="288090"/>
                  </a:lnTo>
                  <a:lnTo>
                    <a:pt x="2790758" y="292022"/>
                  </a:lnTo>
                  <a:lnTo>
                    <a:pt x="2819407" y="279692"/>
                  </a:lnTo>
                  <a:lnTo>
                    <a:pt x="2869670" y="233833"/>
                  </a:lnTo>
                  <a:lnTo>
                    <a:pt x="2912829" y="173833"/>
                  </a:lnTo>
                  <a:lnTo>
                    <a:pt x="2932741" y="142673"/>
                  </a:lnTo>
                  <a:lnTo>
                    <a:pt x="2952074" y="112951"/>
                  </a:lnTo>
                  <a:lnTo>
                    <a:pt x="2971225" y="86322"/>
                  </a:lnTo>
                  <a:lnTo>
                    <a:pt x="2990594" y="64444"/>
                  </a:lnTo>
                  <a:lnTo>
                    <a:pt x="3010580" y="48976"/>
                  </a:lnTo>
                  <a:lnTo>
                    <a:pt x="3031581" y="41573"/>
                  </a:lnTo>
                  <a:lnTo>
                    <a:pt x="3053996" y="43894"/>
                  </a:lnTo>
                  <a:lnTo>
                    <a:pt x="3078225" y="57596"/>
                  </a:lnTo>
                  <a:lnTo>
                    <a:pt x="3104664" y="84336"/>
                  </a:lnTo>
                  <a:lnTo>
                    <a:pt x="3133715" y="125772"/>
                  </a:lnTo>
                  <a:lnTo>
                    <a:pt x="3163448" y="171852"/>
                  </a:lnTo>
                  <a:lnTo>
                    <a:pt x="3190690" y="209006"/>
                  </a:lnTo>
                  <a:lnTo>
                    <a:pt x="3215632" y="237868"/>
                  </a:lnTo>
                  <a:lnTo>
                    <a:pt x="3259376" y="273256"/>
                  </a:lnTo>
                  <a:lnTo>
                    <a:pt x="3296206" y="283095"/>
                  </a:lnTo>
                  <a:lnTo>
                    <a:pt x="3312505" y="280020"/>
                  </a:lnTo>
                  <a:lnTo>
                    <a:pt x="3355228" y="246437"/>
                  </a:lnTo>
                  <a:lnTo>
                    <a:pt x="3380471" y="210096"/>
                  </a:lnTo>
                  <a:lnTo>
                    <a:pt x="3417294" y="147352"/>
                  </a:lnTo>
                  <a:lnTo>
                    <a:pt x="3430052" y="126781"/>
                  </a:lnTo>
                  <a:lnTo>
                    <a:pt x="3457441" y="89963"/>
                  </a:lnTo>
                  <a:lnTo>
                    <a:pt x="3488597" y="63143"/>
                  </a:lnTo>
                  <a:lnTo>
                    <a:pt x="3525046" y="51398"/>
                  </a:lnTo>
                  <a:lnTo>
                    <a:pt x="3545732" y="52765"/>
                  </a:lnTo>
                  <a:lnTo>
                    <a:pt x="3568313" y="59806"/>
                  </a:lnTo>
                  <a:lnTo>
                    <a:pt x="3652116" y="160730"/>
                  </a:lnTo>
                  <a:lnTo>
                    <a:pt x="3686330" y="201489"/>
                  </a:lnTo>
                  <a:lnTo>
                    <a:pt x="3716325" y="235653"/>
                  </a:lnTo>
                  <a:lnTo>
                    <a:pt x="3742780" y="263127"/>
                  </a:lnTo>
                  <a:lnTo>
                    <a:pt x="3787787" y="297628"/>
                  </a:lnTo>
                  <a:lnTo>
                    <a:pt x="3807698" y="304464"/>
                  </a:lnTo>
                  <a:lnTo>
                    <a:pt x="3826785" y="304232"/>
                  </a:lnTo>
                  <a:lnTo>
                    <a:pt x="3865209" y="282182"/>
                  </a:lnTo>
                  <a:lnTo>
                    <a:pt x="3908491" y="230720"/>
                  </a:lnTo>
                  <a:lnTo>
                    <a:pt x="3933652" y="193722"/>
                  </a:lnTo>
                  <a:lnTo>
                    <a:pt x="3962066" y="149086"/>
                  </a:lnTo>
                  <a:lnTo>
                    <a:pt x="4031368" y="36524"/>
                  </a:lnTo>
                  <a:lnTo>
                    <a:pt x="4048870" y="17163"/>
                  </a:lnTo>
                  <a:lnTo>
                    <a:pt x="4066614" y="9685"/>
                  </a:lnTo>
                  <a:lnTo>
                    <a:pt x="4084844" y="14333"/>
                  </a:lnTo>
                  <a:lnTo>
                    <a:pt x="4103801" y="31350"/>
                  </a:lnTo>
                  <a:lnTo>
                    <a:pt x="4135601" y="70863"/>
                  </a:lnTo>
                  <a:lnTo>
                    <a:pt x="4164185" y="108674"/>
                  </a:lnTo>
                  <a:lnTo>
                    <a:pt x="4213449" y="176886"/>
                  </a:lnTo>
                  <a:lnTo>
                    <a:pt x="4235001" y="206138"/>
                  </a:lnTo>
                  <a:lnTo>
                    <a:pt x="4274123" y="252059"/>
                  </a:lnTo>
                  <a:lnTo>
                    <a:pt x="4310845" y="277369"/>
                  </a:lnTo>
                  <a:lnTo>
                    <a:pt x="4329395" y="280857"/>
                  </a:lnTo>
                  <a:lnTo>
                    <a:pt x="4348653" y="277468"/>
                  </a:lnTo>
                  <a:lnTo>
                    <a:pt x="4391036" y="247756"/>
                  </a:lnTo>
                  <a:lnTo>
                    <a:pt x="4441481" y="183634"/>
                  </a:lnTo>
                  <a:lnTo>
                    <a:pt x="4470817" y="137231"/>
                  </a:lnTo>
                  <a:lnTo>
                    <a:pt x="4503476" y="80501"/>
                  </a:lnTo>
                  <a:lnTo>
                    <a:pt x="4520433" y="59947"/>
                  </a:lnTo>
                  <a:lnTo>
                    <a:pt x="4537268" y="50914"/>
                  </a:lnTo>
                  <a:lnTo>
                    <a:pt x="4555315" y="53763"/>
                  </a:lnTo>
                  <a:lnTo>
                    <a:pt x="4575910" y="68860"/>
                  </a:lnTo>
                  <a:lnTo>
                    <a:pt x="4613568" y="105589"/>
                  </a:lnTo>
                  <a:lnTo>
                    <a:pt x="4646353" y="140319"/>
                  </a:lnTo>
                  <a:lnTo>
                    <a:pt x="4675050" y="172398"/>
                  </a:lnTo>
                  <a:lnTo>
                    <a:pt x="4700443" y="201173"/>
                  </a:lnTo>
                  <a:lnTo>
                    <a:pt x="4723315" y="225990"/>
                  </a:lnTo>
                  <a:lnTo>
                    <a:pt x="4744451" y="246197"/>
                  </a:lnTo>
                  <a:lnTo>
                    <a:pt x="4764636" y="261141"/>
                  </a:lnTo>
                  <a:lnTo>
                    <a:pt x="4784652" y="270168"/>
                  </a:lnTo>
                  <a:lnTo>
                    <a:pt x="4805285" y="272625"/>
                  </a:lnTo>
                  <a:lnTo>
                    <a:pt x="4827318" y="267860"/>
                  </a:lnTo>
                  <a:lnTo>
                    <a:pt x="4878722" y="234049"/>
                  </a:lnTo>
                  <a:lnTo>
                    <a:pt x="4909661" y="203698"/>
                  </a:lnTo>
                  <a:lnTo>
                    <a:pt x="4945136" y="163511"/>
                  </a:lnTo>
                  <a:lnTo>
                    <a:pt x="4985933" y="112837"/>
                  </a:lnTo>
                  <a:lnTo>
                    <a:pt x="5005616" y="97420"/>
                  </a:lnTo>
                  <a:lnTo>
                    <a:pt x="5024208" y="92061"/>
                  </a:lnTo>
                  <a:lnTo>
                    <a:pt x="5041815" y="95370"/>
                  </a:lnTo>
                  <a:lnTo>
                    <a:pt x="5058544" y="105957"/>
                  </a:lnTo>
                  <a:lnTo>
                    <a:pt x="5089792" y="143401"/>
                  </a:lnTo>
                  <a:lnTo>
                    <a:pt x="5118805" y="193269"/>
                  </a:lnTo>
                  <a:lnTo>
                    <a:pt x="5132739" y="219385"/>
                  </a:lnTo>
                  <a:lnTo>
                    <a:pt x="5146434" y="244436"/>
                  </a:lnTo>
                  <a:lnTo>
                    <a:pt x="5159996" y="267029"/>
                  </a:lnTo>
                  <a:lnTo>
                    <a:pt x="5173531" y="285776"/>
                  </a:lnTo>
                  <a:lnTo>
                    <a:pt x="5187146" y="299285"/>
                  </a:lnTo>
                  <a:lnTo>
                    <a:pt x="5200947" y="306166"/>
                  </a:lnTo>
                  <a:lnTo>
                    <a:pt x="5215041" y="305028"/>
                  </a:lnTo>
                  <a:lnTo>
                    <a:pt x="5229534" y="294481"/>
                  </a:lnTo>
                  <a:lnTo>
                    <a:pt x="5244533" y="273133"/>
                  </a:lnTo>
                  <a:lnTo>
                    <a:pt x="5260144" y="239595"/>
                  </a:lnTo>
                  <a:lnTo>
                    <a:pt x="5282080" y="187139"/>
                  </a:lnTo>
                  <a:lnTo>
                    <a:pt x="5302367" y="142043"/>
                  </a:lnTo>
                  <a:lnTo>
                    <a:pt x="5321112" y="103921"/>
                  </a:lnTo>
                  <a:lnTo>
                    <a:pt x="5354416" y="47062"/>
                  </a:lnTo>
                  <a:lnTo>
                    <a:pt x="5382860" y="13478"/>
                  </a:lnTo>
                  <a:lnTo>
                    <a:pt x="5418319" y="0"/>
                  </a:lnTo>
                  <a:lnTo>
                    <a:pt x="5428651" y="3805"/>
                  </a:lnTo>
                  <a:lnTo>
                    <a:pt x="5456707" y="34721"/>
                  </a:lnTo>
                  <a:lnTo>
                    <a:pt x="5482636" y="86795"/>
                  </a:lnTo>
                  <a:lnTo>
                    <a:pt x="5509373" y="149622"/>
                  </a:lnTo>
                  <a:lnTo>
                    <a:pt x="5518972" y="171156"/>
                  </a:lnTo>
                  <a:lnTo>
                    <a:pt x="5539853" y="212799"/>
                  </a:lnTo>
                  <a:lnTo>
                    <a:pt x="5563702" y="249974"/>
                  </a:lnTo>
                  <a:lnTo>
                    <a:pt x="5591389" y="279597"/>
                  </a:lnTo>
                  <a:lnTo>
                    <a:pt x="5642016" y="303129"/>
                  </a:lnTo>
                  <a:lnTo>
                    <a:pt x="5661753" y="303858"/>
                  </a:lnTo>
                  <a:lnTo>
                    <a:pt x="5683102" y="300387"/>
                  </a:lnTo>
                  <a:lnTo>
                    <a:pt x="5735691" y="255985"/>
                  </a:lnTo>
                  <a:lnTo>
                    <a:pt x="5761353" y="221865"/>
                  </a:lnTo>
                  <a:lnTo>
                    <a:pt x="5786718" y="183757"/>
                  </a:lnTo>
                  <a:lnTo>
                    <a:pt x="5811879" y="144629"/>
                  </a:lnTo>
                  <a:lnTo>
                    <a:pt x="5836928" y="107449"/>
                  </a:lnTo>
                  <a:lnTo>
                    <a:pt x="5861961" y="75184"/>
                  </a:lnTo>
                  <a:lnTo>
                    <a:pt x="5887069" y="50801"/>
                  </a:lnTo>
                  <a:lnTo>
                    <a:pt x="5912346" y="37270"/>
                  </a:lnTo>
                  <a:lnTo>
                    <a:pt x="5937885" y="37558"/>
                  </a:lnTo>
                  <a:lnTo>
                    <a:pt x="5979708" y="82277"/>
                  </a:lnTo>
                  <a:lnTo>
                    <a:pt x="6009231" y="141820"/>
                  </a:lnTo>
                  <a:lnTo>
                    <a:pt x="6036551" y="201427"/>
                  </a:lnTo>
                  <a:lnTo>
                    <a:pt x="6049723" y="229152"/>
                  </a:lnTo>
                  <a:lnTo>
                    <a:pt x="6075773" y="276240"/>
                  </a:lnTo>
                  <a:lnTo>
                    <a:pt x="6102334" y="306571"/>
                  </a:lnTo>
                  <a:lnTo>
                    <a:pt x="6130492" y="313418"/>
                  </a:lnTo>
                  <a:lnTo>
                    <a:pt x="6145509" y="305932"/>
                  </a:lnTo>
                  <a:lnTo>
                    <a:pt x="6178098" y="264937"/>
                  </a:lnTo>
                  <a:lnTo>
                    <a:pt x="6195942" y="229746"/>
                  </a:lnTo>
                  <a:lnTo>
                    <a:pt x="6214999" y="183638"/>
                  </a:lnTo>
                  <a:lnTo>
                    <a:pt x="6235405" y="125772"/>
                  </a:lnTo>
                  <a:lnTo>
                    <a:pt x="6250710" y="94459"/>
                  </a:lnTo>
                  <a:lnTo>
                    <a:pt x="6269468" y="78552"/>
                  </a:lnTo>
                  <a:lnTo>
                    <a:pt x="6290857" y="76191"/>
                  </a:lnTo>
                  <a:lnTo>
                    <a:pt x="6314053" y="85520"/>
                  </a:lnTo>
                  <a:lnTo>
                    <a:pt x="6362574" y="131813"/>
                  </a:lnTo>
                  <a:lnTo>
                    <a:pt x="6386253" y="165060"/>
                  </a:lnTo>
                  <a:lnTo>
                    <a:pt x="6408448" y="202564"/>
                  </a:lnTo>
                  <a:lnTo>
                    <a:pt x="6428335" y="242467"/>
                  </a:lnTo>
                  <a:lnTo>
                    <a:pt x="6445091" y="282909"/>
                  </a:lnTo>
                  <a:lnTo>
                    <a:pt x="6457893" y="322033"/>
                  </a:lnTo>
                  <a:lnTo>
                    <a:pt x="6468343" y="388896"/>
                  </a:lnTo>
                  <a:lnTo>
                    <a:pt x="6464345" y="412918"/>
                  </a:lnTo>
                  <a:lnTo>
                    <a:pt x="6452078" y="428409"/>
                  </a:lnTo>
                  <a:lnTo>
                    <a:pt x="6437021" y="420436"/>
                  </a:lnTo>
                  <a:lnTo>
                    <a:pt x="6419782" y="394637"/>
                  </a:lnTo>
                  <a:lnTo>
                    <a:pt x="6400966" y="356653"/>
                  </a:lnTo>
                  <a:lnTo>
                    <a:pt x="6361031" y="266677"/>
                  </a:lnTo>
                  <a:lnTo>
                    <a:pt x="6341124" y="225964"/>
                  </a:lnTo>
                  <a:lnTo>
                    <a:pt x="6322066" y="195618"/>
                  </a:lnTo>
                  <a:lnTo>
                    <a:pt x="6315336" y="185412"/>
                  </a:lnTo>
                  <a:lnTo>
                    <a:pt x="6307030" y="178965"/>
                  </a:lnTo>
                  <a:lnTo>
                    <a:pt x="6297511" y="180521"/>
                  </a:lnTo>
                  <a:lnTo>
                    <a:pt x="6287143" y="194325"/>
                  </a:lnTo>
                  <a:lnTo>
                    <a:pt x="6254947" y="256356"/>
                  </a:lnTo>
                  <a:lnTo>
                    <a:pt x="6226314" y="307230"/>
                  </a:lnTo>
                  <a:lnTo>
                    <a:pt x="6200740" y="347448"/>
                  </a:lnTo>
                  <a:lnTo>
                    <a:pt x="6156744" y="397923"/>
                  </a:lnTo>
                  <a:lnTo>
                    <a:pt x="6118910" y="411790"/>
                  </a:lnTo>
                  <a:lnTo>
                    <a:pt x="6101039" y="406249"/>
                  </a:lnTo>
                  <a:lnTo>
                    <a:pt x="6064861" y="372725"/>
                  </a:lnTo>
                  <a:lnTo>
                    <a:pt x="6024728" y="312618"/>
                  </a:lnTo>
                  <a:lnTo>
                    <a:pt x="6001913" y="273850"/>
                  </a:lnTo>
                  <a:lnTo>
                    <a:pt x="5976592" y="229940"/>
                  </a:lnTo>
                  <a:lnTo>
                    <a:pt x="5948259" y="181390"/>
                  </a:lnTo>
                  <a:lnTo>
                    <a:pt x="5928438" y="158090"/>
                  </a:lnTo>
                  <a:lnTo>
                    <a:pt x="5909120" y="156671"/>
                  </a:lnTo>
                  <a:lnTo>
                    <a:pt x="5888437" y="173144"/>
                  </a:lnTo>
                  <a:lnTo>
                    <a:pt x="5864520" y="203523"/>
                  </a:lnTo>
                  <a:lnTo>
                    <a:pt x="5835502" y="243817"/>
                  </a:lnTo>
                  <a:lnTo>
                    <a:pt x="5799513" y="290040"/>
                  </a:lnTo>
                  <a:lnTo>
                    <a:pt x="5758410" y="335572"/>
                  </a:lnTo>
                  <a:lnTo>
                    <a:pt x="5721219" y="369456"/>
                  </a:lnTo>
                  <a:lnTo>
                    <a:pt x="5687604" y="392592"/>
                  </a:lnTo>
                  <a:lnTo>
                    <a:pt x="5629773" y="410233"/>
                  </a:lnTo>
                  <a:lnTo>
                    <a:pt x="5604889" y="406541"/>
                  </a:lnTo>
                  <a:lnTo>
                    <a:pt x="5561518" y="378641"/>
                  </a:lnTo>
                  <a:lnTo>
                    <a:pt x="5524453" y="329399"/>
                  </a:lnTo>
                  <a:lnTo>
                    <a:pt x="5491025" y="266030"/>
                  </a:lnTo>
                  <a:lnTo>
                    <a:pt x="5474842" y="231303"/>
                  </a:lnTo>
                  <a:lnTo>
                    <a:pt x="5458568" y="195750"/>
                  </a:lnTo>
                  <a:lnTo>
                    <a:pt x="5441869" y="160272"/>
                  </a:lnTo>
                  <a:lnTo>
                    <a:pt x="5424412" y="125772"/>
                  </a:lnTo>
                  <a:lnTo>
                    <a:pt x="5410779" y="111265"/>
                  </a:lnTo>
                  <a:lnTo>
                    <a:pt x="5396370" y="115880"/>
                  </a:lnTo>
                  <a:lnTo>
                    <a:pt x="5365845" y="168632"/>
                  </a:lnTo>
                  <a:lnTo>
                    <a:pt x="5350039" y="209846"/>
                  </a:lnTo>
                  <a:lnTo>
                    <a:pt x="5334078" y="256338"/>
                  </a:lnTo>
                  <a:lnTo>
                    <a:pt x="5318117" y="304646"/>
                  </a:lnTo>
                  <a:lnTo>
                    <a:pt x="5302311" y="351308"/>
                  </a:lnTo>
                  <a:lnTo>
                    <a:pt x="5286816" y="392864"/>
                  </a:lnTo>
                  <a:lnTo>
                    <a:pt x="5271786" y="425852"/>
                  </a:lnTo>
                  <a:lnTo>
                    <a:pt x="5251077" y="434931"/>
                  </a:lnTo>
                  <a:lnTo>
                    <a:pt x="5231914" y="435009"/>
                  </a:lnTo>
                  <a:lnTo>
                    <a:pt x="5214072" y="427385"/>
                  </a:lnTo>
                  <a:lnTo>
                    <a:pt x="5181442" y="394226"/>
                  </a:lnTo>
                  <a:lnTo>
                    <a:pt x="5151377" y="345843"/>
                  </a:lnTo>
                  <a:lnTo>
                    <a:pt x="5122069" y="292627"/>
                  </a:lnTo>
                  <a:lnTo>
                    <a:pt x="5107133" y="267453"/>
                  </a:lnTo>
                  <a:lnTo>
                    <a:pt x="5091707" y="244968"/>
                  </a:lnTo>
                  <a:lnTo>
                    <a:pt x="5075565" y="226469"/>
                  </a:lnTo>
                  <a:lnTo>
                    <a:pt x="5058481" y="213256"/>
                  </a:lnTo>
                  <a:lnTo>
                    <a:pt x="5040228" y="206628"/>
                  </a:lnTo>
                  <a:lnTo>
                    <a:pt x="5020581" y="207882"/>
                  </a:lnTo>
                  <a:lnTo>
                    <a:pt x="4999313" y="218318"/>
                  </a:lnTo>
                  <a:lnTo>
                    <a:pt x="4976199" y="239235"/>
                  </a:lnTo>
                  <a:lnTo>
                    <a:pt x="4951011" y="271932"/>
                  </a:lnTo>
                  <a:lnTo>
                    <a:pt x="4923606" y="294615"/>
                  </a:lnTo>
                  <a:lnTo>
                    <a:pt x="4898868" y="321952"/>
                  </a:lnTo>
                  <a:lnTo>
                    <a:pt x="4875708" y="349622"/>
                  </a:lnTo>
                  <a:lnTo>
                    <a:pt x="4853032" y="373306"/>
                  </a:lnTo>
                  <a:lnTo>
                    <a:pt x="4829750" y="388683"/>
                  </a:lnTo>
                  <a:lnTo>
                    <a:pt x="4804770" y="391434"/>
                  </a:lnTo>
                  <a:lnTo>
                    <a:pt x="4777001" y="377239"/>
                  </a:lnTo>
                  <a:lnTo>
                    <a:pt x="4745352" y="341778"/>
                  </a:lnTo>
                  <a:lnTo>
                    <a:pt x="4722377" y="308488"/>
                  </a:lnTo>
                  <a:lnTo>
                    <a:pt x="4700889" y="279791"/>
                  </a:lnTo>
                  <a:lnTo>
                    <a:pt x="4662077" y="235258"/>
                  </a:lnTo>
                  <a:lnTo>
                    <a:pt x="4628323" y="206343"/>
                  </a:lnTo>
                  <a:lnTo>
                    <a:pt x="4585873" y="188243"/>
                  </a:lnTo>
                  <a:lnTo>
                    <a:pt x="4573607" y="188031"/>
                  </a:lnTo>
                  <a:lnTo>
                    <a:pt x="4562160" y="190349"/>
                  </a:lnTo>
                  <a:lnTo>
                    <a:pt x="4523062" y="220321"/>
                  </a:lnTo>
                  <a:lnTo>
                    <a:pt x="4498684" y="258119"/>
                  </a:lnTo>
                  <a:lnTo>
                    <a:pt x="4461526" y="331946"/>
                  </a:lnTo>
                  <a:lnTo>
                    <a:pt x="4453945" y="346273"/>
                  </a:lnTo>
                  <a:lnTo>
                    <a:pt x="4429568" y="384248"/>
                  </a:lnTo>
                  <a:lnTo>
                    <a:pt x="4401174" y="409901"/>
                  </a:lnTo>
                  <a:lnTo>
                    <a:pt x="4379022" y="417099"/>
                  </a:lnTo>
                  <a:lnTo>
                    <a:pt x="4366756" y="417040"/>
                  </a:lnTo>
                  <a:lnTo>
                    <a:pt x="4324306" y="399474"/>
                  </a:lnTo>
                  <a:lnTo>
                    <a:pt x="4290553" y="370981"/>
                  </a:lnTo>
                  <a:lnTo>
                    <a:pt x="4251741" y="326923"/>
                  </a:lnTo>
                  <a:lnTo>
                    <a:pt x="4207278" y="265464"/>
                  </a:lnTo>
                  <a:lnTo>
                    <a:pt x="4184453" y="221137"/>
                  </a:lnTo>
                  <a:lnTo>
                    <a:pt x="4163152" y="187410"/>
                  </a:lnTo>
                  <a:lnTo>
                    <a:pt x="4143231" y="163419"/>
                  </a:lnTo>
                  <a:lnTo>
                    <a:pt x="4124547" y="148300"/>
                  </a:lnTo>
                  <a:lnTo>
                    <a:pt x="4106957" y="141187"/>
                  </a:lnTo>
                  <a:lnTo>
                    <a:pt x="4090316" y="141218"/>
                  </a:lnTo>
                  <a:lnTo>
                    <a:pt x="4044656" y="175520"/>
                  </a:lnTo>
                  <a:lnTo>
                    <a:pt x="4016332" y="218254"/>
                  </a:lnTo>
                  <a:lnTo>
                    <a:pt x="3974149" y="294865"/>
                  </a:lnTo>
                  <a:lnTo>
                    <a:pt x="3959594" y="320280"/>
                  </a:lnTo>
                  <a:lnTo>
                    <a:pt x="3928882" y="365743"/>
                  </a:lnTo>
                  <a:lnTo>
                    <a:pt x="3895077" y="398285"/>
                  </a:lnTo>
                  <a:lnTo>
                    <a:pt x="3857031" y="410990"/>
                  </a:lnTo>
                  <a:lnTo>
                    <a:pt x="3836058" y="407744"/>
                  </a:lnTo>
                  <a:lnTo>
                    <a:pt x="3806948" y="389707"/>
                  </a:lnTo>
                  <a:lnTo>
                    <a:pt x="3777506" y="362867"/>
                  </a:lnTo>
                  <a:lnTo>
                    <a:pt x="3747783" y="330026"/>
                  </a:lnTo>
                  <a:lnTo>
                    <a:pt x="3687709" y="257564"/>
                  </a:lnTo>
                  <a:lnTo>
                    <a:pt x="3657463" y="223551"/>
                  </a:lnTo>
                  <a:lnTo>
                    <a:pt x="3627146" y="194757"/>
                  </a:lnTo>
                  <a:lnTo>
                    <a:pt x="3596811" y="173986"/>
                  </a:lnTo>
                  <a:lnTo>
                    <a:pt x="3566512" y="164043"/>
                  </a:lnTo>
                  <a:lnTo>
                    <a:pt x="3536300" y="167732"/>
                  </a:lnTo>
                  <a:lnTo>
                    <a:pt x="3476527" y="211296"/>
                  </a:lnTo>
                  <a:lnTo>
                    <a:pt x="3450509" y="246103"/>
                  </a:lnTo>
                  <a:lnTo>
                    <a:pt x="3426765" y="287034"/>
                  </a:lnTo>
                  <a:lnTo>
                    <a:pt x="3403884" y="328843"/>
                  </a:lnTo>
                  <a:lnTo>
                    <a:pt x="3380458" y="366288"/>
                  </a:lnTo>
                  <a:lnTo>
                    <a:pt x="3355077" y="394122"/>
                  </a:lnTo>
                  <a:lnTo>
                    <a:pt x="3326330" y="407102"/>
                  </a:lnTo>
                  <a:lnTo>
                    <a:pt x="3292809" y="399983"/>
                  </a:lnTo>
                  <a:lnTo>
                    <a:pt x="3241042" y="359823"/>
                  </a:lnTo>
                  <a:lnTo>
                    <a:pt x="3213412" y="328300"/>
                  </a:lnTo>
                  <a:lnTo>
                    <a:pt x="3185123" y="293051"/>
                  </a:lnTo>
                  <a:lnTo>
                    <a:pt x="3156555" y="257004"/>
                  </a:lnTo>
                  <a:lnTo>
                    <a:pt x="3128085" y="223085"/>
                  </a:lnTo>
                  <a:lnTo>
                    <a:pt x="3100094" y="194221"/>
                  </a:lnTo>
                  <a:lnTo>
                    <a:pt x="3072959" y="173339"/>
                  </a:lnTo>
                  <a:lnTo>
                    <a:pt x="3047061" y="163366"/>
                  </a:lnTo>
                  <a:lnTo>
                    <a:pt x="3022778" y="167230"/>
                  </a:lnTo>
                  <a:lnTo>
                    <a:pt x="3000489" y="187857"/>
                  </a:lnTo>
                  <a:lnTo>
                    <a:pt x="2964237" y="237736"/>
                  </a:lnTo>
                  <a:lnTo>
                    <a:pt x="2930149" y="280812"/>
                  </a:lnTo>
                  <a:lnTo>
                    <a:pt x="2897973" y="316897"/>
                  </a:lnTo>
                  <a:lnTo>
                    <a:pt x="2867457" y="345801"/>
                  </a:lnTo>
                  <a:lnTo>
                    <a:pt x="2810398" y="381309"/>
                  </a:lnTo>
                  <a:lnTo>
                    <a:pt x="2783352" y="387534"/>
                  </a:lnTo>
                  <a:lnTo>
                    <a:pt x="2756959" y="385819"/>
                  </a:lnTo>
                  <a:lnTo>
                    <a:pt x="2705127" y="357816"/>
                  </a:lnTo>
                  <a:lnTo>
                    <a:pt x="2652887" y="295783"/>
                  </a:lnTo>
                  <a:lnTo>
                    <a:pt x="2625986" y="251532"/>
                  </a:lnTo>
                  <a:lnTo>
                    <a:pt x="2598227" y="198205"/>
                  </a:lnTo>
                  <a:lnTo>
                    <a:pt x="2581725" y="180135"/>
                  </a:lnTo>
                  <a:lnTo>
                    <a:pt x="2561525" y="183148"/>
                  </a:lnTo>
                  <a:lnTo>
                    <a:pt x="2537930" y="202866"/>
                  </a:lnTo>
                  <a:lnTo>
                    <a:pt x="2511242" y="234907"/>
                  </a:lnTo>
                  <a:lnTo>
                    <a:pt x="2449804" y="318435"/>
                  </a:lnTo>
                  <a:lnTo>
                    <a:pt x="2415659" y="361162"/>
                  </a:lnTo>
                  <a:lnTo>
                    <a:pt x="2379634" y="398690"/>
                  </a:lnTo>
                  <a:lnTo>
                    <a:pt x="2343289" y="422910"/>
                  </a:lnTo>
                  <a:lnTo>
                    <a:pt x="2308291" y="430380"/>
                  </a:lnTo>
                  <a:lnTo>
                    <a:pt x="2274576" y="423843"/>
                  </a:lnTo>
                  <a:lnTo>
                    <a:pt x="2210737" y="379740"/>
                  </a:lnTo>
                  <a:lnTo>
                    <a:pt x="2180486" y="347665"/>
                  </a:lnTo>
                  <a:lnTo>
                    <a:pt x="2151260" y="312570"/>
                  </a:lnTo>
                  <a:lnTo>
                    <a:pt x="2122997" y="277201"/>
                  </a:lnTo>
                  <a:lnTo>
                    <a:pt x="2095631" y="244304"/>
                  </a:lnTo>
                  <a:lnTo>
                    <a:pt x="2069099" y="216625"/>
                  </a:lnTo>
                  <a:lnTo>
                    <a:pt x="2043337" y="196912"/>
                  </a:lnTo>
                  <a:lnTo>
                    <a:pt x="2010251" y="190377"/>
                  </a:lnTo>
                  <a:lnTo>
                    <a:pt x="1981188" y="200300"/>
                  </a:lnTo>
                  <a:lnTo>
                    <a:pt x="1955383" y="223116"/>
                  </a:lnTo>
                  <a:lnTo>
                    <a:pt x="1932069" y="255257"/>
                  </a:lnTo>
                  <a:lnTo>
                    <a:pt x="1910480" y="293157"/>
                  </a:lnTo>
                  <a:lnTo>
                    <a:pt x="1889848" y="333251"/>
                  </a:lnTo>
                  <a:lnTo>
                    <a:pt x="1869409" y="371971"/>
                  </a:lnTo>
                  <a:lnTo>
                    <a:pt x="1848394" y="405751"/>
                  </a:lnTo>
                  <a:lnTo>
                    <a:pt x="1826038" y="431026"/>
                  </a:lnTo>
                  <a:lnTo>
                    <a:pt x="1796303" y="452771"/>
                  </a:lnTo>
                  <a:lnTo>
                    <a:pt x="1765982" y="458495"/>
                  </a:lnTo>
                  <a:lnTo>
                    <a:pt x="1735449" y="450763"/>
                  </a:lnTo>
                  <a:lnTo>
                    <a:pt x="1675233" y="405192"/>
                  </a:lnTo>
                  <a:lnTo>
                    <a:pt x="1646297" y="372485"/>
                  </a:lnTo>
                  <a:lnTo>
                    <a:pt x="1618637" y="336585"/>
                  </a:lnTo>
                  <a:lnTo>
                    <a:pt x="1592628" y="300056"/>
                  </a:lnTo>
                  <a:lnTo>
                    <a:pt x="1568642" y="265464"/>
                  </a:lnTo>
                  <a:lnTo>
                    <a:pt x="1552062" y="246979"/>
                  </a:lnTo>
                  <a:lnTo>
                    <a:pt x="1535890" y="239312"/>
                  </a:lnTo>
                  <a:lnTo>
                    <a:pt x="1520030" y="241062"/>
                  </a:lnTo>
                  <a:lnTo>
                    <a:pt x="1504384" y="250834"/>
                  </a:lnTo>
                  <a:lnTo>
                    <a:pt x="1473358" y="288842"/>
                  </a:lnTo>
                  <a:lnTo>
                    <a:pt x="1442043" y="342149"/>
                  </a:lnTo>
                  <a:lnTo>
                    <a:pt x="1426039" y="371042"/>
                  </a:lnTo>
                  <a:lnTo>
                    <a:pt x="1409675" y="399564"/>
                  </a:lnTo>
                  <a:lnTo>
                    <a:pt x="1375487" y="449901"/>
                  </a:lnTo>
                  <a:lnTo>
                    <a:pt x="1338711" y="481969"/>
                  </a:lnTo>
                  <a:lnTo>
                    <a:pt x="1319114" y="487656"/>
                  </a:lnTo>
                  <a:lnTo>
                    <a:pt x="1298582" y="484581"/>
                  </a:lnTo>
                  <a:lnTo>
                    <a:pt x="1277021" y="471344"/>
                  </a:lnTo>
                  <a:lnTo>
                    <a:pt x="1254334" y="446547"/>
                  </a:lnTo>
                  <a:lnTo>
                    <a:pt x="1214606" y="392377"/>
                  </a:lnTo>
                  <a:lnTo>
                    <a:pt x="1181231" y="346273"/>
                  </a:lnTo>
                  <a:lnTo>
                    <a:pt x="1153321" y="308231"/>
                  </a:lnTo>
                  <a:lnTo>
                    <a:pt x="1129983" y="278246"/>
                  </a:lnTo>
                  <a:lnTo>
                    <a:pt x="1110330" y="256314"/>
                  </a:lnTo>
                  <a:lnTo>
                    <a:pt x="1093470" y="242431"/>
                  </a:lnTo>
                  <a:lnTo>
                    <a:pt x="1078514" y="236590"/>
                  </a:lnTo>
                  <a:lnTo>
                    <a:pt x="1064573" y="238789"/>
                  </a:lnTo>
                  <a:lnTo>
                    <a:pt x="1036172" y="267285"/>
                  </a:lnTo>
                  <a:lnTo>
                    <a:pt x="1001149" y="327881"/>
                  </a:lnTo>
                  <a:lnTo>
                    <a:pt x="952384" y="420541"/>
                  </a:lnTo>
                  <a:lnTo>
                    <a:pt x="920624" y="478883"/>
                  </a:lnTo>
                  <a:lnTo>
                    <a:pt x="889077" y="489041"/>
                  </a:lnTo>
                  <a:lnTo>
                    <a:pt x="857477" y="480814"/>
                  </a:lnTo>
                  <a:lnTo>
                    <a:pt x="825963" y="458236"/>
                  </a:lnTo>
                  <a:lnTo>
                    <a:pt x="794672" y="425343"/>
                  </a:lnTo>
                  <a:lnTo>
                    <a:pt x="763742" y="386168"/>
                  </a:lnTo>
                  <a:lnTo>
                    <a:pt x="733313" y="344748"/>
                  </a:lnTo>
                  <a:lnTo>
                    <a:pt x="703523" y="305116"/>
                  </a:lnTo>
                  <a:lnTo>
                    <a:pt x="674510" y="271307"/>
                  </a:lnTo>
                  <a:lnTo>
                    <a:pt x="646413" y="247356"/>
                  </a:lnTo>
                  <a:lnTo>
                    <a:pt x="616987" y="251001"/>
                  </a:lnTo>
                  <a:lnTo>
                    <a:pt x="569466" y="296644"/>
                  </a:lnTo>
                  <a:lnTo>
                    <a:pt x="549353" y="332558"/>
                  </a:lnTo>
                  <a:lnTo>
                    <a:pt x="530326" y="373144"/>
                  </a:lnTo>
                  <a:lnTo>
                    <a:pt x="511377" y="415360"/>
                  </a:lnTo>
                  <a:lnTo>
                    <a:pt x="491497" y="456163"/>
                  </a:lnTo>
                  <a:lnTo>
                    <a:pt x="469676" y="492511"/>
                  </a:lnTo>
                  <a:lnTo>
                    <a:pt x="444907" y="521363"/>
                  </a:lnTo>
                  <a:lnTo>
                    <a:pt x="416179" y="539675"/>
                  </a:lnTo>
                  <a:lnTo>
                    <a:pt x="383858" y="512449"/>
                  </a:lnTo>
                  <a:lnTo>
                    <a:pt x="357646" y="474385"/>
                  </a:lnTo>
                  <a:lnTo>
                    <a:pt x="335574" y="429374"/>
                  </a:lnTo>
                  <a:lnTo>
                    <a:pt x="295979" y="334081"/>
                  </a:lnTo>
                  <a:lnTo>
                    <a:pt x="274518" y="291582"/>
                  </a:lnTo>
                  <a:lnTo>
                    <a:pt x="249324" y="257704"/>
                  </a:lnTo>
                  <a:lnTo>
                    <a:pt x="216796" y="289780"/>
                  </a:lnTo>
                  <a:lnTo>
                    <a:pt x="190557" y="328689"/>
                  </a:lnTo>
                  <a:lnTo>
                    <a:pt x="167871" y="371603"/>
                  </a:lnTo>
                  <a:lnTo>
                    <a:pt x="145999" y="415693"/>
                  </a:lnTo>
                  <a:lnTo>
                    <a:pt x="122204" y="458132"/>
                  </a:lnTo>
                  <a:lnTo>
                    <a:pt x="93748" y="496090"/>
                  </a:lnTo>
                  <a:lnTo>
                    <a:pt x="57894" y="526741"/>
                  </a:lnTo>
                  <a:lnTo>
                    <a:pt x="30082" y="541542"/>
                  </a:lnTo>
                  <a:lnTo>
                    <a:pt x="11773" y="54522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84538" y="1383968"/>
            <a:ext cx="90163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50">
                <a:solidFill>
                  <a:srgbClr val="FFFFFF"/>
                </a:solidFill>
              </a:rPr>
              <a:t>Use</a:t>
            </a:r>
            <a:r>
              <a:rPr dirty="0" sz="6000" spc="400">
                <a:solidFill>
                  <a:srgbClr val="FFFFFF"/>
                </a:solidFill>
              </a:rPr>
              <a:t> </a:t>
            </a:r>
            <a:r>
              <a:rPr dirty="0" sz="6000" spc="-90">
                <a:solidFill>
                  <a:srgbClr val="FFFFFF"/>
                </a:solidFill>
              </a:rPr>
              <a:t>Case</a:t>
            </a:r>
            <a:r>
              <a:rPr dirty="0" sz="6000" spc="405">
                <a:solidFill>
                  <a:srgbClr val="FFFFFF"/>
                </a:solidFill>
              </a:rPr>
              <a:t> </a:t>
            </a:r>
            <a:r>
              <a:rPr dirty="0" sz="6000" spc="-285">
                <a:solidFill>
                  <a:srgbClr val="FFFFFF"/>
                </a:solidFill>
              </a:rPr>
              <a:t>Tanımlama</a:t>
            </a:r>
            <a:r>
              <a:rPr dirty="0" sz="6000" spc="400">
                <a:solidFill>
                  <a:srgbClr val="FFFFFF"/>
                </a:solidFill>
              </a:rPr>
              <a:t> </a:t>
            </a:r>
            <a:r>
              <a:rPr dirty="0" sz="6000" spc="-120">
                <a:solidFill>
                  <a:srgbClr val="FFFFFF"/>
                </a:solidFill>
              </a:rPr>
              <a:t>Süreci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5631953" y="2630429"/>
            <a:ext cx="12350750" cy="6092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07314">
              <a:lnSpc>
                <a:spcPct val="117800"/>
              </a:lnSpc>
              <a:spcBef>
                <a:spcPts val="90"/>
              </a:spcBef>
            </a:pPr>
            <a:r>
              <a:rPr dirty="0" sz="2600" spc="55">
                <a:solidFill>
                  <a:srgbClr val="D5AFFF"/>
                </a:solidFill>
                <a:latin typeface="Trebuchet MS"/>
                <a:cs typeface="Trebuchet MS"/>
              </a:rPr>
              <a:t>Kullanım </a:t>
            </a:r>
            <a:r>
              <a:rPr dirty="0" sz="2600" spc="60">
                <a:solidFill>
                  <a:srgbClr val="D5AFFF"/>
                </a:solidFill>
                <a:latin typeface="Trebuchet MS"/>
                <a:cs typeface="Trebuchet MS"/>
              </a:rPr>
              <a:t>Durumları Belirleme: 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Kullanım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durumları, </a:t>
            </a:r>
            <a:r>
              <a:rPr dirty="0" sz="2600" spc="30">
                <a:solidFill>
                  <a:srgbClr val="FFFFFF"/>
                </a:solidFill>
                <a:latin typeface="Trebuchet MS"/>
                <a:cs typeface="Trebuchet MS"/>
              </a:rPr>
              <a:t>sistemin 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işlevselliğini 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temsil </a:t>
            </a:r>
            <a:r>
              <a:rPr dirty="0" sz="2600" spc="-7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00">
                <a:solidFill>
                  <a:srgbClr val="FFFFFF"/>
                </a:solidFill>
                <a:latin typeface="Trebuchet MS"/>
                <a:cs typeface="Trebuchet MS"/>
              </a:rPr>
              <a:t>eden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temel 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işlevselliği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tanımlar. 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Örneğin, </a:t>
            </a:r>
            <a:r>
              <a:rPr dirty="0" sz="2600" spc="85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dirty="0" sz="2600" spc="125">
                <a:solidFill>
                  <a:srgbClr val="FFFFFF"/>
                </a:solidFill>
                <a:latin typeface="Trebuchet MS"/>
                <a:cs typeface="Trebuchet MS"/>
              </a:rPr>
              <a:t>e-ticaret </a:t>
            </a:r>
            <a:r>
              <a:rPr dirty="0" sz="2600" spc="25">
                <a:solidFill>
                  <a:srgbClr val="FFFFFF"/>
                </a:solidFill>
                <a:latin typeface="Trebuchet MS"/>
                <a:cs typeface="Trebuchet MS"/>
              </a:rPr>
              <a:t>sitesi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için 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"Ürünü </a:t>
            </a:r>
            <a:r>
              <a:rPr dirty="0" sz="26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80">
                <a:solidFill>
                  <a:srgbClr val="FFFFFF"/>
                </a:solidFill>
                <a:latin typeface="Trebuchet MS"/>
                <a:cs typeface="Trebuchet MS"/>
              </a:rPr>
              <a:t>Sepete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Ekle"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80">
                <a:solidFill>
                  <a:srgbClr val="FFFFFF"/>
                </a:solidFill>
                <a:latin typeface="Trebuchet MS"/>
                <a:cs typeface="Trebuchet MS"/>
              </a:rPr>
              <a:t>veya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5">
                <a:solidFill>
                  <a:srgbClr val="FFFFFF"/>
                </a:solidFill>
                <a:latin typeface="Trebuchet MS"/>
                <a:cs typeface="Trebuchet MS"/>
              </a:rPr>
              <a:t>"Siparişi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70">
                <a:solidFill>
                  <a:srgbClr val="FFFFFF"/>
                </a:solidFill>
                <a:latin typeface="Trebuchet MS"/>
                <a:cs typeface="Trebuchet MS"/>
              </a:rPr>
              <a:t>Tamamla"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75">
                <a:solidFill>
                  <a:srgbClr val="FFFFFF"/>
                </a:solidFill>
                <a:latin typeface="Trebuchet MS"/>
                <a:cs typeface="Trebuchet MS"/>
              </a:rPr>
              <a:t>gibi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kullanım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durumları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olabilir.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Trebuchet MS"/>
              <a:cs typeface="Trebuchet MS"/>
            </a:endParaRPr>
          </a:p>
          <a:p>
            <a:pPr marL="12700" marR="5080">
              <a:lnSpc>
                <a:spcPct val="117800"/>
              </a:lnSpc>
            </a:pPr>
            <a:r>
              <a:rPr dirty="0" sz="2600" spc="65">
                <a:solidFill>
                  <a:srgbClr val="D5AFFF"/>
                </a:solidFill>
                <a:latin typeface="Trebuchet MS"/>
                <a:cs typeface="Trebuchet MS"/>
              </a:rPr>
              <a:t>Aktör </a:t>
            </a:r>
            <a:r>
              <a:rPr dirty="0" sz="2600" spc="130">
                <a:solidFill>
                  <a:srgbClr val="D5AFFF"/>
                </a:solidFill>
                <a:latin typeface="Trebuchet MS"/>
                <a:cs typeface="Trebuchet MS"/>
              </a:rPr>
              <a:t>ve </a:t>
            </a:r>
            <a:r>
              <a:rPr dirty="0" sz="2600" spc="55">
                <a:solidFill>
                  <a:srgbClr val="D5AFFF"/>
                </a:solidFill>
                <a:latin typeface="Trebuchet MS"/>
                <a:cs typeface="Trebuchet MS"/>
              </a:rPr>
              <a:t>Kullanım </a:t>
            </a:r>
            <a:r>
              <a:rPr dirty="0" sz="2600" spc="35">
                <a:solidFill>
                  <a:srgbClr val="D5AFFF"/>
                </a:solidFill>
                <a:latin typeface="Trebuchet MS"/>
                <a:cs typeface="Trebuchet MS"/>
              </a:rPr>
              <a:t>Durumu </a:t>
            </a:r>
            <a:r>
              <a:rPr dirty="0" sz="2600">
                <a:solidFill>
                  <a:srgbClr val="D5AFFF"/>
                </a:solidFill>
                <a:latin typeface="Trebuchet MS"/>
                <a:cs typeface="Trebuchet MS"/>
              </a:rPr>
              <a:t>İlişkilerini </a:t>
            </a:r>
            <a:r>
              <a:rPr dirty="0" sz="2600" spc="90">
                <a:solidFill>
                  <a:srgbClr val="D5AFFF"/>
                </a:solidFill>
                <a:latin typeface="Trebuchet MS"/>
                <a:cs typeface="Trebuchet MS"/>
              </a:rPr>
              <a:t>Tanımlama: </a:t>
            </a:r>
            <a:r>
              <a:rPr dirty="0" sz="2600" spc="165">
                <a:solidFill>
                  <a:srgbClr val="FFFFFF"/>
                </a:solidFill>
                <a:latin typeface="Trebuchet MS"/>
                <a:cs typeface="Trebuchet MS"/>
              </a:rPr>
              <a:t>Her 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kullanım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durumu, </a:t>
            </a:r>
            <a:r>
              <a:rPr dirty="0" sz="2600" spc="85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80">
                <a:solidFill>
                  <a:srgbClr val="FFFFFF"/>
                </a:solidFill>
                <a:latin typeface="Trebuchet MS"/>
                <a:cs typeface="Trebuchet MS"/>
              </a:rPr>
              <a:t>veya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85">
                <a:solidFill>
                  <a:srgbClr val="FFFFFF"/>
                </a:solidFill>
                <a:latin typeface="Trebuchet MS"/>
                <a:cs typeface="Trebuchet MS"/>
              </a:rPr>
              <a:t>daha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fazla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aktörle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ilişkilidir.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ilişkiler,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kullanım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Trebuchet MS"/>
                <a:cs typeface="Trebuchet MS"/>
              </a:rPr>
              <a:t>durumunun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80">
                <a:solidFill>
                  <a:srgbClr val="FFFFFF"/>
                </a:solidFill>
                <a:latin typeface="Trebuchet MS"/>
                <a:cs typeface="Trebuchet MS"/>
              </a:rPr>
              <a:t>hangi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aktör </a:t>
            </a:r>
            <a:r>
              <a:rPr dirty="0" sz="2600" spc="-7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80">
                <a:solidFill>
                  <a:srgbClr val="FFFFFF"/>
                </a:solidFill>
                <a:latin typeface="Trebuchet MS"/>
                <a:cs typeface="Trebuchet MS"/>
              </a:rPr>
              <a:t>veya </a:t>
            </a:r>
            <a:r>
              <a:rPr dirty="0" sz="2600" spc="85">
                <a:solidFill>
                  <a:srgbClr val="FFFFFF"/>
                </a:solidFill>
                <a:latin typeface="Trebuchet MS"/>
                <a:cs typeface="Trebuchet MS"/>
              </a:rPr>
              <a:t>aktörlerle 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etkileşimde </a:t>
            </a:r>
            <a:r>
              <a:rPr dirty="0" sz="2600" spc="75">
                <a:solidFill>
                  <a:srgbClr val="FFFFFF"/>
                </a:solidFill>
                <a:latin typeface="Trebuchet MS"/>
                <a:cs typeface="Trebuchet MS"/>
              </a:rPr>
              <a:t>bulunduğunu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belirtir. 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Örneğin, 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"Müşteri" 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aktörü, </a:t>
            </a:r>
            <a:r>
              <a:rPr dirty="0" sz="26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"Ürünü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80">
                <a:solidFill>
                  <a:srgbClr val="FFFFFF"/>
                </a:solidFill>
                <a:latin typeface="Trebuchet MS"/>
                <a:cs typeface="Trebuchet MS"/>
              </a:rPr>
              <a:t>Sepete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Ekle"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kullanım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durumuyla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ilişkilidir.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Trebuchet MS"/>
              <a:cs typeface="Trebuchet MS"/>
            </a:endParaRPr>
          </a:p>
          <a:p>
            <a:pPr marL="12700" marR="154940">
              <a:lnSpc>
                <a:spcPct val="117800"/>
              </a:lnSpc>
            </a:pPr>
            <a:r>
              <a:rPr dirty="0" sz="2600" spc="45">
                <a:solidFill>
                  <a:srgbClr val="D5AFFF"/>
                </a:solidFill>
                <a:latin typeface="Trebuchet MS"/>
                <a:cs typeface="Trebuchet MS"/>
              </a:rPr>
              <a:t>Alternatif </a:t>
            </a:r>
            <a:r>
              <a:rPr dirty="0" sz="2600" spc="130">
                <a:solidFill>
                  <a:srgbClr val="D5AFFF"/>
                </a:solidFill>
                <a:latin typeface="Trebuchet MS"/>
                <a:cs typeface="Trebuchet MS"/>
              </a:rPr>
              <a:t>Senaryoları ve </a:t>
            </a:r>
            <a:r>
              <a:rPr dirty="0" sz="2600" spc="45">
                <a:solidFill>
                  <a:srgbClr val="D5AFFF"/>
                </a:solidFill>
                <a:latin typeface="Trebuchet MS"/>
                <a:cs typeface="Trebuchet MS"/>
              </a:rPr>
              <a:t>İstisnai </a:t>
            </a:r>
            <a:r>
              <a:rPr dirty="0" sz="2600" spc="60">
                <a:solidFill>
                  <a:srgbClr val="D5AFFF"/>
                </a:solidFill>
                <a:latin typeface="Trebuchet MS"/>
                <a:cs typeface="Trebuchet MS"/>
              </a:rPr>
              <a:t>Durumları </a:t>
            </a:r>
            <a:r>
              <a:rPr dirty="0" sz="2600" spc="90">
                <a:solidFill>
                  <a:srgbClr val="D5AFFF"/>
                </a:solidFill>
                <a:latin typeface="Trebuchet MS"/>
                <a:cs typeface="Trebuchet MS"/>
              </a:rPr>
              <a:t>Tanımlama: </a:t>
            </a:r>
            <a:r>
              <a:rPr dirty="0" sz="2600" spc="165">
                <a:solidFill>
                  <a:srgbClr val="FFFFFF"/>
                </a:solidFill>
                <a:latin typeface="Trebuchet MS"/>
                <a:cs typeface="Trebuchet MS"/>
              </a:rPr>
              <a:t>Her 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kullanım </a:t>
            </a:r>
            <a:r>
              <a:rPr dirty="0" sz="2600" spc="30">
                <a:solidFill>
                  <a:srgbClr val="FFFFFF"/>
                </a:solidFill>
                <a:latin typeface="Trebuchet MS"/>
                <a:cs typeface="Trebuchet MS"/>
              </a:rPr>
              <a:t>durumu </a:t>
            </a:r>
            <a:r>
              <a:rPr dirty="0" sz="2600" spc="-7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için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temel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senaryonun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yanı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sıra,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alternatif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senaryolar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istisnai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durumlar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355">
                <a:solidFill>
                  <a:srgbClr val="FFFFFF"/>
                </a:solidFill>
                <a:latin typeface="Trebuchet MS"/>
                <a:cs typeface="Trebuchet MS"/>
              </a:rPr>
              <a:t>da </a:t>
            </a:r>
            <a:r>
              <a:rPr dirty="0" sz="2600" spc="-7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tanımlanmalıdır. </a:t>
            </a:r>
            <a:r>
              <a:rPr dirty="0" sz="2600" spc="-70">
                <a:solidFill>
                  <a:srgbClr val="FFFFFF"/>
                </a:solidFill>
                <a:latin typeface="Trebuchet MS"/>
                <a:cs typeface="Trebuchet MS"/>
              </a:rPr>
              <a:t>Bu, </a:t>
            </a:r>
            <a:r>
              <a:rPr dirty="0" sz="2600" spc="30">
                <a:solidFill>
                  <a:srgbClr val="FFFFFF"/>
                </a:solidFill>
                <a:latin typeface="Trebuchet MS"/>
                <a:cs typeface="Trebuchet MS"/>
              </a:rPr>
              <a:t>sistemin 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nasıl </a:t>
            </a:r>
            <a:r>
              <a:rPr dirty="0" sz="2600" spc="160">
                <a:solidFill>
                  <a:srgbClr val="FFFFFF"/>
                </a:solidFill>
                <a:latin typeface="Trebuchet MS"/>
                <a:cs typeface="Trebuchet MS"/>
              </a:rPr>
              <a:t>davranması 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gerektiğini </a:t>
            </a:r>
            <a:r>
              <a:rPr dirty="0" sz="2600" spc="285">
                <a:solidFill>
                  <a:srgbClr val="FFFFFF"/>
                </a:solidFill>
                <a:latin typeface="Trebuchet MS"/>
                <a:cs typeface="Trebuchet MS"/>
              </a:rPr>
              <a:t>daha </a:t>
            </a:r>
            <a:r>
              <a:rPr dirty="0" sz="2600" spc="25">
                <a:solidFill>
                  <a:srgbClr val="FFFFFF"/>
                </a:solidFill>
                <a:latin typeface="Trebuchet MS"/>
                <a:cs typeface="Trebuchet MS"/>
              </a:rPr>
              <a:t>ayrıntılı </a:t>
            </a:r>
            <a:r>
              <a:rPr dirty="0" sz="2600" spc="85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şekilde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belirtir.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23595" y="911596"/>
            <a:ext cx="188052" cy="18555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5079535" y="0"/>
            <a:ext cx="1316355" cy="1469390"/>
            <a:chOff x="15079535" y="0"/>
            <a:chExt cx="1316355" cy="1469390"/>
          </a:xfrm>
        </p:grpSpPr>
        <p:sp>
          <p:nvSpPr>
            <p:cNvPr id="10" name="object 10"/>
            <p:cNvSpPr/>
            <p:nvPr/>
          </p:nvSpPr>
          <p:spPr>
            <a:xfrm>
              <a:off x="15079523" y="1018272"/>
              <a:ext cx="477520" cy="450850"/>
            </a:xfrm>
            <a:custGeom>
              <a:avLst/>
              <a:gdLst/>
              <a:ahLst/>
              <a:cxnLst/>
              <a:rect l="l" t="t" r="r" b="b"/>
              <a:pathLst>
                <a:path w="477519" h="450850">
                  <a:moveTo>
                    <a:pt x="477405" y="193497"/>
                  </a:moveTo>
                  <a:lnTo>
                    <a:pt x="473659" y="162814"/>
                  </a:lnTo>
                  <a:lnTo>
                    <a:pt x="460844" y="144741"/>
                  </a:lnTo>
                  <a:lnTo>
                    <a:pt x="452856" y="133464"/>
                  </a:lnTo>
                  <a:lnTo>
                    <a:pt x="448475" y="129895"/>
                  </a:lnTo>
                  <a:lnTo>
                    <a:pt x="448475" y="187731"/>
                  </a:lnTo>
                  <a:lnTo>
                    <a:pt x="442125" y="204736"/>
                  </a:lnTo>
                  <a:lnTo>
                    <a:pt x="439623" y="203111"/>
                  </a:lnTo>
                  <a:lnTo>
                    <a:pt x="429945" y="197192"/>
                  </a:lnTo>
                  <a:lnTo>
                    <a:pt x="429945" y="232105"/>
                  </a:lnTo>
                  <a:lnTo>
                    <a:pt x="416242" y="259613"/>
                  </a:lnTo>
                  <a:lnTo>
                    <a:pt x="409879" y="271246"/>
                  </a:lnTo>
                  <a:lnTo>
                    <a:pt x="408686" y="270510"/>
                  </a:lnTo>
                  <a:lnTo>
                    <a:pt x="380022" y="254139"/>
                  </a:lnTo>
                  <a:lnTo>
                    <a:pt x="338162" y="232321"/>
                  </a:lnTo>
                  <a:lnTo>
                    <a:pt x="286283" y="208521"/>
                  </a:lnTo>
                  <a:lnTo>
                    <a:pt x="227558" y="186169"/>
                  </a:lnTo>
                  <a:lnTo>
                    <a:pt x="165163" y="168706"/>
                  </a:lnTo>
                  <a:lnTo>
                    <a:pt x="102273" y="159575"/>
                  </a:lnTo>
                  <a:lnTo>
                    <a:pt x="94107" y="159004"/>
                  </a:lnTo>
                  <a:lnTo>
                    <a:pt x="87071" y="165252"/>
                  </a:lnTo>
                  <a:lnTo>
                    <a:pt x="86220" y="179806"/>
                  </a:lnTo>
                  <a:lnTo>
                    <a:pt x="90017" y="185572"/>
                  </a:lnTo>
                  <a:lnTo>
                    <a:pt x="95681" y="187934"/>
                  </a:lnTo>
                  <a:lnTo>
                    <a:pt x="97116" y="188531"/>
                  </a:lnTo>
                  <a:lnTo>
                    <a:pt x="98717" y="188887"/>
                  </a:lnTo>
                  <a:lnTo>
                    <a:pt x="100545" y="189115"/>
                  </a:lnTo>
                  <a:lnTo>
                    <a:pt x="160515" y="198031"/>
                  </a:lnTo>
                  <a:lnTo>
                    <a:pt x="220611" y="215201"/>
                  </a:lnTo>
                  <a:lnTo>
                    <a:pt x="277482" y="237147"/>
                  </a:lnTo>
                  <a:lnTo>
                    <a:pt x="327748" y="260388"/>
                  </a:lnTo>
                  <a:lnTo>
                    <a:pt x="368020" y="281432"/>
                  </a:lnTo>
                  <a:lnTo>
                    <a:pt x="359321" y="361619"/>
                  </a:lnTo>
                  <a:lnTo>
                    <a:pt x="333311" y="406400"/>
                  </a:lnTo>
                  <a:lnTo>
                    <a:pt x="315849" y="421259"/>
                  </a:lnTo>
                  <a:lnTo>
                    <a:pt x="293725" y="418401"/>
                  </a:lnTo>
                  <a:lnTo>
                    <a:pt x="253276" y="408787"/>
                  </a:lnTo>
                  <a:lnTo>
                    <a:pt x="189268" y="388962"/>
                  </a:lnTo>
                  <a:lnTo>
                    <a:pt x="112382" y="353796"/>
                  </a:lnTo>
                  <a:lnTo>
                    <a:pt x="67081" y="326224"/>
                  </a:lnTo>
                  <a:lnTo>
                    <a:pt x="31153" y="295986"/>
                  </a:lnTo>
                  <a:lnTo>
                    <a:pt x="28625" y="285369"/>
                  </a:lnTo>
                  <a:lnTo>
                    <a:pt x="30594" y="260591"/>
                  </a:lnTo>
                  <a:lnTo>
                    <a:pt x="40081" y="216039"/>
                  </a:lnTo>
                  <a:lnTo>
                    <a:pt x="60121" y="146088"/>
                  </a:lnTo>
                  <a:lnTo>
                    <a:pt x="73672" y="105371"/>
                  </a:lnTo>
                  <a:lnTo>
                    <a:pt x="124764" y="107251"/>
                  </a:lnTo>
                  <a:lnTo>
                    <a:pt x="187731" y="120230"/>
                  </a:lnTo>
                  <a:lnTo>
                    <a:pt x="249466" y="140550"/>
                  </a:lnTo>
                  <a:lnTo>
                    <a:pt x="306920" y="164846"/>
                  </a:lnTo>
                  <a:lnTo>
                    <a:pt x="357060" y="189738"/>
                  </a:lnTo>
                  <a:lnTo>
                    <a:pt x="396862" y="211848"/>
                  </a:lnTo>
                  <a:lnTo>
                    <a:pt x="429945" y="232105"/>
                  </a:lnTo>
                  <a:lnTo>
                    <a:pt x="429945" y="197192"/>
                  </a:lnTo>
                  <a:lnTo>
                    <a:pt x="382498" y="169583"/>
                  </a:lnTo>
                  <a:lnTo>
                    <a:pt x="339534" y="147332"/>
                  </a:lnTo>
                  <a:lnTo>
                    <a:pt x="289674" y="124574"/>
                  </a:lnTo>
                  <a:lnTo>
                    <a:pt x="234911" y="103644"/>
                  </a:lnTo>
                  <a:lnTo>
                    <a:pt x="177279" y="86931"/>
                  </a:lnTo>
                  <a:lnTo>
                    <a:pt x="118795" y="76771"/>
                  </a:lnTo>
                  <a:lnTo>
                    <a:pt x="83451" y="76009"/>
                  </a:lnTo>
                  <a:lnTo>
                    <a:pt x="93751" y="45085"/>
                  </a:lnTo>
                  <a:lnTo>
                    <a:pt x="95592" y="39738"/>
                  </a:lnTo>
                  <a:lnTo>
                    <a:pt x="99034" y="36055"/>
                  </a:lnTo>
                  <a:lnTo>
                    <a:pt x="104457" y="33489"/>
                  </a:lnTo>
                  <a:lnTo>
                    <a:pt x="140360" y="29857"/>
                  </a:lnTo>
                  <a:lnTo>
                    <a:pt x="187439" y="38747"/>
                  </a:lnTo>
                  <a:lnTo>
                    <a:pt x="233870" y="52959"/>
                  </a:lnTo>
                  <a:lnTo>
                    <a:pt x="285076" y="71882"/>
                  </a:lnTo>
                  <a:lnTo>
                    <a:pt x="370243" y="111112"/>
                  </a:lnTo>
                  <a:lnTo>
                    <a:pt x="416826" y="141173"/>
                  </a:lnTo>
                  <a:lnTo>
                    <a:pt x="448475" y="187731"/>
                  </a:lnTo>
                  <a:lnTo>
                    <a:pt x="448475" y="129895"/>
                  </a:lnTo>
                  <a:lnTo>
                    <a:pt x="375920" y="80403"/>
                  </a:lnTo>
                  <a:lnTo>
                    <a:pt x="327672" y="57505"/>
                  </a:lnTo>
                  <a:lnTo>
                    <a:pt x="278193" y="37592"/>
                  </a:lnTo>
                  <a:lnTo>
                    <a:pt x="212305" y="15100"/>
                  </a:lnTo>
                  <a:lnTo>
                    <a:pt x="160477" y="2679"/>
                  </a:lnTo>
                  <a:lnTo>
                    <a:pt x="120916" y="0"/>
                  </a:lnTo>
                  <a:lnTo>
                    <a:pt x="91871" y="6781"/>
                  </a:lnTo>
                  <a:lnTo>
                    <a:pt x="65747" y="35433"/>
                  </a:lnTo>
                  <a:lnTo>
                    <a:pt x="51104" y="78714"/>
                  </a:lnTo>
                  <a:lnTo>
                    <a:pt x="47205" y="83197"/>
                  </a:lnTo>
                  <a:lnTo>
                    <a:pt x="47625" y="88988"/>
                  </a:lnTo>
                  <a:lnTo>
                    <a:pt x="38100" y="117157"/>
                  </a:lnTo>
                  <a:lnTo>
                    <a:pt x="18122" y="182943"/>
                  </a:lnTo>
                  <a:lnTo>
                    <a:pt x="5524" y="234251"/>
                  </a:lnTo>
                  <a:lnTo>
                    <a:pt x="0" y="272529"/>
                  </a:lnTo>
                  <a:lnTo>
                    <a:pt x="1282" y="299237"/>
                  </a:lnTo>
                  <a:lnTo>
                    <a:pt x="42278" y="344906"/>
                  </a:lnTo>
                  <a:lnTo>
                    <a:pt x="83159" y="371348"/>
                  </a:lnTo>
                  <a:lnTo>
                    <a:pt x="124853" y="393484"/>
                  </a:lnTo>
                  <a:lnTo>
                    <a:pt x="160502" y="409638"/>
                  </a:lnTo>
                  <a:lnTo>
                    <a:pt x="264045" y="442302"/>
                  </a:lnTo>
                  <a:lnTo>
                    <a:pt x="313626" y="450837"/>
                  </a:lnTo>
                  <a:lnTo>
                    <a:pt x="331812" y="448525"/>
                  </a:lnTo>
                  <a:lnTo>
                    <a:pt x="338620" y="447662"/>
                  </a:lnTo>
                  <a:lnTo>
                    <a:pt x="392772" y="362597"/>
                  </a:lnTo>
                  <a:lnTo>
                    <a:pt x="423989" y="307340"/>
                  </a:lnTo>
                  <a:lnTo>
                    <a:pt x="449694" y="259270"/>
                  </a:lnTo>
                  <a:lnTo>
                    <a:pt x="468160" y="220484"/>
                  </a:lnTo>
                  <a:lnTo>
                    <a:pt x="477405" y="193497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28948" y="1264239"/>
              <a:ext cx="245238" cy="12866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162645" y="143687"/>
              <a:ext cx="808990" cy="1008380"/>
            </a:xfrm>
            <a:custGeom>
              <a:avLst/>
              <a:gdLst/>
              <a:ahLst/>
              <a:cxnLst/>
              <a:rect l="l" t="t" r="r" b="b"/>
              <a:pathLst>
                <a:path w="808990" h="1008380">
                  <a:moveTo>
                    <a:pt x="485051" y="714578"/>
                  </a:moveTo>
                  <a:lnTo>
                    <a:pt x="455066" y="680948"/>
                  </a:lnTo>
                  <a:lnTo>
                    <a:pt x="455066" y="713270"/>
                  </a:lnTo>
                  <a:lnTo>
                    <a:pt x="454139" y="714794"/>
                  </a:lnTo>
                  <a:lnTo>
                    <a:pt x="453783" y="715340"/>
                  </a:lnTo>
                  <a:lnTo>
                    <a:pt x="451231" y="717715"/>
                  </a:lnTo>
                  <a:lnTo>
                    <a:pt x="444715" y="718680"/>
                  </a:lnTo>
                  <a:lnTo>
                    <a:pt x="438010" y="719137"/>
                  </a:lnTo>
                  <a:lnTo>
                    <a:pt x="430631" y="718616"/>
                  </a:lnTo>
                  <a:lnTo>
                    <a:pt x="422719" y="717207"/>
                  </a:lnTo>
                  <a:lnTo>
                    <a:pt x="414439" y="715035"/>
                  </a:lnTo>
                  <a:lnTo>
                    <a:pt x="414934" y="714781"/>
                  </a:lnTo>
                  <a:lnTo>
                    <a:pt x="419328" y="712482"/>
                  </a:lnTo>
                  <a:lnTo>
                    <a:pt x="424002" y="710603"/>
                  </a:lnTo>
                  <a:lnTo>
                    <a:pt x="437794" y="707021"/>
                  </a:lnTo>
                  <a:lnTo>
                    <a:pt x="445325" y="708380"/>
                  </a:lnTo>
                  <a:lnTo>
                    <a:pt x="452424" y="711339"/>
                  </a:lnTo>
                  <a:lnTo>
                    <a:pt x="454113" y="712419"/>
                  </a:lnTo>
                  <a:lnTo>
                    <a:pt x="455066" y="713270"/>
                  </a:lnTo>
                  <a:lnTo>
                    <a:pt x="455066" y="680948"/>
                  </a:lnTo>
                  <a:lnTo>
                    <a:pt x="454723" y="680796"/>
                  </a:lnTo>
                  <a:lnTo>
                    <a:pt x="438886" y="678573"/>
                  </a:lnTo>
                  <a:lnTo>
                    <a:pt x="421030" y="680796"/>
                  </a:lnTo>
                  <a:lnTo>
                    <a:pt x="411175" y="684009"/>
                  </a:lnTo>
                  <a:lnTo>
                    <a:pt x="401294" y="688479"/>
                  </a:lnTo>
                  <a:lnTo>
                    <a:pt x="391414" y="694131"/>
                  </a:lnTo>
                  <a:lnTo>
                    <a:pt x="381571" y="700925"/>
                  </a:lnTo>
                  <a:lnTo>
                    <a:pt x="374281" y="696595"/>
                  </a:lnTo>
                  <a:lnTo>
                    <a:pt x="373430" y="696087"/>
                  </a:lnTo>
                  <a:lnTo>
                    <a:pt x="365798" y="690956"/>
                  </a:lnTo>
                  <a:lnTo>
                    <a:pt x="358940" y="685685"/>
                  </a:lnTo>
                  <a:lnTo>
                    <a:pt x="352983" y="680339"/>
                  </a:lnTo>
                  <a:lnTo>
                    <a:pt x="356196" y="679221"/>
                  </a:lnTo>
                  <a:lnTo>
                    <a:pt x="359371" y="678027"/>
                  </a:lnTo>
                  <a:lnTo>
                    <a:pt x="404418" y="646722"/>
                  </a:lnTo>
                  <a:lnTo>
                    <a:pt x="421474" y="609777"/>
                  </a:lnTo>
                  <a:lnTo>
                    <a:pt x="421525" y="590918"/>
                  </a:lnTo>
                  <a:lnTo>
                    <a:pt x="421538" y="589661"/>
                  </a:lnTo>
                  <a:lnTo>
                    <a:pt x="415759" y="571030"/>
                  </a:lnTo>
                  <a:lnTo>
                    <a:pt x="404393" y="555523"/>
                  </a:lnTo>
                  <a:lnTo>
                    <a:pt x="393522" y="547585"/>
                  </a:lnTo>
                  <a:lnTo>
                    <a:pt x="392569" y="547217"/>
                  </a:lnTo>
                  <a:lnTo>
                    <a:pt x="392569" y="595083"/>
                  </a:lnTo>
                  <a:lnTo>
                    <a:pt x="392303" y="606120"/>
                  </a:lnTo>
                  <a:lnTo>
                    <a:pt x="363715" y="643115"/>
                  </a:lnTo>
                  <a:lnTo>
                    <a:pt x="335292" y="654875"/>
                  </a:lnTo>
                  <a:lnTo>
                    <a:pt x="328904" y="639457"/>
                  </a:lnTo>
                  <a:lnTo>
                    <a:pt x="325602" y="624332"/>
                  </a:lnTo>
                  <a:lnTo>
                    <a:pt x="325501" y="609904"/>
                  </a:lnTo>
                  <a:lnTo>
                    <a:pt x="328383" y="597979"/>
                  </a:lnTo>
                  <a:lnTo>
                    <a:pt x="359270" y="571614"/>
                  </a:lnTo>
                  <a:lnTo>
                    <a:pt x="370725" y="569798"/>
                  </a:lnTo>
                  <a:lnTo>
                    <a:pt x="379780" y="573570"/>
                  </a:lnTo>
                  <a:lnTo>
                    <a:pt x="382028" y="574954"/>
                  </a:lnTo>
                  <a:lnTo>
                    <a:pt x="384251" y="576948"/>
                  </a:lnTo>
                  <a:lnTo>
                    <a:pt x="389839" y="585000"/>
                  </a:lnTo>
                  <a:lnTo>
                    <a:pt x="392569" y="595083"/>
                  </a:lnTo>
                  <a:lnTo>
                    <a:pt x="392569" y="547217"/>
                  </a:lnTo>
                  <a:lnTo>
                    <a:pt x="380974" y="542709"/>
                  </a:lnTo>
                  <a:lnTo>
                    <a:pt x="367207" y="541032"/>
                  </a:lnTo>
                  <a:lnTo>
                    <a:pt x="352653" y="542658"/>
                  </a:lnTo>
                  <a:lnTo>
                    <a:pt x="309168" y="570941"/>
                  </a:lnTo>
                  <a:lnTo>
                    <a:pt x="295567" y="620763"/>
                  </a:lnTo>
                  <a:lnTo>
                    <a:pt x="298157" y="639330"/>
                  </a:lnTo>
                  <a:lnTo>
                    <a:pt x="304139" y="658126"/>
                  </a:lnTo>
                  <a:lnTo>
                    <a:pt x="292506" y="657288"/>
                  </a:lnTo>
                  <a:lnTo>
                    <a:pt x="250596" y="645045"/>
                  </a:lnTo>
                  <a:lnTo>
                    <a:pt x="247091" y="634339"/>
                  </a:lnTo>
                  <a:lnTo>
                    <a:pt x="246837" y="624827"/>
                  </a:lnTo>
                  <a:lnTo>
                    <a:pt x="246392" y="615784"/>
                  </a:lnTo>
                  <a:lnTo>
                    <a:pt x="245745" y="606513"/>
                  </a:lnTo>
                  <a:lnTo>
                    <a:pt x="243001" y="592823"/>
                  </a:lnTo>
                  <a:lnTo>
                    <a:pt x="242303" y="591019"/>
                  </a:lnTo>
                  <a:lnTo>
                    <a:pt x="237413" y="578319"/>
                  </a:lnTo>
                  <a:lnTo>
                    <a:pt x="229743" y="564540"/>
                  </a:lnTo>
                  <a:lnTo>
                    <a:pt x="220789" y="553275"/>
                  </a:lnTo>
                  <a:lnTo>
                    <a:pt x="217182" y="550468"/>
                  </a:lnTo>
                  <a:lnTo>
                    <a:pt x="217182" y="621919"/>
                  </a:lnTo>
                  <a:lnTo>
                    <a:pt x="208965" y="613244"/>
                  </a:lnTo>
                  <a:lnTo>
                    <a:pt x="201739" y="603885"/>
                  </a:lnTo>
                  <a:lnTo>
                    <a:pt x="195618" y="593928"/>
                  </a:lnTo>
                  <a:lnTo>
                    <a:pt x="190677" y="583476"/>
                  </a:lnTo>
                  <a:lnTo>
                    <a:pt x="187388" y="575386"/>
                  </a:lnTo>
                  <a:lnTo>
                    <a:pt x="188150" y="572643"/>
                  </a:lnTo>
                  <a:lnTo>
                    <a:pt x="188518" y="571728"/>
                  </a:lnTo>
                  <a:lnTo>
                    <a:pt x="189357" y="571385"/>
                  </a:lnTo>
                  <a:lnTo>
                    <a:pt x="190347" y="571195"/>
                  </a:lnTo>
                  <a:lnTo>
                    <a:pt x="192392" y="570890"/>
                  </a:lnTo>
                  <a:lnTo>
                    <a:pt x="194691" y="571233"/>
                  </a:lnTo>
                  <a:lnTo>
                    <a:pt x="216331" y="608876"/>
                  </a:lnTo>
                  <a:lnTo>
                    <a:pt x="217182" y="621919"/>
                  </a:lnTo>
                  <a:lnTo>
                    <a:pt x="217182" y="550468"/>
                  </a:lnTo>
                  <a:lnTo>
                    <a:pt x="213321" y="547458"/>
                  </a:lnTo>
                  <a:lnTo>
                    <a:pt x="204546" y="543521"/>
                  </a:lnTo>
                  <a:lnTo>
                    <a:pt x="195033" y="541667"/>
                  </a:lnTo>
                  <a:lnTo>
                    <a:pt x="185407" y="542086"/>
                  </a:lnTo>
                  <a:lnTo>
                    <a:pt x="158838" y="578548"/>
                  </a:lnTo>
                  <a:lnTo>
                    <a:pt x="160642" y="587184"/>
                  </a:lnTo>
                  <a:lnTo>
                    <a:pt x="184988" y="630707"/>
                  </a:lnTo>
                  <a:lnTo>
                    <a:pt x="217208" y="659752"/>
                  </a:lnTo>
                  <a:lnTo>
                    <a:pt x="211975" y="708990"/>
                  </a:lnTo>
                  <a:lnTo>
                    <a:pt x="200926" y="758558"/>
                  </a:lnTo>
                  <a:lnTo>
                    <a:pt x="184137" y="808151"/>
                  </a:lnTo>
                  <a:lnTo>
                    <a:pt x="161683" y="857478"/>
                  </a:lnTo>
                  <a:lnTo>
                    <a:pt x="133667" y="906221"/>
                  </a:lnTo>
                  <a:lnTo>
                    <a:pt x="158623" y="922096"/>
                  </a:lnTo>
                  <a:lnTo>
                    <a:pt x="186740" y="873467"/>
                  </a:lnTo>
                  <a:lnTo>
                    <a:pt x="209600" y="824204"/>
                  </a:lnTo>
                  <a:lnTo>
                    <a:pt x="227139" y="774560"/>
                  </a:lnTo>
                  <a:lnTo>
                    <a:pt x="239268" y="724827"/>
                  </a:lnTo>
                  <a:lnTo>
                    <a:pt x="245910" y="675271"/>
                  </a:lnTo>
                  <a:lnTo>
                    <a:pt x="246621" y="675563"/>
                  </a:lnTo>
                  <a:lnTo>
                    <a:pt x="264871" y="681863"/>
                  </a:lnTo>
                  <a:lnTo>
                    <a:pt x="283425" y="685901"/>
                  </a:lnTo>
                  <a:lnTo>
                    <a:pt x="302006" y="687679"/>
                  </a:lnTo>
                  <a:lnTo>
                    <a:pt x="320471" y="687222"/>
                  </a:lnTo>
                  <a:lnTo>
                    <a:pt x="322757" y="690384"/>
                  </a:lnTo>
                  <a:lnTo>
                    <a:pt x="358228" y="721410"/>
                  </a:lnTo>
                  <a:lnTo>
                    <a:pt x="323596" y="762317"/>
                  </a:lnTo>
                  <a:lnTo>
                    <a:pt x="292595" y="810628"/>
                  </a:lnTo>
                  <a:lnTo>
                    <a:pt x="266877" y="862101"/>
                  </a:lnTo>
                  <a:lnTo>
                    <a:pt x="248107" y="912469"/>
                  </a:lnTo>
                  <a:lnTo>
                    <a:pt x="237909" y="957491"/>
                  </a:lnTo>
                  <a:lnTo>
                    <a:pt x="267055" y="961263"/>
                  </a:lnTo>
                  <a:lnTo>
                    <a:pt x="277698" y="916127"/>
                  </a:lnTo>
                  <a:lnTo>
                    <a:pt x="297218" y="866559"/>
                  </a:lnTo>
                  <a:lnTo>
                    <a:pt x="323291" y="817041"/>
                  </a:lnTo>
                  <a:lnTo>
                    <a:pt x="353593" y="772020"/>
                  </a:lnTo>
                  <a:lnTo>
                    <a:pt x="385800" y="735990"/>
                  </a:lnTo>
                  <a:lnTo>
                    <a:pt x="402374" y="742226"/>
                  </a:lnTo>
                  <a:lnTo>
                    <a:pt x="418782" y="746544"/>
                  </a:lnTo>
                  <a:lnTo>
                    <a:pt x="434505" y="748563"/>
                  </a:lnTo>
                  <a:lnTo>
                    <a:pt x="448983" y="747953"/>
                  </a:lnTo>
                  <a:lnTo>
                    <a:pt x="459701" y="745070"/>
                  </a:lnTo>
                  <a:lnTo>
                    <a:pt x="460743" y="744791"/>
                  </a:lnTo>
                  <a:lnTo>
                    <a:pt x="483666" y="721017"/>
                  </a:lnTo>
                  <a:lnTo>
                    <a:pt x="485051" y="714578"/>
                  </a:lnTo>
                  <a:close/>
                </a:path>
                <a:path w="808990" h="1008380">
                  <a:moveTo>
                    <a:pt x="808609" y="417423"/>
                  </a:moveTo>
                  <a:lnTo>
                    <a:pt x="806030" y="370535"/>
                  </a:lnTo>
                  <a:lnTo>
                    <a:pt x="798042" y="324688"/>
                  </a:lnTo>
                  <a:lnTo>
                    <a:pt x="784682" y="280593"/>
                  </a:lnTo>
                  <a:lnTo>
                    <a:pt x="765746" y="238353"/>
                  </a:lnTo>
                  <a:lnTo>
                    <a:pt x="741527" y="198335"/>
                  </a:lnTo>
                  <a:lnTo>
                    <a:pt x="712419" y="160909"/>
                  </a:lnTo>
                  <a:lnTo>
                    <a:pt x="678815" y="126441"/>
                  </a:lnTo>
                  <a:lnTo>
                    <a:pt x="641108" y="95300"/>
                  </a:lnTo>
                  <a:lnTo>
                    <a:pt x="599706" y="67830"/>
                  </a:lnTo>
                  <a:lnTo>
                    <a:pt x="554990" y="44411"/>
                  </a:lnTo>
                  <a:lnTo>
                    <a:pt x="507377" y="25387"/>
                  </a:lnTo>
                  <a:lnTo>
                    <a:pt x="466610" y="13398"/>
                  </a:lnTo>
                  <a:lnTo>
                    <a:pt x="419544" y="4178"/>
                  </a:lnTo>
                  <a:lnTo>
                    <a:pt x="367601" y="0"/>
                  </a:lnTo>
                  <a:lnTo>
                    <a:pt x="312191" y="3086"/>
                  </a:lnTo>
                  <a:lnTo>
                    <a:pt x="254749" y="15697"/>
                  </a:lnTo>
                  <a:lnTo>
                    <a:pt x="208788" y="34099"/>
                  </a:lnTo>
                  <a:lnTo>
                    <a:pt x="165633" y="59359"/>
                  </a:lnTo>
                  <a:lnTo>
                    <a:pt x="126022" y="90830"/>
                  </a:lnTo>
                  <a:lnTo>
                    <a:pt x="90690" y="127838"/>
                  </a:lnTo>
                  <a:lnTo>
                    <a:pt x="60350" y="169710"/>
                  </a:lnTo>
                  <a:lnTo>
                    <a:pt x="35763" y="215760"/>
                  </a:lnTo>
                  <a:lnTo>
                    <a:pt x="18580" y="261556"/>
                  </a:lnTo>
                  <a:lnTo>
                    <a:pt x="6858" y="309524"/>
                  </a:lnTo>
                  <a:lnTo>
                    <a:pt x="660" y="359130"/>
                  </a:lnTo>
                  <a:lnTo>
                    <a:pt x="0" y="409829"/>
                  </a:lnTo>
                  <a:lnTo>
                    <a:pt x="4914" y="461086"/>
                  </a:lnTo>
                  <a:lnTo>
                    <a:pt x="15455" y="512343"/>
                  </a:lnTo>
                  <a:lnTo>
                    <a:pt x="28524" y="555777"/>
                  </a:lnTo>
                  <a:lnTo>
                    <a:pt x="52209" y="622922"/>
                  </a:lnTo>
                  <a:lnTo>
                    <a:pt x="60744" y="648131"/>
                  </a:lnTo>
                  <a:lnTo>
                    <a:pt x="68427" y="673595"/>
                  </a:lnTo>
                  <a:lnTo>
                    <a:pt x="74803" y="699223"/>
                  </a:lnTo>
                  <a:lnTo>
                    <a:pt x="81432" y="750773"/>
                  </a:lnTo>
                  <a:lnTo>
                    <a:pt x="78524" y="798017"/>
                  </a:lnTo>
                  <a:lnTo>
                    <a:pt x="66332" y="839406"/>
                  </a:lnTo>
                  <a:lnTo>
                    <a:pt x="45135" y="873417"/>
                  </a:lnTo>
                  <a:lnTo>
                    <a:pt x="67551" y="892657"/>
                  </a:lnTo>
                  <a:lnTo>
                    <a:pt x="92608" y="852957"/>
                  </a:lnTo>
                  <a:lnTo>
                    <a:pt x="107175" y="805268"/>
                  </a:lnTo>
                  <a:lnTo>
                    <a:pt x="110972" y="751357"/>
                  </a:lnTo>
                  <a:lnTo>
                    <a:pt x="103682" y="692962"/>
                  </a:lnTo>
                  <a:lnTo>
                    <a:pt x="89090" y="639622"/>
                  </a:lnTo>
                  <a:lnTo>
                    <a:pt x="71196" y="587997"/>
                  </a:lnTo>
                  <a:lnTo>
                    <a:pt x="63881" y="567512"/>
                  </a:lnTo>
                  <a:lnTo>
                    <a:pt x="56730" y="546760"/>
                  </a:lnTo>
                  <a:lnTo>
                    <a:pt x="50038" y="525843"/>
                  </a:lnTo>
                  <a:lnTo>
                    <a:pt x="44094" y="504837"/>
                  </a:lnTo>
                  <a:lnTo>
                    <a:pt x="34213" y="456831"/>
                  </a:lnTo>
                  <a:lnTo>
                    <a:pt x="29591" y="408876"/>
                  </a:lnTo>
                  <a:lnTo>
                    <a:pt x="30162" y="361492"/>
                  </a:lnTo>
                  <a:lnTo>
                    <a:pt x="35915" y="315175"/>
                  </a:lnTo>
                  <a:lnTo>
                    <a:pt x="46799" y="270433"/>
                  </a:lnTo>
                  <a:lnTo>
                    <a:pt x="62788" y="227749"/>
                  </a:lnTo>
                  <a:lnTo>
                    <a:pt x="85356" y="185369"/>
                  </a:lnTo>
                  <a:lnTo>
                    <a:pt x="113169" y="146850"/>
                  </a:lnTo>
                  <a:lnTo>
                    <a:pt x="145554" y="112826"/>
                  </a:lnTo>
                  <a:lnTo>
                    <a:pt x="181851" y="83908"/>
                  </a:lnTo>
                  <a:lnTo>
                    <a:pt x="221373" y="60706"/>
                  </a:lnTo>
                  <a:lnTo>
                    <a:pt x="263448" y="43853"/>
                  </a:lnTo>
                  <a:lnTo>
                    <a:pt x="316458" y="32270"/>
                  </a:lnTo>
                  <a:lnTo>
                    <a:pt x="367753" y="29502"/>
                  </a:lnTo>
                  <a:lnTo>
                    <a:pt x="415963" y="33464"/>
                  </a:lnTo>
                  <a:lnTo>
                    <a:pt x="459727" y="42087"/>
                  </a:lnTo>
                  <a:lnTo>
                    <a:pt x="497687" y="53301"/>
                  </a:lnTo>
                  <a:lnTo>
                    <a:pt x="548436" y="73977"/>
                  </a:lnTo>
                  <a:lnTo>
                    <a:pt x="595528" y="99910"/>
                  </a:lnTo>
                  <a:lnTo>
                    <a:pt x="638403" y="130594"/>
                  </a:lnTo>
                  <a:lnTo>
                    <a:pt x="676529" y="165544"/>
                  </a:lnTo>
                  <a:lnTo>
                    <a:pt x="709333" y="204228"/>
                  </a:lnTo>
                  <a:lnTo>
                    <a:pt x="736269" y="246176"/>
                  </a:lnTo>
                  <a:lnTo>
                    <a:pt x="756805" y="290868"/>
                  </a:lnTo>
                  <a:lnTo>
                    <a:pt x="771474" y="342074"/>
                  </a:lnTo>
                  <a:lnTo>
                    <a:pt x="778344" y="395630"/>
                  </a:lnTo>
                  <a:lnTo>
                    <a:pt x="777367" y="450202"/>
                  </a:lnTo>
                  <a:lnTo>
                    <a:pt x="768464" y="504456"/>
                  </a:lnTo>
                  <a:lnTo>
                    <a:pt x="753008" y="553948"/>
                  </a:lnTo>
                  <a:lnTo>
                    <a:pt x="731202" y="600798"/>
                  </a:lnTo>
                  <a:lnTo>
                    <a:pt x="703465" y="644359"/>
                  </a:lnTo>
                  <a:lnTo>
                    <a:pt x="670217" y="683945"/>
                  </a:lnTo>
                  <a:lnTo>
                    <a:pt x="631901" y="718896"/>
                  </a:lnTo>
                  <a:lnTo>
                    <a:pt x="585292" y="751624"/>
                  </a:lnTo>
                  <a:lnTo>
                    <a:pt x="536409" y="780999"/>
                  </a:lnTo>
                  <a:lnTo>
                    <a:pt x="516826" y="792518"/>
                  </a:lnTo>
                  <a:lnTo>
                    <a:pt x="497141" y="804367"/>
                  </a:lnTo>
                  <a:lnTo>
                    <a:pt x="458406" y="829729"/>
                  </a:lnTo>
                  <a:lnTo>
                    <a:pt x="419569" y="860869"/>
                  </a:lnTo>
                  <a:lnTo>
                    <a:pt x="382524" y="900658"/>
                  </a:lnTo>
                  <a:lnTo>
                    <a:pt x="353339" y="948855"/>
                  </a:lnTo>
                  <a:lnTo>
                    <a:pt x="338099" y="1005230"/>
                  </a:lnTo>
                  <a:lnTo>
                    <a:pt x="367550" y="1008303"/>
                  </a:lnTo>
                  <a:lnTo>
                    <a:pt x="381114" y="959370"/>
                  </a:lnTo>
                  <a:lnTo>
                    <a:pt x="407301" y="917067"/>
                  </a:lnTo>
                  <a:lnTo>
                    <a:pt x="440601" y="881786"/>
                  </a:lnTo>
                  <a:lnTo>
                    <a:pt x="475564" y="853897"/>
                  </a:lnTo>
                  <a:lnTo>
                    <a:pt x="513029" y="829411"/>
                  </a:lnTo>
                  <a:lnTo>
                    <a:pt x="551459" y="806589"/>
                  </a:lnTo>
                  <a:lnTo>
                    <a:pt x="576630" y="791768"/>
                  </a:lnTo>
                  <a:lnTo>
                    <a:pt x="626529" y="759904"/>
                  </a:lnTo>
                  <a:lnTo>
                    <a:pt x="685152" y="711161"/>
                  </a:lnTo>
                  <a:lnTo>
                    <a:pt x="716127" y="676643"/>
                  </a:lnTo>
                  <a:lnTo>
                    <a:pt x="743102" y="638987"/>
                  </a:lnTo>
                  <a:lnTo>
                    <a:pt x="765797" y="598627"/>
                  </a:lnTo>
                  <a:lnTo>
                    <a:pt x="783971" y="555955"/>
                  </a:lnTo>
                  <a:lnTo>
                    <a:pt x="797356" y="511429"/>
                  </a:lnTo>
                  <a:lnTo>
                    <a:pt x="805726" y="464629"/>
                  </a:lnTo>
                  <a:lnTo>
                    <a:pt x="808609" y="41742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81217" y="0"/>
              <a:ext cx="190273" cy="1616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85409" y="468865"/>
              <a:ext cx="210313" cy="9811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261127" y="0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5">
                  <a:moveTo>
                    <a:pt x="0" y="0"/>
                  </a:moveTo>
                  <a:lnTo>
                    <a:pt x="9217" y="0"/>
                  </a:lnTo>
                  <a:lnTo>
                    <a:pt x="5160" y="1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72628" y="569907"/>
            <a:ext cx="210716" cy="9924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00887" y="94381"/>
            <a:ext cx="225310" cy="1486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506597" y="8165928"/>
            <a:ext cx="2202892" cy="19821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981" y="1957354"/>
            <a:ext cx="11246485" cy="5905500"/>
            <a:chOff x="2750981" y="1957354"/>
            <a:chExt cx="11246485" cy="5905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369" y="3588119"/>
              <a:ext cx="9705974" cy="42742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88446" y="6003750"/>
              <a:ext cx="5749290" cy="713740"/>
            </a:xfrm>
            <a:custGeom>
              <a:avLst/>
              <a:gdLst/>
              <a:ahLst/>
              <a:cxnLst/>
              <a:rect l="l" t="t" r="r" b="b"/>
              <a:pathLst>
                <a:path w="5749290" h="713740">
                  <a:moveTo>
                    <a:pt x="5732978" y="146408"/>
                  </a:moveTo>
                  <a:lnTo>
                    <a:pt x="5739259" y="134580"/>
                  </a:lnTo>
                  <a:lnTo>
                    <a:pt x="5747222" y="132514"/>
                  </a:lnTo>
                  <a:lnTo>
                    <a:pt x="5749288" y="140477"/>
                  </a:lnTo>
                  <a:lnTo>
                    <a:pt x="5746723" y="143692"/>
                  </a:lnTo>
                  <a:lnTo>
                    <a:pt x="5732978" y="146408"/>
                  </a:lnTo>
                  <a:close/>
                </a:path>
                <a:path w="5749290" h="713740">
                  <a:moveTo>
                    <a:pt x="5696400" y="127334"/>
                  </a:moveTo>
                  <a:lnTo>
                    <a:pt x="5690297" y="126034"/>
                  </a:lnTo>
                  <a:lnTo>
                    <a:pt x="5700886" y="122676"/>
                  </a:lnTo>
                  <a:lnTo>
                    <a:pt x="5710865" y="122185"/>
                  </a:lnTo>
                  <a:lnTo>
                    <a:pt x="5720197" y="124731"/>
                  </a:lnTo>
                  <a:lnTo>
                    <a:pt x="5724684" y="127714"/>
                  </a:lnTo>
                  <a:lnTo>
                    <a:pt x="5705840" y="123701"/>
                  </a:lnTo>
                  <a:lnTo>
                    <a:pt x="5697877" y="125767"/>
                  </a:lnTo>
                  <a:lnTo>
                    <a:pt x="5696400" y="127334"/>
                  </a:lnTo>
                  <a:close/>
                </a:path>
                <a:path w="5749290" h="713740">
                  <a:moveTo>
                    <a:pt x="5674904" y="145326"/>
                  </a:moveTo>
                  <a:lnTo>
                    <a:pt x="5673840" y="137488"/>
                  </a:lnTo>
                  <a:lnTo>
                    <a:pt x="5677438" y="130113"/>
                  </a:lnTo>
                  <a:lnTo>
                    <a:pt x="5684001" y="123723"/>
                  </a:lnTo>
                  <a:lnTo>
                    <a:pt x="5691830" y="118837"/>
                  </a:lnTo>
                  <a:lnTo>
                    <a:pt x="5691063" y="122435"/>
                  </a:lnTo>
                  <a:lnTo>
                    <a:pt x="5688498" y="125651"/>
                  </a:lnTo>
                  <a:lnTo>
                    <a:pt x="5696400" y="127334"/>
                  </a:lnTo>
                  <a:lnTo>
                    <a:pt x="5691347" y="132693"/>
                  </a:lnTo>
                  <a:lnTo>
                    <a:pt x="5686247" y="136221"/>
                  </a:lnTo>
                  <a:lnTo>
                    <a:pt x="5681218" y="139411"/>
                  </a:lnTo>
                  <a:lnTo>
                    <a:pt x="5674904" y="145326"/>
                  </a:lnTo>
                  <a:close/>
                </a:path>
                <a:path w="5749290" h="713740">
                  <a:moveTo>
                    <a:pt x="5711121" y="134230"/>
                  </a:moveTo>
                  <a:lnTo>
                    <a:pt x="5711887" y="130632"/>
                  </a:lnTo>
                  <a:lnTo>
                    <a:pt x="5705840" y="123701"/>
                  </a:lnTo>
                  <a:lnTo>
                    <a:pt x="5724684" y="127714"/>
                  </a:lnTo>
                  <a:lnTo>
                    <a:pt x="5728846" y="130481"/>
                  </a:lnTo>
                  <a:lnTo>
                    <a:pt x="5726281" y="133697"/>
                  </a:lnTo>
                  <a:lnTo>
                    <a:pt x="5713687" y="131015"/>
                  </a:lnTo>
                  <a:lnTo>
                    <a:pt x="5711121" y="134230"/>
                  </a:lnTo>
                  <a:close/>
                </a:path>
                <a:path w="5749290" h="713740">
                  <a:moveTo>
                    <a:pt x="5723716" y="136912"/>
                  </a:moveTo>
                  <a:lnTo>
                    <a:pt x="5713687" y="131015"/>
                  </a:lnTo>
                  <a:lnTo>
                    <a:pt x="5726281" y="133697"/>
                  </a:lnTo>
                  <a:lnTo>
                    <a:pt x="5723716" y="136912"/>
                  </a:lnTo>
                  <a:close/>
                </a:path>
                <a:path w="5749290" h="713740">
                  <a:moveTo>
                    <a:pt x="5381042" y="85648"/>
                  </a:moveTo>
                  <a:lnTo>
                    <a:pt x="5397265" y="76118"/>
                  </a:lnTo>
                  <a:lnTo>
                    <a:pt x="5396506" y="75956"/>
                  </a:lnTo>
                  <a:lnTo>
                    <a:pt x="5398730" y="63445"/>
                  </a:lnTo>
                  <a:lnTo>
                    <a:pt x="5410675" y="78973"/>
                  </a:lnTo>
                  <a:lnTo>
                    <a:pt x="5381042" y="85648"/>
                  </a:lnTo>
                  <a:close/>
                </a:path>
                <a:path w="5749290" h="713740">
                  <a:moveTo>
                    <a:pt x="5484814" y="84636"/>
                  </a:moveTo>
                  <a:lnTo>
                    <a:pt x="5483490" y="81495"/>
                  </a:lnTo>
                  <a:lnTo>
                    <a:pt x="5488888" y="82644"/>
                  </a:lnTo>
                  <a:lnTo>
                    <a:pt x="5484814" y="84636"/>
                  </a:lnTo>
                  <a:close/>
                </a:path>
                <a:path w="5749290" h="713740">
                  <a:moveTo>
                    <a:pt x="5446118" y="125475"/>
                  </a:moveTo>
                  <a:lnTo>
                    <a:pt x="5255205" y="84820"/>
                  </a:lnTo>
                  <a:lnTo>
                    <a:pt x="5270725" y="75140"/>
                  </a:lnTo>
                  <a:lnTo>
                    <a:pt x="5453964" y="114161"/>
                  </a:lnTo>
                  <a:lnTo>
                    <a:pt x="5466392" y="103823"/>
                  </a:lnTo>
                  <a:lnTo>
                    <a:pt x="5468700" y="91330"/>
                  </a:lnTo>
                  <a:lnTo>
                    <a:pt x="5489503" y="95760"/>
                  </a:lnTo>
                  <a:lnTo>
                    <a:pt x="5502831" y="85613"/>
                  </a:lnTo>
                  <a:lnTo>
                    <a:pt x="5542864" y="94138"/>
                  </a:lnTo>
                  <a:lnTo>
                    <a:pt x="5523576" y="103016"/>
                  </a:lnTo>
                  <a:lnTo>
                    <a:pt x="5508336" y="112755"/>
                  </a:lnTo>
                  <a:lnTo>
                    <a:pt x="5495067" y="109930"/>
                  </a:lnTo>
                  <a:lnTo>
                    <a:pt x="5473755" y="118376"/>
                  </a:lnTo>
                  <a:lnTo>
                    <a:pt x="5446118" y="125475"/>
                  </a:lnTo>
                  <a:close/>
                </a:path>
                <a:path w="5749290" h="713740">
                  <a:moveTo>
                    <a:pt x="5563608" y="111541"/>
                  </a:moveTo>
                  <a:lnTo>
                    <a:pt x="5543930" y="107350"/>
                  </a:lnTo>
                  <a:lnTo>
                    <a:pt x="5542864" y="94138"/>
                  </a:lnTo>
                  <a:lnTo>
                    <a:pt x="5562655" y="98353"/>
                  </a:lnTo>
                  <a:lnTo>
                    <a:pt x="5563608" y="111541"/>
                  </a:lnTo>
                  <a:close/>
                </a:path>
                <a:path w="5749290" h="713740">
                  <a:moveTo>
                    <a:pt x="5583400" y="115755"/>
                  </a:moveTo>
                  <a:lnTo>
                    <a:pt x="5569006" y="112690"/>
                  </a:lnTo>
                  <a:lnTo>
                    <a:pt x="5591442" y="104483"/>
                  </a:lnTo>
                  <a:lnTo>
                    <a:pt x="5583400" y="115755"/>
                  </a:lnTo>
                  <a:close/>
                </a:path>
                <a:path w="5749290" h="713740">
                  <a:moveTo>
                    <a:pt x="5623292" y="124250"/>
                  </a:moveTo>
                  <a:lnTo>
                    <a:pt x="5600043" y="119299"/>
                  </a:lnTo>
                  <a:lnTo>
                    <a:pt x="5619330" y="110422"/>
                  </a:lnTo>
                  <a:lnTo>
                    <a:pt x="5636423" y="114062"/>
                  </a:lnTo>
                  <a:lnTo>
                    <a:pt x="5623292" y="124250"/>
                  </a:lnTo>
                  <a:close/>
                </a:path>
                <a:path w="5749290" h="713740">
                  <a:moveTo>
                    <a:pt x="5637938" y="127369"/>
                  </a:moveTo>
                  <a:lnTo>
                    <a:pt x="5634874" y="126717"/>
                  </a:lnTo>
                  <a:lnTo>
                    <a:pt x="5636423" y="114062"/>
                  </a:lnTo>
                  <a:lnTo>
                    <a:pt x="5638222" y="114445"/>
                  </a:lnTo>
                  <a:lnTo>
                    <a:pt x="5637938" y="127369"/>
                  </a:lnTo>
                  <a:close/>
                </a:path>
                <a:path w="5749290" h="713740">
                  <a:moveTo>
                    <a:pt x="5662678" y="121177"/>
                  </a:moveTo>
                  <a:lnTo>
                    <a:pt x="5663411" y="119809"/>
                  </a:lnTo>
                  <a:lnTo>
                    <a:pt x="5664339" y="120006"/>
                  </a:lnTo>
                  <a:lnTo>
                    <a:pt x="5662678" y="121177"/>
                  </a:lnTo>
                  <a:close/>
                </a:path>
                <a:path w="5749290" h="713740">
                  <a:moveTo>
                    <a:pt x="5657167" y="131464"/>
                  </a:moveTo>
                  <a:lnTo>
                    <a:pt x="5650195" y="129979"/>
                  </a:lnTo>
                  <a:lnTo>
                    <a:pt x="5662678" y="121177"/>
                  </a:lnTo>
                  <a:lnTo>
                    <a:pt x="5657167" y="131464"/>
                  </a:lnTo>
                  <a:close/>
                </a:path>
                <a:path w="5749290" h="713740">
                  <a:moveTo>
                    <a:pt x="5489503" y="95760"/>
                  </a:moveTo>
                  <a:lnTo>
                    <a:pt x="5470387" y="91689"/>
                  </a:lnTo>
                  <a:lnTo>
                    <a:pt x="5484814" y="84636"/>
                  </a:lnTo>
                  <a:lnTo>
                    <a:pt x="5489503" y="95760"/>
                  </a:lnTo>
                  <a:close/>
                </a:path>
                <a:path w="5749290" h="713740">
                  <a:moveTo>
                    <a:pt x="5420625" y="94077"/>
                  </a:moveTo>
                  <a:lnTo>
                    <a:pt x="5415761" y="93041"/>
                  </a:lnTo>
                  <a:lnTo>
                    <a:pt x="5423270" y="81655"/>
                  </a:lnTo>
                  <a:lnTo>
                    <a:pt x="5420625" y="94077"/>
                  </a:lnTo>
                  <a:close/>
                </a:path>
                <a:path w="5749290" h="713740">
                  <a:moveTo>
                    <a:pt x="5453964" y="114161"/>
                  </a:moveTo>
                  <a:lnTo>
                    <a:pt x="5381770" y="98788"/>
                  </a:lnTo>
                  <a:lnTo>
                    <a:pt x="5400974" y="89892"/>
                  </a:lnTo>
                  <a:lnTo>
                    <a:pt x="5431420" y="96376"/>
                  </a:lnTo>
                  <a:lnTo>
                    <a:pt x="5435865" y="84338"/>
                  </a:lnTo>
                  <a:lnTo>
                    <a:pt x="5453964" y="114161"/>
                  </a:lnTo>
                  <a:close/>
                </a:path>
                <a:path w="5749290" h="713740">
                  <a:moveTo>
                    <a:pt x="5578955" y="127794"/>
                  </a:moveTo>
                  <a:lnTo>
                    <a:pt x="5576203" y="114223"/>
                  </a:lnTo>
                  <a:lnTo>
                    <a:pt x="5587251" y="116575"/>
                  </a:lnTo>
                  <a:lnTo>
                    <a:pt x="5578955" y="127794"/>
                  </a:lnTo>
                  <a:close/>
                </a:path>
                <a:path w="5749290" h="713740">
                  <a:moveTo>
                    <a:pt x="5601024" y="132493"/>
                  </a:moveTo>
                  <a:lnTo>
                    <a:pt x="5596947" y="131625"/>
                  </a:lnTo>
                  <a:lnTo>
                    <a:pt x="5603191" y="119970"/>
                  </a:lnTo>
                  <a:lnTo>
                    <a:pt x="5613312" y="122125"/>
                  </a:lnTo>
                  <a:lnTo>
                    <a:pt x="5601024" y="132493"/>
                  </a:lnTo>
                  <a:close/>
                </a:path>
                <a:path w="5749290" h="713740">
                  <a:moveTo>
                    <a:pt x="5620337" y="136606"/>
                  </a:moveTo>
                  <a:lnTo>
                    <a:pt x="5626947" y="125029"/>
                  </a:lnTo>
                  <a:lnTo>
                    <a:pt x="5636336" y="127028"/>
                  </a:lnTo>
                  <a:lnTo>
                    <a:pt x="5620337" y="136606"/>
                  </a:lnTo>
                  <a:close/>
                </a:path>
                <a:path w="5749290" h="713740">
                  <a:moveTo>
                    <a:pt x="5665317" y="146184"/>
                  </a:moveTo>
                  <a:lnTo>
                    <a:pt x="5656321" y="144269"/>
                  </a:lnTo>
                  <a:lnTo>
                    <a:pt x="5667962" y="133763"/>
                  </a:lnTo>
                  <a:lnTo>
                    <a:pt x="5665317" y="146184"/>
                  </a:lnTo>
                  <a:close/>
                </a:path>
                <a:path w="5749290" h="713740">
                  <a:moveTo>
                    <a:pt x="5272243" y="75464"/>
                  </a:moveTo>
                  <a:lnTo>
                    <a:pt x="5266845" y="74314"/>
                  </a:lnTo>
                  <a:lnTo>
                    <a:pt x="5269490" y="61893"/>
                  </a:lnTo>
                  <a:lnTo>
                    <a:pt x="5274888" y="63042"/>
                  </a:lnTo>
                  <a:lnTo>
                    <a:pt x="5272243" y="75464"/>
                  </a:lnTo>
                  <a:close/>
                </a:path>
                <a:path w="5749290" h="713740">
                  <a:moveTo>
                    <a:pt x="5328019" y="87341"/>
                  </a:moveTo>
                  <a:lnTo>
                    <a:pt x="5312529" y="84043"/>
                  </a:lnTo>
                  <a:lnTo>
                    <a:pt x="5323467" y="73387"/>
                  </a:lnTo>
                  <a:lnTo>
                    <a:pt x="5331282" y="75051"/>
                  </a:lnTo>
                  <a:lnTo>
                    <a:pt x="5328019" y="87341"/>
                  </a:lnTo>
                  <a:close/>
                </a:path>
                <a:path w="5749290" h="713740">
                  <a:moveTo>
                    <a:pt x="5367573" y="95764"/>
                  </a:moveTo>
                  <a:lnTo>
                    <a:pt x="5358859" y="93909"/>
                  </a:lnTo>
                  <a:lnTo>
                    <a:pt x="5361251" y="81433"/>
                  </a:lnTo>
                  <a:lnTo>
                    <a:pt x="5367573" y="95764"/>
                  </a:lnTo>
                  <a:close/>
                </a:path>
                <a:path w="5749290" h="713740">
                  <a:moveTo>
                    <a:pt x="5579908" y="140981"/>
                  </a:moveTo>
                  <a:lnTo>
                    <a:pt x="5574510" y="139832"/>
                  </a:lnTo>
                  <a:lnTo>
                    <a:pt x="5580754" y="128177"/>
                  </a:lnTo>
                  <a:lnTo>
                    <a:pt x="5579908" y="140981"/>
                  </a:lnTo>
                  <a:close/>
                </a:path>
                <a:path w="5749290" h="713740">
                  <a:moveTo>
                    <a:pt x="5583506" y="141747"/>
                  </a:moveTo>
                  <a:lnTo>
                    <a:pt x="5581707" y="141364"/>
                  </a:lnTo>
                  <a:lnTo>
                    <a:pt x="5586151" y="129326"/>
                  </a:lnTo>
                  <a:lnTo>
                    <a:pt x="5587951" y="129709"/>
                  </a:lnTo>
                  <a:lnTo>
                    <a:pt x="5583506" y="141747"/>
                  </a:lnTo>
                  <a:close/>
                </a:path>
                <a:path w="5749290" h="713740">
                  <a:moveTo>
                    <a:pt x="5532198" y="143806"/>
                  </a:moveTo>
                  <a:lnTo>
                    <a:pt x="5516961" y="140561"/>
                  </a:lnTo>
                  <a:lnTo>
                    <a:pt x="5513337" y="126805"/>
                  </a:lnTo>
                  <a:lnTo>
                    <a:pt x="5542125" y="132935"/>
                  </a:lnTo>
                  <a:lnTo>
                    <a:pt x="5532198" y="143806"/>
                  </a:lnTo>
                  <a:close/>
                </a:path>
                <a:path w="5749290" h="713740">
                  <a:moveTo>
                    <a:pt x="5105024" y="65824"/>
                  </a:moveTo>
                  <a:lnTo>
                    <a:pt x="5101426" y="65058"/>
                  </a:lnTo>
                  <a:lnTo>
                    <a:pt x="5109469" y="53786"/>
                  </a:lnTo>
                  <a:lnTo>
                    <a:pt x="5105024" y="65824"/>
                  </a:lnTo>
                  <a:close/>
                </a:path>
                <a:path w="5749290" h="713740">
                  <a:moveTo>
                    <a:pt x="5112220" y="67356"/>
                  </a:moveTo>
                  <a:lnTo>
                    <a:pt x="5106823" y="66207"/>
                  </a:lnTo>
                  <a:lnTo>
                    <a:pt x="5123862" y="56851"/>
                  </a:lnTo>
                  <a:lnTo>
                    <a:pt x="5112220" y="67356"/>
                  </a:lnTo>
                  <a:close/>
                </a:path>
                <a:path w="5749290" h="713740">
                  <a:moveTo>
                    <a:pt x="5281347" y="103372"/>
                  </a:moveTo>
                  <a:lnTo>
                    <a:pt x="5147136" y="74792"/>
                  </a:lnTo>
                  <a:lnTo>
                    <a:pt x="5154448" y="63364"/>
                  </a:lnTo>
                  <a:lnTo>
                    <a:pt x="5300748" y="94519"/>
                  </a:lnTo>
                  <a:lnTo>
                    <a:pt x="5281347" y="103372"/>
                  </a:lnTo>
                  <a:close/>
                </a:path>
                <a:path w="5749290" h="713740">
                  <a:moveTo>
                    <a:pt x="5377745" y="123900"/>
                  </a:moveTo>
                  <a:lnTo>
                    <a:pt x="5304962" y="108401"/>
                  </a:lnTo>
                  <a:lnTo>
                    <a:pt x="5307747" y="96009"/>
                  </a:lnTo>
                  <a:lnTo>
                    <a:pt x="5377551" y="110874"/>
                  </a:lnTo>
                  <a:lnTo>
                    <a:pt x="5377745" y="123900"/>
                  </a:lnTo>
                  <a:close/>
                </a:path>
                <a:path w="5749290" h="713740">
                  <a:moveTo>
                    <a:pt x="5087985" y="75180"/>
                  </a:moveTo>
                  <a:lnTo>
                    <a:pt x="5058523" y="68906"/>
                  </a:lnTo>
                  <a:lnTo>
                    <a:pt x="5076714" y="59795"/>
                  </a:lnTo>
                  <a:lnTo>
                    <a:pt x="5092430" y="63142"/>
                  </a:lnTo>
                  <a:lnTo>
                    <a:pt x="5087985" y="75180"/>
                  </a:lnTo>
                  <a:close/>
                </a:path>
                <a:path w="5749290" h="713740">
                  <a:moveTo>
                    <a:pt x="5109575" y="79778"/>
                  </a:moveTo>
                  <a:lnTo>
                    <a:pt x="5087985" y="75180"/>
                  </a:lnTo>
                  <a:lnTo>
                    <a:pt x="5099626" y="64674"/>
                  </a:lnTo>
                  <a:lnTo>
                    <a:pt x="5110421" y="66973"/>
                  </a:lnTo>
                  <a:lnTo>
                    <a:pt x="5109575" y="79778"/>
                  </a:lnTo>
                  <a:close/>
                </a:path>
                <a:path w="5749290" h="713740">
                  <a:moveTo>
                    <a:pt x="5173673" y="93427"/>
                  </a:moveTo>
                  <a:lnTo>
                    <a:pt x="5109575" y="79778"/>
                  </a:lnTo>
                  <a:lnTo>
                    <a:pt x="5124984" y="70074"/>
                  </a:lnTo>
                  <a:lnTo>
                    <a:pt x="5183599" y="82557"/>
                  </a:lnTo>
                  <a:lnTo>
                    <a:pt x="5173673" y="93427"/>
                  </a:lnTo>
                  <a:close/>
                </a:path>
                <a:path w="5749290" h="713740">
                  <a:moveTo>
                    <a:pt x="5201336" y="99318"/>
                  </a:moveTo>
                  <a:lnTo>
                    <a:pt x="5190372" y="96984"/>
                  </a:lnTo>
                  <a:lnTo>
                    <a:pt x="5191387" y="84215"/>
                  </a:lnTo>
                  <a:lnTo>
                    <a:pt x="5214270" y="89088"/>
                  </a:lnTo>
                  <a:lnTo>
                    <a:pt x="5201336" y="99318"/>
                  </a:lnTo>
                  <a:close/>
                </a:path>
                <a:path w="5749290" h="713740">
                  <a:moveTo>
                    <a:pt x="5249915" y="109663"/>
                  </a:moveTo>
                  <a:lnTo>
                    <a:pt x="5206733" y="100468"/>
                  </a:lnTo>
                  <a:lnTo>
                    <a:pt x="5220174" y="90345"/>
                  </a:lnTo>
                  <a:lnTo>
                    <a:pt x="5265941" y="100091"/>
                  </a:lnTo>
                  <a:lnTo>
                    <a:pt x="5249915" y="109663"/>
                  </a:lnTo>
                  <a:close/>
                </a:path>
                <a:path w="5749290" h="713740">
                  <a:moveTo>
                    <a:pt x="5325481" y="125755"/>
                  </a:moveTo>
                  <a:lnTo>
                    <a:pt x="5329926" y="113717"/>
                  </a:lnTo>
                  <a:lnTo>
                    <a:pt x="5336307" y="115076"/>
                  </a:lnTo>
                  <a:lnTo>
                    <a:pt x="5325481" y="125755"/>
                  </a:lnTo>
                  <a:close/>
                </a:path>
                <a:path w="5749290" h="713740">
                  <a:moveTo>
                    <a:pt x="4957820" y="60446"/>
                  </a:moveTo>
                  <a:lnTo>
                    <a:pt x="4946097" y="57950"/>
                  </a:lnTo>
                  <a:lnTo>
                    <a:pt x="4953044" y="46444"/>
                  </a:lnTo>
                  <a:lnTo>
                    <a:pt x="4958695" y="47648"/>
                  </a:lnTo>
                  <a:lnTo>
                    <a:pt x="4957820" y="60446"/>
                  </a:lnTo>
                  <a:close/>
                </a:path>
                <a:path w="5749290" h="713740">
                  <a:moveTo>
                    <a:pt x="4993580" y="68061"/>
                  </a:moveTo>
                  <a:lnTo>
                    <a:pt x="4979186" y="64996"/>
                  </a:lnTo>
                  <a:lnTo>
                    <a:pt x="4981831" y="52575"/>
                  </a:lnTo>
                  <a:lnTo>
                    <a:pt x="4996225" y="55640"/>
                  </a:lnTo>
                  <a:lnTo>
                    <a:pt x="4993580" y="68061"/>
                  </a:lnTo>
                  <a:close/>
                </a:path>
                <a:path w="5749290" h="713740">
                  <a:moveTo>
                    <a:pt x="5002576" y="69977"/>
                  </a:moveTo>
                  <a:lnTo>
                    <a:pt x="4999823" y="56406"/>
                  </a:lnTo>
                  <a:lnTo>
                    <a:pt x="5008819" y="58322"/>
                  </a:lnTo>
                  <a:lnTo>
                    <a:pt x="5002576" y="69977"/>
                  </a:lnTo>
                  <a:close/>
                </a:path>
                <a:path w="5749290" h="713740">
                  <a:moveTo>
                    <a:pt x="5005328" y="83548"/>
                  </a:moveTo>
                  <a:lnTo>
                    <a:pt x="4926163" y="66689"/>
                  </a:lnTo>
                  <a:lnTo>
                    <a:pt x="4934206" y="55417"/>
                  </a:lnTo>
                  <a:lnTo>
                    <a:pt x="5008873" y="71318"/>
                  </a:lnTo>
                  <a:lnTo>
                    <a:pt x="5017815" y="60237"/>
                  </a:lnTo>
                  <a:lnTo>
                    <a:pt x="5005328" y="83548"/>
                  </a:lnTo>
                  <a:close/>
                </a:path>
                <a:path w="5749290" h="713740">
                  <a:moveTo>
                    <a:pt x="5104007" y="91577"/>
                  </a:moveTo>
                  <a:lnTo>
                    <a:pt x="5024082" y="74557"/>
                  </a:lnTo>
                  <a:lnTo>
                    <a:pt x="5023213" y="61387"/>
                  </a:lnTo>
                  <a:lnTo>
                    <a:pt x="5113427" y="80598"/>
                  </a:lnTo>
                  <a:lnTo>
                    <a:pt x="5104007" y="91577"/>
                  </a:lnTo>
                  <a:close/>
                </a:path>
                <a:path w="5749290" h="713740">
                  <a:moveTo>
                    <a:pt x="5140216" y="99288"/>
                  </a:moveTo>
                  <a:lnTo>
                    <a:pt x="5111316" y="93133"/>
                  </a:lnTo>
                  <a:lnTo>
                    <a:pt x="5120371" y="82077"/>
                  </a:lnTo>
                  <a:lnTo>
                    <a:pt x="5146348" y="87608"/>
                  </a:lnTo>
                  <a:lnTo>
                    <a:pt x="5140216" y="99288"/>
                  </a:lnTo>
                  <a:close/>
                </a:path>
                <a:path w="5749290" h="713740">
                  <a:moveTo>
                    <a:pt x="4926163" y="66689"/>
                  </a:moveTo>
                  <a:lnTo>
                    <a:pt x="4894902" y="60032"/>
                  </a:lnTo>
                  <a:lnTo>
                    <a:pt x="4912250" y="50742"/>
                  </a:lnTo>
                  <a:lnTo>
                    <a:pt x="4927009" y="53885"/>
                  </a:lnTo>
                  <a:lnTo>
                    <a:pt x="4926163" y="66689"/>
                  </a:lnTo>
                  <a:close/>
                </a:path>
                <a:path w="5749290" h="713740">
                  <a:moveTo>
                    <a:pt x="5010726" y="84697"/>
                  </a:moveTo>
                  <a:lnTo>
                    <a:pt x="5018769" y="73425"/>
                  </a:lnTo>
                  <a:lnTo>
                    <a:pt x="5020568" y="73808"/>
                  </a:lnTo>
                  <a:lnTo>
                    <a:pt x="5010726" y="84697"/>
                  </a:lnTo>
                  <a:close/>
                </a:path>
                <a:path w="5749290" h="713740">
                  <a:moveTo>
                    <a:pt x="5019783" y="93891"/>
                  </a:moveTo>
                  <a:lnTo>
                    <a:pt x="5027790" y="88331"/>
                  </a:lnTo>
                  <a:lnTo>
                    <a:pt x="5029789" y="75772"/>
                  </a:lnTo>
                  <a:lnTo>
                    <a:pt x="5094337" y="89517"/>
                  </a:lnTo>
                  <a:lnTo>
                    <a:pt x="5100687" y="103855"/>
                  </a:lnTo>
                  <a:lnTo>
                    <a:pt x="5040357" y="91007"/>
                  </a:lnTo>
                  <a:lnTo>
                    <a:pt x="5019783" y="93891"/>
                  </a:lnTo>
                  <a:close/>
                </a:path>
                <a:path w="5749290" h="713740">
                  <a:moveTo>
                    <a:pt x="5065656" y="109379"/>
                  </a:moveTo>
                  <a:lnTo>
                    <a:pt x="5062058" y="108613"/>
                  </a:lnTo>
                  <a:lnTo>
                    <a:pt x="5070101" y="97341"/>
                  </a:lnTo>
                  <a:lnTo>
                    <a:pt x="5100687" y="103855"/>
                  </a:lnTo>
                  <a:lnTo>
                    <a:pt x="5105132" y="91816"/>
                  </a:lnTo>
                  <a:lnTo>
                    <a:pt x="5106085" y="105004"/>
                  </a:lnTo>
                  <a:lnTo>
                    <a:pt x="5065656" y="109379"/>
                  </a:lnTo>
                  <a:close/>
                </a:path>
                <a:path w="5749290" h="713740">
                  <a:moveTo>
                    <a:pt x="5125876" y="109219"/>
                  </a:moveTo>
                  <a:lnTo>
                    <a:pt x="5120762" y="95145"/>
                  </a:lnTo>
                  <a:lnTo>
                    <a:pt x="5126722" y="96414"/>
                  </a:lnTo>
                  <a:lnTo>
                    <a:pt x="5125876" y="109219"/>
                  </a:lnTo>
                  <a:close/>
                </a:path>
                <a:path w="5749290" h="713740">
                  <a:moveTo>
                    <a:pt x="4876739" y="69149"/>
                  </a:moveTo>
                  <a:lnTo>
                    <a:pt x="4864144" y="66467"/>
                  </a:lnTo>
                  <a:lnTo>
                    <a:pt x="4864990" y="53663"/>
                  </a:lnTo>
                  <a:lnTo>
                    <a:pt x="4876739" y="69149"/>
                  </a:lnTo>
                  <a:close/>
                </a:path>
                <a:path w="5749290" h="713740">
                  <a:moveTo>
                    <a:pt x="4965460" y="101027"/>
                  </a:moveTo>
                  <a:lnTo>
                    <a:pt x="4804402" y="66730"/>
                  </a:lnTo>
                  <a:lnTo>
                    <a:pt x="4834232" y="60098"/>
                  </a:lnTo>
                  <a:lnTo>
                    <a:pt x="4883935" y="70682"/>
                  </a:lnTo>
                  <a:lnTo>
                    <a:pt x="4884584" y="57835"/>
                  </a:lnTo>
                  <a:lnTo>
                    <a:pt x="5014324" y="85464"/>
                  </a:lnTo>
                  <a:lnTo>
                    <a:pt x="5013712" y="94742"/>
                  </a:lnTo>
                  <a:lnTo>
                    <a:pt x="5003583" y="96161"/>
                  </a:lnTo>
                  <a:lnTo>
                    <a:pt x="4965460" y="101027"/>
                  </a:lnTo>
                  <a:close/>
                </a:path>
                <a:path w="5749290" h="713740">
                  <a:moveTo>
                    <a:pt x="5013479" y="98268"/>
                  </a:moveTo>
                  <a:lnTo>
                    <a:pt x="5013712" y="94742"/>
                  </a:lnTo>
                  <a:lnTo>
                    <a:pt x="5019783" y="93891"/>
                  </a:lnTo>
                  <a:lnTo>
                    <a:pt x="5013479" y="98268"/>
                  </a:lnTo>
                  <a:close/>
                </a:path>
                <a:path w="5749290" h="713740">
                  <a:moveTo>
                    <a:pt x="4588126" y="46643"/>
                  </a:moveTo>
                  <a:lnTo>
                    <a:pt x="4523607" y="32904"/>
                  </a:lnTo>
                  <a:lnTo>
                    <a:pt x="4550514" y="25649"/>
                  </a:lnTo>
                  <a:lnTo>
                    <a:pt x="4579107" y="18753"/>
                  </a:lnTo>
                  <a:lnTo>
                    <a:pt x="4609609" y="25249"/>
                  </a:lnTo>
                  <a:lnTo>
                    <a:pt x="4588126" y="46643"/>
                  </a:lnTo>
                  <a:close/>
                </a:path>
                <a:path w="5749290" h="713740">
                  <a:moveTo>
                    <a:pt x="4695126" y="56444"/>
                  </a:moveTo>
                  <a:lnTo>
                    <a:pt x="4697012" y="43861"/>
                  </a:lnTo>
                  <a:lnTo>
                    <a:pt x="4697771" y="44023"/>
                  </a:lnTo>
                  <a:lnTo>
                    <a:pt x="4695126" y="56444"/>
                  </a:lnTo>
                  <a:close/>
                </a:path>
                <a:path w="5749290" h="713740">
                  <a:moveTo>
                    <a:pt x="4920843" y="104511"/>
                  </a:moveTo>
                  <a:lnTo>
                    <a:pt x="4730042" y="63880"/>
                  </a:lnTo>
                  <a:lnTo>
                    <a:pt x="4747249" y="54559"/>
                  </a:lnTo>
                  <a:lnTo>
                    <a:pt x="4927395" y="92921"/>
                  </a:lnTo>
                  <a:lnTo>
                    <a:pt x="4920843" y="104511"/>
                  </a:lnTo>
                  <a:close/>
                </a:path>
                <a:path w="5749290" h="713740">
                  <a:moveTo>
                    <a:pt x="4629508" y="55456"/>
                  </a:moveTo>
                  <a:lnTo>
                    <a:pt x="4618713" y="53157"/>
                  </a:lnTo>
                  <a:lnTo>
                    <a:pt x="4605165" y="37287"/>
                  </a:lnTo>
                  <a:lnTo>
                    <a:pt x="4631479" y="42891"/>
                  </a:lnTo>
                  <a:lnTo>
                    <a:pt x="4629508" y="55456"/>
                  </a:lnTo>
                  <a:close/>
                </a:path>
                <a:path w="5749290" h="713740">
                  <a:moveTo>
                    <a:pt x="4833606" y="98919"/>
                  </a:moveTo>
                  <a:lnTo>
                    <a:pt x="4629508" y="55456"/>
                  </a:lnTo>
                  <a:lnTo>
                    <a:pt x="4644776" y="45722"/>
                  </a:lnTo>
                  <a:lnTo>
                    <a:pt x="4862453" y="92077"/>
                  </a:lnTo>
                  <a:lnTo>
                    <a:pt x="4833606" y="98919"/>
                  </a:lnTo>
                  <a:close/>
                </a:path>
                <a:path w="5749290" h="713740">
                  <a:moveTo>
                    <a:pt x="4496532" y="40123"/>
                  </a:moveTo>
                  <a:lnTo>
                    <a:pt x="4439520" y="27982"/>
                  </a:lnTo>
                  <a:lnTo>
                    <a:pt x="4450852" y="17411"/>
                  </a:lnTo>
                  <a:lnTo>
                    <a:pt x="4484671" y="24613"/>
                  </a:lnTo>
                  <a:lnTo>
                    <a:pt x="4496532" y="40123"/>
                  </a:lnTo>
                  <a:close/>
                </a:path>
                <a:path w="5749290" h="713740">
                  <a:moveTo>
                    <a:pt x="4724021" y="88567"/>
                  </a:moveTo>
                  <a:lnTo>
                    <a:pt x="4511713" y="43356"/>
                  </a:lnTo>
                  <a:lnTo>
                    <a:pt x="4513599" y="30773"/>
                  </a:lnTo>
                  <a:lnTo>
                    <a:pt x="4732204" y="77325"/>
                  </a:lnTo>
                  <a:lnTo>
                    <a:pt x="4724021" y="88567"/>
                  </a:lnTo>
                  <a:close/>
                </a:path>
                <a:path w="5749290" h="713740">
                  <a:moveTo>
                    <a:pt x="4756154" y="95410"/>
                  </a:moveTo>
                  <a:lnTo>
                    <a:pt x="4743983" y="79833"/>
                  </a:lnTo>
                  <a:lnTo>
                    <a:pt x="4768048" y="84958"/>
                  </a:lnTo>
                  <a:lnTo>
                    <a:pt x="4767770" y="89160"/>
                  </a:lnTo>
                  <a:lnTo>
                    <a:pt x="4756154" y="95410"/>
                  </a:lnTo>
                  <a:close/>
                </a:path>
                <a:path w="5749290" h="713740">
                  <a:moveTo>
                    <a:pt x="4767770" y="89160"/>
                  </a:moveTo>
                  <a:lnTo>
                    <a:pt x="4768048" y="84958"/>
                  </a:lnTo>
                  <a:lnTo>
                    <a:pt x="4773445" y="86107"/>
                  </a:lnTo>
                  <a:lnTo>
                    <a:pt x="4767770" y="89160"/>
                  </a:lnTo>
                  <a:close/>
                </a:path>
                <a:path w="5749290" h="713740">
                  <a:moveTo>
                    <a:pt x="4787330" y="102049"/>
                  </a:moveTo>
                  <a:lnTo>
                    <a:pt x="4767202" y="97762"/>
                  </a:lnTo>
                  <a:lnTo>
                    <a:pt x="4767770" y="89160"/>
                  </a:lnTo>
                  <a:lnTo>
                    <a:pt x="4773445" y="86107"/>
                  </a:lnTo>
                  <a:lnTo>
                    <a:pt x="4810779" y="94057"/>
                  </a:lnTo>
                  <a:lnTo>
                    <a:pt x="4787330" y="102049"/>
                  </a:lnTo>
                  <a:close/>
                </a:path>
                <a:path w="5749290" h="713740">
                  <a:moveTo>
                    <a:pt x="4368167" y="25773"/>
                  </a:moveTo>
                  <a:lnTo>
                    <a:pt x="4360183" y="24072"/>
                  </a:lnTo>
                  <a:lnTo>
                    <a:pt x="4369576" y="13088"/>
                  </a:lnTo>
                  <a:lnTo>
                    <a:pt x="4368167" y="25773"/>
                  </a:lnTo>
                  <a:close/>
                </a:path>
                <a:path w="5749290" h="713740">
                  <a:moveTo>
                    <a:pt x="4403027" y="33196"/>
                  </a:moveTo>
                  <a:lnTo>
                    <a:pt x="4397517" y="32023"/>
                  </a:lnTo>
                  <a:lnTo>
                    <a:pt x="4401961" y="19984"/>
                  </a:lnTo>
                  <a:lnTo>
                    <a:pt x="4403027" y="33196"/>
                  </a:lnTo>
                  <a:close/>
                </a:path>
                <a:path w="5749290" h="713740">
                  <a:moveTo>
                    <a:pt x="4606333" y="102460"/>
                  </a:moveTo>
                  <a:lnTo>
                    <a:pt x="4607657" y="89757"/>
                  </a:lnTo>
                  <a:lnTo>
                    <a:pt x="4621882" y="92786"/>
                  </a:lnTo>
                  <a:lnTo>
                    <a:pt x="4624218" y="80299"/>
                  </a:lnTo>
                  <a:lnTo>
                    <a:pt x="4411911" y="35088"/>
                  </a:lnTo>
                  <a:lnTo>
                    <a:pt x="4430496" y="26061"/>
                  </a:lnTo>
                  <a:lnTo>
                    <a:pt x="4702570" y="83999"/>
                  </a:lnTo>
                  <a:lnTo>
                    <a:pt x="4606333" y="102460"/>
                  </a:lnTo>
                  <a:close/>
                </a:path>
                <a:path w="5749290" h="713740">
                  <a:moveTo>
                    <a:pt x="4380703" y="41427"/>
                  </a:moveTo>
                  <a:lnTo>
                    <a:pt x="4323634" y="29274"/>
                  </a:lnTo>
                  <a:lnTo>
                    <a:pt x="4340842" y="19954"/>
                  </a:lnTo>
                  <a:lnTo>
                    <a:pt x="4381914" y="28700"/>
                  </a:lnTo>
                  <a:lnTo>
                    <a:pt x="4380703" y="41427"/>
                  </a:lnTo>
                  <a:close/>
                </a:path>
                <a:path w="5749290" h="713740">
                  <a:moveTo>
                    <a:pt x="4600516" y="88236"/>
                  </a:moveTo>
                  <a:lnTo>
                    <a:pt x="4410784" y="47832"/>
                  </a:lnTo>
                  <a:lnTo>
                    <a:pt x="4416859" y="36141"/>
                  </a:lnTo>
                  <a:lnTo>
                    <a:pt x="4624218" y="80299"/>
                  </a:lnTo>
                  <a:lnTo>
                    <a:pt x="4600516" y="88236"/>
                  </a:lnTo>
                  <a:close/>
                </a:path>
                <a:path w="5749290" h="713740">
                  <a:moveTo>
                    <a:pt x="4201988" y="16354"/>
                  </a:moveTo>
                  <a:lnTo>
                    <a:pt x="4192515" y="14337"/>
                  </a:lnTo>
                  <a:lnTo>
                    <a:pt x="4186164" y="0"/>
                  </a:lnTo>
                  <a:lnTo>
                    <a:pt x="4193361" y="1532"/>
                  </a:lnTo>
                  <a:lnTo>
                    <a:pt x="4201988" y="16354"/>
                  </a:lnTo>
                  <a:close/>
                </a:path>
                <a:path w="5749290" h="713740">
                  <a:moveTo>
                    <a:pt x="4243736" y="25244"/>
                  </a:moveTo>
                  <a:lnTo>
                    <a:pt x="4231957" y="22736"/>
                  </a:lnTo>
                  <a:lnTo>
                    <a:pt x="4250935" y="13793"/>
                  </a:lnTo>
                  <a:lnTo>
                    <a:pt x="4243736" y="25244"/>
                  </a:lnTo>
                  <a:close/>
                </a:path>
                <a:path w="5749290" h="713740">
                  <a:moveTo>
                    <a:pt x="4289672" y="35026"/>
                  </a:moveTo>
                  <a:lnTo>
                    <a:pt x="4286074" y="34260"/>
                  </a:lnTo>
                  <a:lnTo>
                    <a:pt x="4288719" y="21839"/>
                  </a:lnTo>
                  <a:lnTo>
                    <a:pt x="4289672" y="35026"/>
                  </a:lnTo>
                  <a:close/>
                </a:path>
                <a:path w="5749290" h="713740">
                  <a:moveTo>
                    <a:pt x="4527843" y="85745"/>
                  </a:moveTo>
                  <a:lnTo>
                    <a:pt x="4290881" y="35284"/>
                  </a:lnTo>
                  <a:lnTo>
                    <a:pt x="4312108" y="26819"/>
                  </a:lnTo>
                  <a:lnTo>
                    <a:pt x="4529954" y="73210"/>
                  </a:lnTo>
                  <a:lnTo>
                    <a:pt x="4527843" y="85745"/>
                  </a:lnTo>
                  <a:close/>
                </a:path>
                <a:path w="5749290" h="713740">
                  <a:moveTo>
                    <a:pt x="4539954" y="85388"/>
                  </a:moveTo>
                  <a:lnTo>
                    <a:pt x="4540608" y="75479"/>
                  </a:lnTo>
                  <a:lnTo>
                    <a:pt x="4559078" y="79412"/>
                  </a:lnTo>
                  <a:lnTo>
                    <a:pt x="4539954" y="85388"/>
                  </a:lnTo>
                  <a:close/>
                </a:path>
                <a:path w="5749290" h="713740">
                  <a:moveTo>
                    <a:pt x="4539762" y="88283"/>
                  </a:moveTo>
                  <a:lnTo>
                    <a:pt x="4534365" y="87134"/>
                  </a:lnTo>
                  <a:lnTo>
                    <a:pt x="4539954" y="85388"/>
                  </a:lnTo>
                  <a:lnTo>
                    <a:pt x="4539762" y="88283"/>
                  </a:lnTo>
                  <a:close/>
                </a:path>
                <a:path w="5749290" h="713740">
                  <a:moveTo>
                    <a:pt x="4147501" y="30721"/>
                  </a:moveTo>
                  <a:lnTo>
                    <a:pt x="4113091" y="23393"/>
                  </a:lnTo>
                  <a:lnTo>
                    <a:pt x="4120825" y="12055"/>
                  </a:lnTo>
                  <a:lnTo>
                    <a:pt x="4128896" y="789"/>
                  </a:lnTo>
                  <a:lnTo>
                    <a:pt x="4140338" y="3226"/>
                  </a:lnTo>
                  <a:lnTo>
                    <a:pt x="4139492" y="16030"/>
                  </a:lnTo>
                  <a:lnTo>
                    <a:pt x="4149612" y="18185"/>
                  </a:lnTo>
                  <a:lnTo>
                    <a:pt x="4147501" y="30721"/>
                  </a:lnTo>
                  <a:close/>
                </a:path>
                <a:path w="5749290" h="713740">
                  <a:moveTo>
                    <a:pt x="4148066" y="17856"/>
                  </a:moveTo>
                  <a:lnTo>
                    <a:pt x="4146688" y="17563"/>
                  </a:lnTo>
                  <a:lnTo>
                    <a:pt x="4160129" y="7440"/>
                  </a:lnTo>
                  <a:lnTo>
                    <a:pt x="4148066" y="17856"/>
                  </a:lnTo>
                  <a:close/>
                </a:path>
                <a:path w="5749290" h="713740">
                  <a:moveTo>
                    <a:pt x="4267235" y="43233"/>
                  </a:moveTo>
                  <a:lnTo>
                    <a:pt x="4174801" y="23549"/>
                  </a:lnTo>
                  <a:lnTo>
                    <a:pt x="4176012" y="10823"/>
                  </a:lnTo>
                  <a:lnTo>
                    <a:pt x="4263724" y="29501"/>
                  </a:lnTo>
                  <a:lnTo>
                    <a:pt x="4267235" y="43233"/>
                  </a:lnTo>
                  <a:close/>
                </a:path>
                <a:path w="5749290" h="713740">
                  <a:moveTo>
                    <a:pt x="4429839" y="77860"/>
                  </a:moveTo>
                  <a:lnTo>
                    <a:pt x="4267235" y="43233"/>
                  </a:lnTo>
                  <a:lnTo>
                    <a:pt x="4281378" y="33260"/>
                  </a:lnTo>
                  <a:lnTo>
                    <a:pt x="4440215" y="67085"/>
                  </a:lnTo>
                  <a:lnTo>
                    <a:pt x="4429839" y="77860"/>
                  </a:lnTo>
                  <a:close/>
                </a:path>
                <a:path w="5749290" h="713740">
                  <a:moveTo>
                    <a:pt x="4448110" y="94735"/>
                  </a:moveTo>
                  <a:lnTo>
                    <a:pt x="4444511" y="93969"/>
                  </a:lnTo>
                  <a:lnTo>
                    <a:pt x="4452554" y="82697"/>
                  </a:lnTo>
                  <a:lnTo>
                    <a:pt x="4449802" y="69126"/>
                  </a:lnTo>
                  <a:lnTo>
                    <a:pt x="4493123" y="78352"/>
                  </a:lnTo>
                  <a:lnTo>
                    <a:pt x="4475269" y="87534"/>
                  </a:lnTo>
                  <a:lnTo>
                    <a:pt x="4460398" y="84367"/>
                  </a:lnTo>
                  <a:lnTo>
                    <a:pt x="4448110" y="94735"/>
                  </a:lnTo>
                  <a:close/>
                </a:path>
                <a:path w="5749290" h="713740">
                  <a:moveTo>
                    <a:pt x="4501133" y="93042"/>
                  </a:moveTo>
                  <a:lnTo>
                    <a:pt x="4501978" y="80237"/>
                  </a:lnTo>
                  <a:lnTo>
                    <a:pt x="4509175" y="81770"/>
                  </a:lnTo>
                  <a:lnTo>
                    <a:pt x="4501133" y="93042"/>
                  </a:lnTo>
                  <a:close/>
                </a:path>
                <a:path w="5749290" h="713740">
                  <a:moveTo>
                    <a:pt x="4099063" y="20406"/>
                  </a:moveTo>
                  <a:lnTo>
                    <a:pt x="4091866" y="18873"/>
                  </a:lnTo>
                  <a:lnTo>
                    <a:pt x="4093612" y="6260"/>
                  </a:lnTo>
                  <a:lnTo>
                    <a:pt x="4103507" y="8367"/>
                  </a:lnTo>
                  <a:lnTo>
                    <a:pt x="4099063" y="20406"/>
                  </a:lnTo>
                  <a:close/>
                </a:path>
                <a:path w="5749290" h="713740">
                  <a:moveTo>
                    <a:pt x="4372486" y="78631"/>
                  </a:moveTo>
                  <a:lnTo>
                    <a:pt x="4167433" y="34965"/>
                  </a:lnTo>
                  <a:lnTo>
                    <a:pt x="4175223" y="23639"/>
                  </a:lnTo>
                  <a:lnTo>
                    <a:pt x="4375188" y="66222"/>
                  </a:lnTo>
                  <a:lnTo>
                    <a:pt x="4372486" y="78631"/>
                  </a:lnTo>
                  <a:close/>
                </a:path>
                <a:path w="5749290" h="713740">
                  <a:moveTo>
                    <a:pt x="4382492" y="93747"/>
                  </a:moveTo>
                  <a:lnTo>
                    <a:pt x="4080225" y="29379"/>
                  </a:lnTo>
                  <a:lnTo>
                    <a:pt x="4088717" y="18203"/>
                  </a:lnTo>
                  <a:lnTo>
                    <a:pt x="4365346" y="77111"/>
                  </a:lnTo>
                  <a:lnTo>
                    <a:pt x="4382492" y="93747"/>
                  </a:lnTo>
                  <a:close/>
                </a:path>
                <a:path w="5749290" h="713740">
                  <a:moveTo>
                    <a:pt x="4398685" y="97195"/>
                  </a:moveTo>
                  <a:lnTo>
                    <a:pt x="4386091" y="94513"/>
                  </a:lnTo>
                  <a:lnTo>
                    <a:pt x="4394133" y="83241"/>
                  </a:lnTo>
                  <a:lnTo>
                    <a:pt x="4404929" y="85540"/>
                  </a:lnTo>
                  <a:lnTo>
                    <a:pt x="4398685" y="97195"/>
                  </a:lnTo>
                  <a:close/>
                </a:path>
                <a:path w="5749290" h="713740">
                  <a:moveTo>
                    <a:pt x="3977471" y="20482"/>
                  </a:moveTo>
                  <a:lnTo>
                    <a:pt x="3959563" y="16669"/>
                  </a:lnTo>
                  <a:lnTo>
                    <a:pt x="3975871" y="7157"/>
                  </a:lnTo>
                  <a:lnTo>
                    <a:pt x="3977471" y="20482"/>
                  </a:lnTo>
                  <a:close/>
                </a:path>
                <a:path w="5749290" h="713740">
                  <a:moveTo>
                    <a:pt x="4313276" y="91992"/>
                  </a:moveTo>
                  <a:lnTo>
                    <a:pt x="4055905" y="37185"/>
                  </a:lnTo>
                  <a:lnTo>
                    <a:pt x="4062233" y="25547"/>
                  </a:lnTo>
                  <a:lnTo>
                    <a:pt x="4327785" y="82097"/>
                  </a:lnTo>
                  <a:lnTo>
                    <a:pt x="4313276" y="91992"/>
                  </a:lnTo>
                  <a:close/>
                </a:path>
                <a:path w="5749290" h="713740">
                  <a:moveTo>
                    <a:pt x="3928531" y="19214"/>
                  </a:moveTo>
                  <a:lnTo>
                    <a:pt x="3929623" y="10293"/>
                  </a:lnTo>
                  <a:lnTo>
                    <a:pt x="3957033" y="16130"/>
                  </a:lnTo>
                  <a:lnTo>
                    <a:pt x="3928531" y="19214"/>
                  </a:lnTo>
                  <a:close/>
                </a:path>
                <a:path w="5749290" h="713740">
                  <a:moveTo>
                    <a:pt x="3936674" y="37764"/>
                  </a:moveTo>
                  <a:lnTo>
                    <a:pt x="3928353" y="35992"/>
                  </a:lnTo>
                  <a:lnTo>
                    <a:pt x="3957033" y="16130"/>
                  </a:lnTo>
                  <a:lnTo>
                    <a:pt x="4257978" y="80216"/>
                  </a:lnTo>
                  <a:lnTo>
                    <a:pt x="4233040" y="87890"/>
                  </a:lnTo>
                  <a:lnTo>
                    <a:pt x="3947641" y="27114"/>
                  </a:lnTo>
                  <a:lnTo>
                    <a:pt x="3936674" y="37764"/>
                  </a:lnTo>
                  <a:close/>
                </a:path>
                <a:path w="5749290" h="713740">
                  <a:moveTo>
                    <a:pt x="4299835" y="102115"/>
                  </a:moveTo>
                  <a:lnTo>
                    <a:pt x="4296127" y="88340"/>
                  </a:lnTo>
                  <a:lnTo>
                    <a:pt x="4322272" y="93908"/>
                  </a:lnTo>
                  <a:lnTo>
                    <a:pt x="4299835" y="102115"/>
                  </a:lnTo>
                  <a:close/>
                </a:path>
                <a:path w="5749290" h="713740">
                  <a:moveTo>
                    <a:pt x="3928074" y="22948"/>
                  </a:moveTo>
                  <a:lnTo>
                    <a:pt x="3916604" y="20505"/>
                  </a:lnTo>
                  <a:lnTo>
                    <a:pt x="3928531" y="19214"/>
                  </a:lnTo>
                  <a:lnTo>
                    <a:pt x="3928074" y="22948"/>
                  </a:lnTo>
                  <a:close/>
                </a:path>
                <a:path w="5749290" h="713740">
                  <a:moveTo>
                    <a:pt x="3904117" y="43816"/>
                  </a:moveTo>
                  <a:lnTo>
                    <a:pt x="3815956" y="25042"/>
                  </a:lnTo>
                  <a:lnTo>
                    <a:pt x="3843706" y="17966"/>
                  </a:lnTo>
                  <a:lnTo>
                    <a:pt x="3864256" y="22342"/>
                  </a:lnTo>
                  <a:lnTo>
                    <a:pt x="3885765" y="13938"/>
                  </a:lnTo>
                  <a:lnTo>
                    <a:pt x="3905809" y="18206"/>
                  </a:lnTo>
                  <a:lnTo>
                    <a:pt x="3904117" y="43816"/>
                  </a:lnTo>
                  <a:close/>
                </a:path>
                <a:path w="5749290" h="713740">
                  <a:moveTo>
                    <a:pt x="3949943" y="40590"/>
                  </a:moveTo>
                  <a:lnTo>
                    <a:pt x="3952588" y="28168"/>
                  </a:lnTo>
                  <a:lnTo>
                    <a:pt x="3955117" y="35920"/>
                  </a:lnTo>
                  <a:lnTo>
                    <a:pt x="3949943" y="40590"/>
                  </a:lnTo>
                  <a:close/>
                </a:path>
                <a:path w="5749290" h="713740">
                  <a:moveTo>
                    <a:pt x="4209113" y="95780"/>
                  </a:moveTo>
                  <a:lnTo>
                    <a:pt x="3957140" y="42122"/>
                  </a:lnTo>
                  <a:lnTo>
                    <a:pt x="3955117" y="35920"/>
                  </a:lnTo>
                  <a:lnTo>
                    <a:pt x="3961584" y="30084"/>
                  </a:lnTo>
                  <a:lnTo>
                    <a:pt x="4233040" y="87890"/>
                  </a:lnTo>
                  <a:lnTo>
                    <a:pt x="4209113" y="95780"/>
                  </a:lnTo>
                  <a:close/>
                </a:path>
                <a:path w="5749290" h="713740">
                  <a:moveTo>
                    <a:pt x="3989290" y="100908"/>
                  </a:moveTo>
                  <a:lnTo>
                    <a:pt x="3686574" y="36444"/>
                  </a:lnTo>
                  <a:lnTo>
                    <a:pt x="3715254" y="16582"/>
                  </a:lnTo>
                  <a:lnTo>
                    <a:pt x="3801110" y="34865"/>
                  </a:lnTo>
                  <a:lnTo>
                    <a:pt x="3814157" y="24658"/>
                  </a:lnTo>
                  <a:lnTo>
                    <a:pt x="3917808" y="46731"/>
                  </a:lnTo>
                  <a:lnTo>
                    <a:pt x="3932626" y="36902"/>
                  </a:lnTo>
                  <a:lnTo>
                    <a:pt x="4075578" y="67344"/>
                  </a:lnTo>
                  <a:lnTo>
                    <a:pt x="4061322" y="77293"/>
                  </a:lnTo>
                  <a:lnTo>
                    <a:pt x="4049428" y="87744"/>
                  </a:lnTo>
                  <a:lnTo>
                    <a:pt x="4048161" y="100459"/>
                  </a:lnTo>
                  <a:lnTo>
                    <a:pt x="4020554" y="94580"/>
                  </a:lnTo>
                  <a:lnTo>
                    <a:pt x="3989290" y="100908"/>
                  </a:lnTo>
                  <a:close/>
                </a:path>
                <a:path w="5749290" h="713740">
                  <a:moveTo>
                    <a:pt x="4138379" y="93702"/>
                  </a:moveTo>
                  <a:lnTo>
                    <a:pt x="4081282" y="81543"/>
                  </a:lnTo>
                  <a:lnTo>
                    <a:pt x="4081285" y="68559"/>
                  </a:lnTo>
                  <a:lnTo>
                    <a:pt x="4153253" y="83885"/>
                  </a:lnTo>
                  <a:lnTo>
                    <a:pt x="4138379" y="93702"/>
                  </a:lnTo>
                  <a:close/>
                </a:path>
                <a:path w="5749290" h="713740">
                  <a:moveTo>
                    <a:pt x="4153448" y="96911"/>
                  </a:moveTo>
                  <a:lnTo>
                    <a:pt x="4150608" y="96306"/>
                  </a:lnTo>
                  <a:lnTo>
                    <a:pt x="4153253" y="83885"/>
                  </a:lnTo>
                  <a:lnTo>
                    <a:pt x="4165173" y="86423"/>
                  </a:lnTo>
                  <a:lnTo>
                    <a:pt x="4153448" y="96911"/>
                  </a:lnTo>
                  <a:close/>
                </a:path>
                <a:path w="5749290" h="713740">
                  <a:moveTo>
                    <a:pt x="3766531" y="27501"/>
                  </a:moveTo>
                  <a:lnTo>
                    <a:pt x="3754808" y="25005"/>
                  </a:lnTo>
                  <a:lnTo>
                    <a:pt x="3767152" y="14649"/>
                  </a:lnTo>
                  <a:lnTo>
                    <a:pt x="3769176" y="15080"/>
                  </a:lnTo>
                  <a:lnTo>
                    <a:pt x="3766531" y="27501"/>
                  </a:lnTo>
                  <a:close/>
                </a:path>
                <a:path w="5749290" h="713740">
                  <a:moveTo>
                    <a:pt x="3791720" y="32865"/>
                  </a:moveTo>
                  <a:lnTo>
                    <a:pt x="3766531" y="27501"/>
                  </a:lnTo>
                  <a:lnTo>
                    <a:pt x="3769176" y="15080"/>
                  </a:lnTo>
                  <a:lnTo>
                    <a:pt x="3794365" y="20444"/>
                  </a:lnTo>
                  <a:lnTo>
                    <a:pt x="3791720" y="32865"/>
                  </a:lnTo>
                  <a:close/>
                </a:path>
                <a:path w="5749290" h="713740">
                  <a:moveTo>
                    <a:pt x="4108380" y="100298"/>
                  </a:moveTo>
                  <a:lnTo>
                    <a:pt x="4099384" y="98383"/>
                  </a:lnTo>
                  <a:lnTo>
                    <a:pt x="4103435" y="86261"/>
                  </a:lnTo>
                  <a:lnTo>
                    <a:pt x="4109226" y="87494"/>
                  </a:lnTo>
                  <a:lnTo>
                    <a:pt x="4108380" y="100298"/>
                  </a:lnTo>
                  <a:close/>
                </a:path>
                <a:path w="5749290" h="713740">
                  <a:moveTo>
                    <a:pt x="4123421" y="103501"/>
                  </a:moveTo>
                  <a:lnTo>
                    <a:pt x="4110179" y="100681"/>
                  </a:lnTo>
                  <a:lnTo>
                    <a:pt x="4118222" y="89409"/>
                  </a:lnTo>
                  <a:lnTo>
                    <a:pt x="4132391" y="92427"/>
                  </a:lnTo>
                  <a:lnTo>
                    <a:pt x="4123421" y="103501"/>
                  </a:lnTo>
                  <a:close/>
                </a:path>
                <a:path w="5749290" h="713740">
                  <a:moveTo>
                    <a:pt x="4057157" y="102375"/>
                  </a:moveTo>
                  <a:lnTo>
                    <a:pt x="4048161" y="100459"/>
                  </a:lnTo>
                  <a:lnTo>
                    <a:pt x="4058002" y="89570"/>
                  </a:lnTo>
                  <a:lnTo>
                    <a:pt x="4057157" y="102375"/>
                  </a:lnTo>
                  <a:close/>
                </a:path>
                <a:path w="5749290" h="713740">
                  <a:moveTo>
                    <a:pt x="3670831" y="33091"/>
                  </a:moveTo>
                  <a:lnTo>
                    <a:pt x="3646541" y="27919"/>
                  </a:lnTo>
                  <a:lnTo>
                    <a:pt x="3658070" y="17389"/>
                  </a:lnTo>
                  <a:lnTo>
                    <a:pt x="3674656" y="20921"/>
                  </a:lnTo>
                  <a:lnTo>
                    <a:pt x="3670831" y="33091"/>
                  </a:lnTo>
                  <a:close/>
                </a:path>
                <a:path w="5749290" h="713740">
                  <a:moveTo>
                    <a:pt x="4034721" y="110582"/>
                  </a:moveTo>
                  <a:lnTo>
                    <a:pt x="4029323" y="109433"/>
                  </a:lnTo>
                  <a:lnTo>
                    <a:pt x="4037366" y="98161"/>
                  </a:lnTo>
                  <a:lnTo>
                    <a:pt x="4040964" y="98927"/>
                  </a:lnTo>
                  <a:lnTo>
                    <a:pt x="4034721" y="110582"/>
                  </a:lnTo>
                  <a:close/>
                </a:path>
                <a:path w="5749290" h="713740">
                  <a:moveTo>
                    <a:pt x="3907001" y="96369"/>
                  </a:moveTo>
                  <a:lnTo>
                    <a:pt x="3621856" y="35647"/>
                  </a:lnTo>
                  <a:lnTo>
                    <a:pt x="3624501" y="23225"/>
                  </a:lnTo>
                  <a:lnTo>
                    <a:pt x="3937562" y="89892"/>
                  </a:lnTo>
                  <a:lnTo>
                    <a:pt x="3907001" y="96369"/>
                  </a:lnTo>
                  <a:close/>
                </a:path>
                <a:path w="5749290" h="713740">
                  <a:moveTo>
                    <a:pt x="3938281" y="98781"/>
                  </a:moveTo>
                  <a:lnTo>
                    <a:pt x="3941498" y="90730"/>
                  </a:lnTo>
                  <a:lnTo>
                    <a:pt x="3959996" y="94669"/>
                  </a:lnTo>
                  <a:lnTo>
                    <a:pt x="3938281" y="98781"/>
                  </a:lnTo>
                  <a:close/>
                </a:path>
                <a:path w="5749290" h="713740">
                  <a:moveTo>
                    <a:pt x="3936717" y="102697"/>
                  </a:moveTo>
                  <a:lnTo>
                    <a:pt x="3927721" y="100781"/>
                  </a:lnTo>
                  <a:lnTo>
                    <a:pt x="3938281" y="98781"/>
                  </a:lnTo>
                  <a:lnTo>
                    <a:pt x="3936717" y="102697"/>
                  </a:lnTo>
                  <a:close/>
                </a:path>
                <a:path w="5749290" h="713740">
                  <a:moveTo>
                    <a:pt x="3731821" y="111003"/>
                  </a:moveTo>
                  <a:lnTo>
                    <a:pt x="3717796" y="95032"/>
                  </a:lnTo>
                  <a:lnTo>
                    <a:pt x="3439650" y="35800"/>
                  </a:lnTo>
                  <a:lnTo>
                    <a:pt x="3458460" y="26821"/>
                  </a:lnTo>
                  <a:lnTo>
                    <a:pt x="3515107" y="38884"/>
                  </a:lnTo>
                  <a:lnTo>
                    <a:pt x="3546118" y="32503"/>
                  </a:lnTo>
                  <a:lnTo>
                    <a:pt x="3599307" y="43830"/>
                  </a:lnTo>
                  <a:lnTo>
                    <a:pt x="3604313" y="31911"/>
                  </a:lnTo>
                  <a:lnTo>
                    <a:pt x="3875543" y="89670"/>
                  </a:lnTo>
                  <a:lnTo>
                    <a:pt x="3768932" y="105921"/>
                  </a:lnTo>
                  <a:lnTo>
                    <a:pt x="3731821" y="111003"/>
                  </a:lnTo>
                  <a:close/>
                </a:path>
                <a:path w="5749290" h="713740">
                  <a:moveTo>
                    <a:pt x="3871431" y="94479"/>
                  </a:moveTo>
                  <a:lnTo>
                    <a:pt x="3875543" y="89670"/>
                  </a:lnTo>
                  <a:lnTo>
                    <a:pt x="3882965" y="91250"/>
                  </a:lnTo>
                  <a:lnTo>
                    <a:pt x="3871431" y="94479"/>
                  </a:lnTo>
                  <a:close/>
                </a:path>
                <a:path w="5749290" h="713740">
                  <a:moveTo>
                    <a:pt x="3866151" y="100655"/>
                  </a:moveTo>
                  <a:lnTo>
                    <a:pt x="3856621" y="98625"/>
                  </a:lnTo>
                  <a:lnTo>
                    <a:pt x="3871431" y="94479"/>
                  </a:lnTo>
                  <a:lnTo>
                    <a:pt x="3866151" y="100655"/>
                  </a:lnTo>
                  <a:close/>
                </a:path>
                <a:path w="5749290" h="713740">
                  <a:moveTo>
                    <a:pt x="3509765" y="37747"/>
                  </a:moveTo>
                  <a:lnTo>
                    <a:pt x="3506813" y="37118"/>
                  </a:lnTo>
                  <a:lnTo>
                    <a:pt x="3504061" y="23547"/>
                  </a:lnTo>
                  <a:lnTo>
                    <a:pt x="3512832" y="25415"/>
                  </a:lnTo>
                  <a:lnTo>
                    <a:pt x="3509765" y="37747"/>
                  </a:lnTo>
                  <a:close/>
                </a:path>
                <a:path w="5749290" h="713740">
                  <a:moveTo>
                    <a:pt x="3839329" y="102541"/>
                  </a:moveTo>
                  <a:lnTo>
                    <a:pt x="3849958" y="97206"/>
                  </a:lnTo>
                  <a:lnTo>
                    <a:pt x="3856621" y="98625"/>
                  </a:lnTo>
                  <a:lnTo>
                    <a:pt x="3839329" y="102541"/>
                  </a:lnTo>
                  <a:close/>
                </a:path>
                <a:path w="5749290" h="713740">
                  <a:moveTo>
                    <a:pt x="3831795" y="106323"/>
                  </a:moveTo>
                  <a:lnTo>
                    <a:pt x="3827072" y="105317"/>
                  </a:lnTo>
                  <a:lnTo>
                    <a:pt x="3839329" y="102541"/>
                  </a:lnTo>
                  <a:lnTo>
                    <a:pt x="3831795" y="106323"/>
                  </a:lnTo>
                  <a:close/>
                </a:path>
                <a:path w="5749290" h="713740">
                  <a:moveTo>
                    <a:pt x="3386374" y="37440"/>
                  </a:moveTo>
                  <a:lnTo>
                    <a:pt x="3362984" y="32459"/>
                  </a:lnTo>
                  <a:lnTo>
                    <a:pt x="3379517" y="22995"/>
                  </a:lnTo>
                  <a:lnTo>
                    <a:pt x="3386374" y="37440"/>
                  </a:lnTo>
                  <a:close/>
                </a:path>
                <a:path w="5749290" h="713740">
                  <a:moveTo>
                    <a:pt x="3696961" y="103580"/>
                  </a:moveTo>
                  <a:lnTo>
                    <a:pt x="3405040" y="41415"/>
                  </a:lnTo>
                  <a:lnTo>
                    <a:pt x="3414011" y="30341"/>
                  </a:lnTo>
                  <a:lnTo>
                    <a:pt x="3717796" y="95032"/>
                  </a:lnTo>
                  <a:lnTo>
                    <a:pt x="3696961" y="103580"/>
                  </a:lnTo>
                  <a:close/>
                </a:path>
                <a:path w="5749290" h="713740">
                  <a:moveTo>
                    <a:pt x="3380130" y="49095"/>
                  </a:moveTo>
                  <a:lnTo>
                    <a:pt x="3288005" y="29477"/>
                  </a:lnTo>
                  <a:lnTo>
                    <a:pt x="3306084" y="20342"/>
                  </a:lnTo>
                  <a:lnTo>
                    <a:pt x="3377265" y="35500"/>
                  </a:lnTo>
                  <a:lnTo>
                    <a:pt x="3380130" y="49095"/>
                  </a:lnTo>
                  <a:close/>
                </a:path>
                <a:path w="5749290" h="713740">
                  <a:moveTo>
                    <a:pt x="3650629" y="106698"/>
                  </a:moveTo>
                  <a:lnTo>
                    <a:pt x="3380130" y="49095"/>
                  </a:lnTo>
                  <a:lnTo>
                    <a:pt x="3398378" y="39996"/>
                  </a:lnTo>
                  <a:lnTo>
                    <a:pt x="3652656" y="94145"/>
                  </a:lnTo>
                  <a:lnTo>
                    <a:pt x="3650629" y="106698"/>
                  </a:lnTo>
                  <a:close/>
                </a:path>
                <a:path w="5749290" h="713740">
                  <a:moveTo>
                    <a:pt x="3515177" y="103823"/>
                  </a:moveTo>
                  <a:lnTo>
                    <a:pt x="3234276" y="44005"/>
                  </a:lnTo>
                  <a:lnTo>
                    <a:pt x="3254267" y="35277"/>
                  </a:lnTo>
                  <a:lnTo>
                    <a:pt x="3270378" y="25723"/>
                  </a:lnTo>
                  <a:lnTo>
                    <a:pt x="3560050" y="87409"/>
                  </a:lnTo>
                  <a:lnTo>
                    <a:pt x="3552485" y="98783"/>
                  </a:lnTo>
                  <a:lnTo>
                    <a:pt x="3527802" y="93527"/>
                  </a:lnTo>
                  <a:lnTo>
                    <a:pt x="3515177" y="103823"/>
                  </a:lnTo>
                  <a:close/>
                </a:path>
                <a:path w="5749290" h="713740">
                  <a:moveTo>
                    <a:pt x="3581245" y="104907"/>
                  </a:moveTo>
                  <a:lnTo>
                    <a:pt x="3565108" y="101471"/>
                  </a:lnTo>
                  <a:lnTo>
                    <a:pt x="3560050" y="87409"/>
                  </a:lnTo>
                  <a:lnTo>
                    <a:pt x="3602051" y="96353"/>
                  </a:lnTo>
                  <a:lnTo>
                    <a:pt x="3581245" y="104907"/>
                  </a:lnTo>
                  <a:close/>
                </a:path>
                <a:path w="5749290" h="713740">
                  <a:moveTo>
                    <a:pt x="3622177" y="113624"/>
                  </a:moveTo>
                  <a:lnTo>
                    <a:pt x="3624428" y="101119"/>
                  </a:lnTo>
                  <a:lnTo>
                    <a:pt x="3636348" y="103657"/>
                  </a:lnTo>
                  <a:lnTo>
                    <a:pt x="3622177" y="113624"/>
                  </a:lnTo>
                  <a:close/>
                </a:path>
                <a:path w="5749290" h="713740">
                  <a:moveTo>
                    <a:pt x="3138297" y="36551"/>
                  </a:moveTo>
                  <a:lnTo>
                    <a:pt x="3120389" y="32737"/>
                  </a:lnTo>
                  <a:lnTo>
                    <a:pt x="3140942" y="24129"/>
                  </a:lnTo>
                  <a:lnTo>
                    <a:pt x="3138297" y="36551"/>
                  </a:lnTo>
                  <a:close/>
                </a:path>
                <a:path w="5749290" h="713740">
                  <a:moveTo>
                    <a:pt x="3159241" y="41011"/>
                  </a:moveTo>
                  <a:lnTo>
                    <a:pt x="3138297" y="36551"/>
                  </a:lnTo>
                  <a:lnTo>
                    <a:pt x="3149348" y="25919"/>
                  </a:lnTo>
                  <a:lnTo>
                    <a:pt x="3157135" y="27578"/>
                  </a:lnTo>
                  <a:lnTo>
                    <a:pt x="3159241" y="41011"/>
                  </a:lnTo>
                  <a:close/>
                </a:path>
                <a:path w="5749290" h="713740">
                  <a:moveTo>
                    <a:pt x="3194073" y="48428"/>
                  </a:moveTo>
                  <a:lnTo>
                    <a:pt x="3192358" y="48063"/>
                  </a:lnTo>
                  <a:lnTo>
                    <a:pt x="3196493" y="35959"/>
                  </a:lnTo>
                  <a:lnTo>
                    <a:pt x="3200569" y="36827"/>
                  </a:lnTo>
                  <a:lnTo>
                    <a:pt x="3194073" y="48428"/>
                  </a:lnTo>
                  <a:close/>
                </a:path>
                <a:path w="5749290" h="713740">
                  <a:moveTo>
                    <a:pt x="3468002" y="106762"/>
                  </a:moveTo>
                  <a:lnTo>
                    <a:pt x="3194073" y="48428"/>
                  </a:lnTo>
                  <a:lnTo>
                    <a:pt x="3215244" y="39952"/>
                  </a:lnTo>
                  <a:lnTo>
                    <a:pt x="3485940" y="97597"/>
                  </a:lnTo>
                  <a:lnTo>
                    <a:pt x="3468002" y="106762"/>
                  </a:lnTo>
                  <a:close/>
                </a:path>
                <a:path w="5749290" h="713740">
                  <a:moveTo>
                    <a:pt x="3525127" y="118927"/>
                  </a:moveTo>
                  <a:lnTo>
                    <a:pt x="3508934" y="115478"/>
                  </a:lnTo>
                  <a:lnTo>
                    <a:pt x="3511579" y="103057"/>
                  </a:lnTo>
                  <a:lnTo>
                    <a:pt x="3522375" y="105356"/>
                  </a:lnTo>
                  <a:lnTo>
                    <a:pt x="3525127" y="118927"/>
                  </a:lnTo>
                  <a:close/>
                </a:path>
                <a:path w="5749290" h="713740">
                  <a:moveTo>
                    <a:pt x="3441067" y="114011"/>
                  </a:moveTo>
                  <a:lnTo>
                    <a:pt x="3093399" y="39974"/>
                  </a:lnTo>
                  <a:lnTo>
                    <a:pt x="3108385" y="30181"/>
                  </a:lnTo>
                  <a:lnTo>
                    <a:pt x="3452427" y="103445"/>
                  </a:lnTo>
                  <a:lnTo>
                    <a:pt x="3441067" y="114011"/>
                  </a:lnTo>
                  <a:close/>
                </a:path>
                <a:path w="5749290" h="713740">
                  <a:moveTo>
                    <a:pt x="3009873" y="35172"/>
                  </a:moveTo>
                  <a:lnTo>
                    <a:pt x="3009339" y="35059"/>
                  </a:lnTo>
                  <a:lnTo>
                    <a:pt x="3024101" y="25217"/>
                  </a:lnTo>
                  <a:lnTo>
                    <a:pt x="3009873" y="35172"/>
                  </a:lnTo>
                  <a:close/>
                </a:path>
                <a:path w="5749290" h="713740">
                  <a:moveTo>
                    <a:pt x="3369855" y="111831"/>
                  </a:moveTo>
                  <a:lnTo>
                    <a:pt x="3075432" y="49133"/>
                  </a:lnTo>
                  <a:lnTo>
                    <a:pt x="3074479" y="35945"/>
                  </a:lnTo>
                  <a:lnTo>
                    <a:pt x="3376745" y="100313"/>
                  </a:lnTo>
                  <a:lnTo>
                    <a:pt x="3369855" y="111831"/>
                  </a:lnTo>
                  <a:close/>
                </a:path>
                <a:path w="5749290" h="713740">
                  <a:moveTo>
                    <a:pt x="3384896" y="115034"/>
                  </a:moveTo>
                  <a:lnTo>
                    <a:pt x="3384336" y="101930"/>
                  </a:lnTo>
                  <a:lnTo>
                    <a:pt x="3397493" y="104732"/>
                  </a:lnTo>
                  <a:lnTo>
                    <a:pt x="3384896" y="115034"/>
                  </a:lnTo>
                  <a:close/>
                </a:path>
                <a:path w="5749290" h="713740">
                  <a:moveTo>
                    <a:pt x="2977428" y="41248"/>
                  </a:moveTo>
                  <a:lnTo>
                    <a:pt x="2973830" y="40482"/>
                  </a:lnTo>
                  <a:lnTo>
                    <a:pt x="2984010" y="29665"/>
                  </a:lnTo>
                  <a:lnTo>
                    <a:pt x="2985471" y="29976"/>
                  </a:lnTo>
                  <a:lnTo>
                    <a:pt x="2977428" y="41248"/>
                  </a:lnTo>
                  <a:close/>
                </a:path>
                <a:path w="5749290" h="713740">
                  <a:moveTo>
                    <a:pt x="2969386" y="52520"/>
                  </a:moveTo>
                  <a:lnTo>
                    <a:pt x="2962639" y="51083"/>
                  </a:lnTo>
                  <a:lnTo>
                    <a:pt x="2977766" y="41320"/>
                  </a:lnTo>
                  <a:lnTo>
                    <a:pt x="2990869" y="31126"/>
                  </a:lnTo>
                  <a:lnTo>
                    <a:pt x="3009339" y="35059"/>
                  </a:lnTo>
                  <a:lnTo>
                    <a:pt x="2993396" y="44648"/>
                  </a:lnTo>
                  <a:lnTo>
                    <a:pt x="2981111" y="42032"/>
                  </a:lnTo>
                  <a:lnTo>
                    <a:pt x="2969386" y="52520"/>
                  </a:lnTo>
                  <a:close/>
                </a:path>
                <a:path w="5749290" h="713740">
                  <a:moveTo>
                    <a:pt x="3144016" y="115677"/>
                  </a:moveTo>
                  <a:lnTo>
                    <a:pt x="3155657" y="105172"/>
                  </a:lnTo>
                  <a:lnTo>
                    <a:pt x="2928957" y="56896"/>
                  </a:lnTo>
                  <a:lnTo>
                    <a:pt x="2948133" y="47994"/>
                  </a:lnTo>
                  <a:lnTo>
                    <a:pt x="2985494" y="55950"/>
                  </a:lnTo>
                  <a:lnTo>
                    <a:pt x="3005091" y="47139"/>
                  </a:lnTo>
                  <a:lnTo>
                    <a:pt x="3023002" y="37968"/>
                  </a:lnTo>
                  <a:lnTo>
                    <a:pt x="3034050" y="40321"/>
                  </a:lnTo>
                  <a:lnTo>
                    <a:pt x="3040401" y="54658"/>
                  </a:lnTo>
                  <a:lnTo>
                    <a:pt x="3290856" y="107993"/>
                  </a:lnTo>
                  <a:lnTo>
                    <a:pt x="3144016" y="115677"/>
                  </a:lnTo>
                  <a:close/>
                </a:path>
                <a:path w="5749290" h="713740">
                  <a:moveTo>
                    <a:pt x="3290856" y="107993"/>
                  </a:moveTo>
                  <a:lnTo>
                    <a:pt x="3040401" y="54658"/>
                  </a:lnTo>
                  <a:lnTo>
                    <a:pt x="3052914" y="44338"/>
                  </a:lnTo>
                  <a:lnTo>
                    <a:pt x="3338116" y="105072"/>
                  </a:lnTo>
                  <a:lnTo>
                    <a:pt x="3290856" y="107993"/>
                  </a:lnTo>
                  <a:close/>
                </a:path>
                <a:path w="5749290" h="713740">
                  <a:moveTo>
                    <a:pt x="2928957" y="56896"/>
                  </a:moveTo>
                  <a:lnTo>
                    <a:pt x="2814005" y="32416"/>
                  </a:lnTo>
                  <a:lnTo>
                    <a:pt x="2847040" y="26466"/>
                  </a:lnTo>
                  <a:lnTo>
                    <a:pt x="2920667" y="42145"/>
                  </a:lnTo>
                  <a:lnTo>
                    <a:pt x="2928957" y="56896"/>
                  </a:lnTo>
                  <a:close/>
                </a:path>
                <a:path w="5749290" h="713740">
                  <a:moveTo>
                    <a:pt x="3122875" y="111175"/>
                  </a:moveTo>
                  <a:lnTo>
                    <a:pt x="2745857" y="30889"/>
                  </a:lnTo>
                  <a:lnTo>
                    <a:pt x="2782097" y="25622"/>
                  </a:lnTo>
                  <a:lnTo>
                    <a:pt x="3134348" y="100634"/>
                  </a:lnTo>
                  <a:lnTo>
                    <a:pt x="3122875" y="111175"/>
                  </a:lnTo>
                  <a:close/>
                </a:path>
                <a:path w="5749290" h="713740">
                  <a:moveTo>
                    <a:pt x="2633825" y="20017"/>
                  </a:moveTo>
                  <a:lnTo>
                    <a:pt x="2626207" y="18394"/>
                  </a:lnTo>
                  <a:lnTo>
                    <a:pt x="2627643" y="5715"/>
                  </a:lnTo>
                  <a:lnTo>
                    <a:pt x="2633825" y="20017"/>
                  </a:lnTo>
                  <a:close/>
                </a:path>
                <a:path w="5749290" h="713740">
                  <a:moveTo>
                    <a:pt x="2938354" y="110836"/>
                  </a:moveTo>
                  <a:lnTo>
                    <a:pt x="2686278" y="57156"/>
                  </a:lnTo>
                  <a:lnTo>
                    <a:pt x="2699719" y="47033"/>
                  </a:lnTo>
                  <a:lnTo>
                    <a:pt x="2703460" y="34845"/>
                  </a:lnTo>
                  <a:lnTo>
                    <a:pt x="2715774" y="37468"/>
                  </a:lnTo>
                  <a:lnTo>
                    <a:pt x="2710407" y="23340"/>
                  </a:lnTo>
                  <a:lnTo>
                    <a:pt x="3116072" y="109727"/>
                  </a:lnTo>
                  <a:lnTo>
                    <a:pt x="3098190" y="118903"/>
                  </a:lnTo>
                  <a:lnTo>
                    <a:pt x="3044289" y="120410"/>
                  </a:lnTo>
                  <a:lnTo>
                    <a:pt x="2992515" y="109385"/>
                  </a:lnTo>
                  <a:lnTo>
                    <a:pt x="2938354" y="110836"/>
                  </a:lnTo>
                  <a:close/>
                </a:path>
                <a:path w="5749290" h="713740">
                  <a:moveTo>
                    <a:pt x="2646642" y="35731"/>
                  </a:moveTo>
                  <a:lnTo>
                    <a:pt x="2624152" y="30941"/>
                  </a:lnTo>
                  <a:lnTo>
                    <a:pt x="2605206" y="13922"/>
                  </a:lnTo>
                  <a:lnTo>
                    <a:pt x="2653954" y="24303"/>
                  </a:lnTo>
                  <a:lnTo>
                    <a:pt x="2646642" y="35731"/>
                  </a:lnTo>
                  <a:close/>
                </a:path>
                <a:path w="5749290" h="713740">
                  <a:moveTo>
                    <a:pt x="2683076" y="43489"/>
                  </a:moveTo>
                  <a:lnTo>
                    <a:pt x="2672955" y="41334"/>
                  </a:lnTo>
                  <a:lnTo>
                    <a:pt x="2681532" y="30176"/>
                  </a:lnTo>
                  <a:lnTo>
                    <a:pt x="2686340" y="31200"/>
                  </a:lnTo>
                  <a:lnTo>
                    <a:pt x="2683076" y="43489"/>
                  </a:lnTo>
                  <a:close/>
                </a:path>
                <a:path w="5749290" h="713740">
                  <a:moveTo>
                    <a:pt x="2833920" y="114566"/>
                  </a:moveTo>
                  <a:lnTo>
                    <a:pt x="2479476" y="39087"/>
                  </a:lnTo>
                  <a:lnTo>
                    <a:pt x="2497274" y="29892"/>
                  </a:lnTo>
                  <a:lnTo>
                    <a:pt x="2522325" y="22242"/>
                  </a:lnTo>
                  <a:lnTo>
                    <a:pt x="2548388" y="14807"/>
                  </a:lnTo>
                  <a:lnTo>
                    <a:pt x="2566577" y="18681"/>
                  </a:lnTo>
                  <a:lnTo>
                    <a:pt x="2554936" y="29187"/>
                  </a:lnTo>
                  <a:lnTo>
                    <a:pt x="2938354" y="110836"/>
                  </a:lnTo>
                  <a:lnTo>
                    <a:pt x="2833920" y="114566"/>
                  </a:lnTo>
                  <a:close/>
                </a:path>
                <a:path w="5749290" h="713740">
                  <a:moveTo>
                    <a:pt x="2675483" y="54857"/>
                  </a:moveTo>
                  <a:lnTo>
                    <a:pt x="2554936" y="29187"/>
                  </a:lnTo>
                  <a:lnTo>
                    <a:pt x="2577091" y="20920"/>
                  </a:lnTo>
                  <a:lnTo>
                    <a:pt x="2645742" y="35539"/>
                  </a:lnTo>
                  <a:lnTo>
                    <a:pt x="2674194" y="52112"/>
                  </a:lnTo>
                  <a:lnTo>
                    <a:pt x="2675483" y="54857"/>
                  </a:lnTo>
                  <a:close/>
                </a:path>
                <a:path w="5749290" h="713740">
                  <a:moveTo>
                    <a:pt x="2675985" y="53155"/>
                  </a:moveTo>
                  <a:lnTo>
                    <a:pt x="2674194" y="52112"/>
                  </a:lnTo>
                  <a:lnTo>
                    <a:pt x="2668710" y="40430"/>
                  </a:lnTo>
                  <a:lnTo>
                    <a:pt x="2679084" y="42639"/>
                  </a:lnTo>
                  <a:lnTo>
                    <a:pt x="2675985" y="53155"/>
                  </a:lnTo>
                  <a:close/>
                </a:path>
                <a:path w="5749290" h="713740">
                  <a:moveTo>
                    <a:pt x="2680881" y="56007"/>
                  </a:moveTo>
                  <a:lnTo>
                    <a:pt x="2675483" y="54857"/>
                  </a:lnTo>
                  <a:lnTo>
                    <a:pt x="2675985" y="53155"/>
                  </a:lnTo>
                  <a:lnTo>
                    <a:pt x="2680881" y="56007"/>
                  </a:lnTo>
                  <a:close/>
                </a:path>
                <a:path w="5749290" h="713740">
                  <a:moveTo>
                    <a:pt x="2473644" y="27304"/>
                  </a:moveTo>
                  <a:lnTo>
                    <a:pt x="2473125" y="24750"/>
                  </a:lnTo>
                  <a:lnTo>
                    <a:pt x="2480322" y="26282"/>
                  </a:lnTo>
                  <a:lnTo>
                    <a:pt x="2473644" y="27304"/>
                  </a:lnTo>
                  <a:close/>
                </a:path>
                <a:path w="5749290" h="713740">
                  <a:moveTo>
                    <a:pt x="2747665" y="122167"/>
                  </a:moveTo>
                  <a:lnTo>
                    <a:pt x="2375229" y="42857"/>
                  </a:lnTo>
                  <a:lnTo>
                    <a:pt x="2409361" y="37141"/>
                  </a:lnTo>
                  <a:lnTo>
                    <a:pt x="2473644" y="27304"/>
                  </a:lnTo>
                  <a:lnTo>
                    <a:pt x="2475878" y="38321"/>
                  </a:lnTo>
                  <a:lnTo>
                    <a:pt x="2821326" y="111884"/>
                  </a:lnTo>
                  <a:lnTo>
                    <a:pt x="2822279" y="125072"/>
                  </a:lnTo>
                  <a:lnTo>
                    <a:pt x="2787981" y="117768"/>
                  </a:lnTo>
                  <a:lnTo>
                    <a:pt x="2747665" y="122167"/>
                  </a:lnTo>
                  <a:close/>
                </a:path>
                <a:path w="5749290" h="713740">
                  <a:moveTo>
                    <a:pt x="2322206" y="44550"/>
                  </a:moveTo>
                  <a:lnTo>
                    <a:pt x="2315628" y="43150"/>
                  </a:lnTo>
                  <a:lnTo>
                    <a:pt x="2323052" y="31746"/>
                  </a:lnTo>
                  <a:lnTo>
                    <a:pt x="2324851" y="32129"/>
                  </a:lnTo>
                  <a:lnTo>
                    <a:pt x="2322206" y="44550"/>
                  </a:lnTo>
                  <a:close/>
                </a:path>
                <a:path w="5749290" h="713740">
                  <a:moveTo>
                    <a:pt x="2654610" y="115336"/>
                  </a:moveTo>
                  <a:lnTo>
                    <a:pt x="2329150" y="46029"/>
                  </a:lnTo>
                  <a:lnTo>
                    <a:pt x="2337221" y="34763"/>
                  </a:lnTo>
                  <a:lnTo>
                    <a:pt x="2681094" y="107991"/>
                  </a:lnTo>
                  <a:lnTo>
                    <a:pt x="2654610" y="115336"/>
                  </a:lnTo>
                  <a:close/>
                </a:path>
                <a:path w="5749290" h="713740">
                  <a:moveTo>
                    <a:pt x="2496665" y="120656"/>
                  </a:moveTo>
                  <a:lnTo>
                    <a:pt x="2195523" y="56527"/>
                  </a:lnTo>
                  <a:lnTo>
                    <a:pt x="2221136" y="48997"/>
                  </a:lnTo>
                  <a:lnTo>
                    <a:pt x="2244219" y="40928"/>
                  </a:lnTo>
                  <a:lnTo>
                    <a:pt x="2268989" y="33218"/>
                  </a:lnTo>
                  <a:lnTo>
                    <a:pt x="2605581" y="104895"/>
                  </a:lnTo>
                  <a:lnTo>
                    <a:pt x="2588992" y="114347"/>
                  </a:lnTo>
                  <a:lnTo>
                    <a:pt x="2569650" y="110229"/>
                  </a:lnTo>
                  <a:lnTo>
                    <a:pt x="2529222" y="114604"/>
                  </a:lnTo>
                  <a:lnTo>
                    <a:pt x="2531021" y="114987"/>
                  </a:lnTo>
                  <a:lnTo>
                    <a:pt x="2496665" y="120656"/>
                  </a:lnTo>
                  <a:close/>
                </a:path>
                <a:path w="5749290" h="713740">
                  <a:moveTo>
                    <a:pt x="2572403" y="123800"/>
                  </a:moveTo>
                  <a:lnTo>
                    <a:pt x="2570663" y="110444"/>
                  </a:lnTo>
                  <a:lnTo>
                    <a:pt x="2588992" y="114347"/>
                  </a:lnTo>
                  <a:lnTo>
                    <a:pt x="2572403" y="123800"/>
                  </a:lnTo>
                  <a:close/>
                </a:path>
                <a:path w="5749290" h="713740">
                  <a:moveTo>
                    <a:pt x="2317130" y="121378"/>
                  </a:moveTo>
                  <a:lnTo>
                    <a:pt x="2013064" y="56627"/>
                  </a:lnTo>
                  <a:lnTo>
                    <a:pt x="2045930" y="50641"/>
                  </a:lnTo>
                  <a:lnTo>
                    <a:pt x="2076604" y="44188"/>
                  </a:lnTo>
                  <a:lnTo>
                    <a:pt x="2108289" y="37951"/>
                  </a:lnTo>
                  <a:lnTo>
                    <a:pt x="2144192" y="32612"/>
                  </a:lnTo>
                  <a:lnTo>
                    <a:pt x="2190493" y="42472"/>
                  </a:lnTo>
                  <a:lnTo>
                    <a:pt x="2195523" y="56527"/>
                  </a:lnTo>
                  <a:lnTo>
                    <a:pt x="2456857" y="112179"/>
                  </a:lnTo>
                  <a:lnTo>
                    <a:pt x="2412381" y="115692"/>
                  </a:lnTo>
                  <a:lnTo>
                    <a:pt x="2362003" y="104964"/>
                  </a:lnTo>
                  <a:lnTo>
                    <a:pt x="2364755" y="118535"/>
                  </a:lnTo>
                  <a:lnTo>
                    <a:pt x="2338891" y="113027"/>
                  </a:lnTo>
                  <a:lnTo>
                    <a:pt x="2317130" y="121378"/>
                  </a:lnTo>
                  <a:close/>
                </a:path>
                <a:path w="5749290" h="713740">
                  <a:moveTo>
                    <a:pt x="2254717" y="121072"/>
                  </a:moveTo>
                  <a:lnTo>
                    <a:pt x="1944748" y="55064"/>
                  </a:lnTo>
                  <a:lnTo>
                    <a:pt x="1983771" y="50389"/>
                  </a:lnTo>
                  <a:lnTo>
                    <a:pt x="2259555" y="109117"/>
                  </a:lnTo>
                  <a:lnTo>
                    <a:pt x="2254717" y="121072"/>
                  </a:lnTo>
                  <a:close/>
                </a:path>
                <a:path w="5749290" h="713740">
                  <a:moveTo>
                    <a:pt x="2274902" y="125370"/>
                  </a:moveTo>
                  <a:lnTo>
                    <a:pt x="2271978" y="124748"/>
                  </a:lnTo>
                  <a:lnTo>
                    <a:pt x="2265655" y="110417"/>
                  </a:lnTo>
                  <a:lnTo>
                    <a:pt x="2299362" y="117594"/>
                  </a:lnTo>
                  <a:lnTo>
                    <a:pt x="2274902" y="125370"/>
                  </a:lnTo>
                  <a:close/>
                </a:path>
                <a:path w="5749290" h="713740">
                  <a:moveTo>
                    <a:pt x="2243469" y="131662"/>
                  </a:moveTo>
                  <a:lnTo>
                    <a:pt x="1865636" y="51202"/>
                  </a:lnTo>
                  <a:lnTo>
                    <a:pt x="1905671" y="46742"/>
                  </a:lnTo>
                  <a:lnTo>
                    <a:pt x="2254380" y="121000"/>
                  </a:lnTo>
                  <a:lnTo>
                    <a:pt x="2243469" y="131662"/>
                  </a:lnTo>
                  <a:close/>
                </a:path>
                <a:path w="5749290" h="713740">
                  <a:moveTo>
                    <a:pt x="2153759" y="125542"/>
                  </a:moveTo>
                  <a:lnTo>
                    <a:pt x="1862485" y="63515"/>
                  </a:lnTo>
                  <a:lnTo>
                    <a:pt x="1868335" y="51776"/>
                  </a:lnTo>
                  <a:lnTo>
                    <a:pt x="2162505" y="114420"/>
                  </a:lnTo>
                  <a:lnTo>
                    <a:pt x="2153759" y="125542"/>
                  </a:lnTo>
                  <a:close/>
                </a:path>
                <a:path w="5749290" h="713740">
                  <a:moveTo>
                    <a:pt x="2114706" y="143196"/>
                  </a:moveTo>
                  <a:lnTo>
                    <a:pt x="1782134" y="72374"/>
                  </a:lnTo>
                  <a:lnTo>
                    <a:pt x="1783826" y="46765"/>
                  </a:lnTo>
                  <a:lnTo>
                    <a:pt x="1828806" y="56343"/>
                  </a:lnTo>
                  <a:lnTo>
                    <a:pt x="1829647" y="69507"/>
                  </a:lnTo>
                  <a:lnTo>
                    <a:pt x="2139222" y="135432"/>
                  </a:lnTo>
                  <a:lnTo>
                    <a:pt x="2114706" y="143196"/>
                  </a:lnTo>
                  <a:close/>
                </a:path>
                <a:path w="5749290" h="713740">
                  <a:moveTo>
                    <a:pt x="2140263" y="135653"/>
                  </a:moveTo>
                  <a:lnTo>
                    <a:pt x="1829647" y="69507"/>
                  </a:lnTo>
                  <a:lnTo>
                    <a:pt x="1839151" y="58546"/>
                  </a:lnTo>
                  <a:lnTo>
                    <a:pt x="2147490" y="124207"/>
                  </a:lnTo>
                  <a:lnTo>
                    <a:pt x="2140263" y="135653"/>
                  </a:lnTo>
                  <a:close/>
                </a:path>
                <a:path w="5749290" h="713740">
                  <a:moveTo>
                    <a:pt x="1968402" y="138010"/>
                  </a:moveTo>
                  <a:lnTo>
                    <a:pt x="1662734" y="72917"/>
                  </a:lnTo>
                  <a:lnTo>
                    <a:pt x="1700998" y="68081"/>
                  </a:lnTo>
                  <a:lnTo>
                    <a:pt x="1742973" y="64035"/>
                  </a:lnTo>
                  <a:lnTo>
                    <a:pt x="1985443" y="115669"/>
                  </a:lnTo>
                  <a:lnTo>
                    <a:pt x="1978244" y="127121"/>
                  </a:lnTo>
                  <a:lnTo>
                    <a:pt x="1967955" y="124930"/>
                  </a:lnTo>
                  <a:lnTo>
                    <a:pt x="1968402" y="138010"/>
                  </a:lnTo>
                  <a:close/>
                </a:path>
                <a:path w="5749290" h="713740">
                  <a:moveTo>
                    <a:pt x="2071691" y="147020"/>
                  </a:moveTo>
                  <a:lnTo>
                    <a:pt x="1993594" y="130389"/>
                  </a:lnTo>
                  <a:lnTo>
                    <a:pt x="1993371" y="117357"/>
                  </a:lnTo>
                  <a:lnTo>
                    <a:pt x="2095195" y="139041"/>
                  </a:lnTo>
                  <a:lnTo>
                    <a:pt x="2071691" y="147020"/>
                  </a:lnTo>
                  <a:close/>
                </a:path>
                <a:path w="5749290" h="713740">
                  <a:moveTo>
                    <a:pt x="1980153" y="140512"/>
                  </a:moveTo>
                  <a:lnTo>
                    <a:pt x="1975601" y="126558"/>
                  </a:lnTo>
                  <a:lnTo>
                    <a:pt x="1983304" y="128198"/>
                  </a:lnTo>
                  <a:lnTo>
                    <a:pt x="1980153" y="140512"/>
                  </a:lnTo>
                  <a:close/>
                </a:path>
                <a:path w="5749290" h="713740">
                  <a:moveTo>
                    <a:pt x="1985551" y="141661"/>
                  </a:moveTo>
                  <a:lnTo>
                    <a:pt x="1992413" y="130138"/>
                  </a:lnTo>
                  <a:lnTo>
                    <a:pt x="2002590" y="132305"/>
                  </a:lnTo>
                  <a:lnTo>
                    <a:pt x="2002296" y="133685"/>
                  </a:lnTo>
                  <a:lnTo>
                    <a:pt x="1985551" y="141661"/>
                  </a:lnTo>
                  <a:close/>
                </a:path>
                <a:path w="5749290" h="713740">
                  <a:moveTo>
                    <a:pt x="2002296" y="133685"/>
                  </a:moveTo>
                  <a:lnTo>
                    <a:pt x="2002590" y="132305"/>
                  </a:lnTo>
                  <a:lnTo>
                    <a:pt x="2004389" y="132688"/>
                  </a:lnTo>
                  <a:lnTo>
                    <a:pt x="2002296" y="133685"/>
                  </a:lnTo>
                  <a:close/>
                </a:path>
                <a:path w="5749290" h="713740">
                  <a:moveTo>
                    <a:pt x="2019961" y="148989"/>
                  </a:moveTo>
                  <a:lnTo>
                    <a:pt x="1999945" y="144727"/>
                  </a:lnTo>
                  <a:lnTo>
                    <a:pt x="2002296" y="133685"/>
                  </a:lnTo>
                  <a:lnTo>
                    <a:pt x="2004389" y="132688"/>
                  </a:lnTo>
                  <a:lnTo>
                    <a:pt x="2035229" y="139256"/>
                  </a:lnTo>
                  <a:lnTo>
                    <a:pt x="2019961" y="148989"/>
                  </a:lnTo>
                  <a:close/>
                </a:path>
                <a:path w="5749290" h="713740">
                  <a:moveTo>
                    <a:pt x="4326325" y="640131"/>
                  </a:moveTo>
                  <a:lnTo>
                    <a:pt x="4318903" y="638551"/>
                  </a:lnTo>
                  <a:lnTo>
                    <a:pt x="4321127" y="626039"/>
                  </a:lnTo>
                  <a:lnTo>
                    <a:pt x="4326325" y="640131"/>
                  </a:lnTo>
                  <a:close/>
                </a:path>
                <a:path w="5749290" h="713740">
                  <a:moveTo>
                    <a:pt x="1599675" y="72474"/>
                  </a:moveTo>
                  <a:lnTo>
                    <a:pt x="1577381" y="67726"/>
                  </a:lnTo>
                  <a:lnTo>
                    <a:pt x="1600521" y="59669"/>
                  </a:lnTo>
                  <a:lnTo>
                    <a:pt x="1599675" y="72474"/>
                  </a:lnTo>
                  <a:close/>
                </a:path>
                <a:path w="5749290" h="713740">
                  <a:moveTo>
                    <a:pt x="1944841" y="145977"/>
                  </a:moveTo>
                  <a:lnTo>
                    <a:pt x="1607012" y="74036"/>
                  </a:lnTo>
                  <a:lnTo>
                    <a:pt x="1617838" y="63357"/>
                  </a:lnTo>
                  <a:lnTo>
                    <a:pt x="1976555" y="139746"/>
                  </a:lnTo>
                  <a:lnTo>
                    <a:pt x="1944841" y="145977"/>
                  </a:lnTo>
                  <a:close/>
                </a:path>
                <a:path w="5749290" h="713740">
                  <a:moveTo>
                    <a:pt x="4240916" y="634928"/>
                  </a:moveTo>
                  <a:lnTo>
                    <a:pt x="4239117" y="634545"/>
                  </a:lnTo>
                  <a:lnTo>
                    <a:pt x="4241762" y="622123"/>
                  </a:lnTo>
                  <a:lnTo>
                    <a:pt x="4245361" y="622890"/>
                  </a:lnTo>
                  <a:lnTo>
                    <a:pt x="4240916" y="634928"/>
                  </a:lnTo>
                  <a:close/>
                </a:path>
                <a:path w="5749290" h="713740">
                  <a:moveTo>
                    <a:pt x="4323680" y="652553"/>
                  </a:moveTo>
                  <a:lnTo>
                    <a:pt x="4310132" y="636683"/>
                  </a:lnTo>
                  <a:lnTo>
                    <a:pt x="4322727" y="639365"/>
                  </a:lnTo>
                  <a:lnTo>
                    <a:pt x="4323680" y="652553"/>
                  </a:lnTo>
                  <a:close/>
                </a:path>
                <a:path w="5749290" h="713740">
                  <a:moveTo>
                    <a:pt x="4364217" y="674170"/>
                  </a:moveTo>
                  <a:lnTo>
                    <a:pt x="4339028" y="668806"/>
                  </a:lnTo>
                  <a:lnTo>
                    <a:pt x="4342460" y="656552"/>
                  </a:lnTo>
                  <a:lnTo>
                    <a:pt x="4350669" y="658300"/>
                  </a:lnTo>
                  <a:lnTo>
                    <a:pt x="4355113" y="646262"/>
                  </a:lnTo>
                  <a:lnTo>
                    <a:pt x="4364217" y="674170"/>
                  </a:lnTo>
                  <a:close/>
                </a:path>
                <a:path w="5749290" h="713740">
                  <a:moveTo>
                    <a:pt x="4384253" y="654032"/>
                  </a:moveTo>
                  <a:lnTo>
                    <a:pt x="4383900" y="652392"/>
                  </a:lnTo>
                  <a:lnTo>
                    <a:pt x="4385700" y="652775"/>
                  </a:lnTo>
                  <a:lnTo>
                    <a:pt x="4384253" y="654032"/>
                  </a:lnTo>
                  <a:close/>
                </a:path>
                <a:path w="5749290" h="713740">
                  <a:moveTo>
                    <a:pt x="4411842" y="671327"/>
                  </a:moveTo>
                  <a:lnTo>
                    <a:pt x="4386822" y="665999"/>
                  </a:lnTo>
                  <a:lnTo>
                    <a:pt x="4396045" y="654978"/>
                  </a:lnTo>
                  <a:lnTo>
                    <a:pt x="4410889" y="658139"/>
                  </a:lnTo>
                  <a:lnTo>
                    <a:pt x="4411842" y="671327"/>
                  </a:lnTo>
                  <a:close/>
                </a:path>
                <a:path w="5749290" h="713740">
                  <a:moveTo>
                    <a:pt x="4386822" y="665999"/>
                  </a:moveTo>
                  <a:lnTo>
                    <a:pt x="4373693" y="663203"/>
                  </a:lnTo>
                  <a:lnTo>
                    <a:pt x="4384253" y="654032"/>
                  </a:lnTo>
                  <a:lnTo>
                    <a:pt x="4386822" y="665999"/>
                  </a:lnTo>
                  <a:close/>
                </a:path>
                <a:path w="5749290" h="713740">
                  <a:moveTo>
                    <a:pt x="1647622" y="147608"/>
                  </a:moveTo>
                  <a:lnTo>
                    <a:pt x="1356150" y="85539"/>
                  </a:lnTo>
                  <a:lnTo>
                    <a:pt x="1383243" y="78315"/>
                  </a:lnTo>
                  <a:lnTo>
                    <a:pt x="1412493" y="71567"/>
                  </a:lnTo>
                  <a:lnTo>
                    <a:pt x="1487020" y="87438"/>
                  </a:lnTo>
                  <a:lnTo>
                    <a:pt x="1496552" y="76483"/>
                  </a:lnTo>
                  <a:lnTo>
                    <a:pt x="1506422" y="65600"/>
                  </a:lnTo>
                  <a:lnTo>
                    <a:pt x="1520509" y="55615"/>
                  </a:lnTo>
                  <a:lnTo>
                    <a:pt x="1514266" y="67270"/>
                  </a:lnTo>
                  <a:lnTo>
                    <a:pt x="1846697" y="138062"/>
                  </a:lnTo>
                  <a:lnTo>
                    <a:pt x="1828056" y="147077"/>
                  </a:lnTo>
                  <a:lnTo>
                    <a:pt x="1786899" y="138313"/>
                  </a:lnTo>
                  <a:lnTo>
                    <a:pt x="1731232" y="152428"/>
                  </a:lnTo>
                  <a:lnTo>
                    <a:pt x="1666460" y="138635"/>
                  </a:lnTo>
                  <a:lnTo>
                    <a:pt x="1647622" y="147608"/>
                  </a:lnTo>
                  <a:close/>
                </a:path>
                <a:path w="5749290" h="713740">
                  <a:moveTo>
                    <a:pt x="1857068" y="153255"/>
                  </a:moveTo>
                  <a:lnTo>
                    <a:pt x="1861512" y="141217"/>
                  </a:lnTo>
                  <a:lnTo>
                    <a:pt x="1514266" y="67270"/>
                  </a:lnTo>
                  <a:lnTo>
                    <a:pt x="1540441" y="59860"/>
                  </a:lnTo>
                  <a:lnTo>
                    <a:pt x="1916785" y="140002"/>
                  </a:lnTo>
                  <a:lnTo>
                    <a:pt x="1857068" y="153255"/>
                  </a:lnTo>
                  <a:close/>
                </a:path>
                <a:path w="5749290" h="713740">
                  <a:moveTo>
                    <a:pt x="4139315" y="626277"/>
                  </a:moveTo>
                  <a:lnTo>
                    <a:pt x="4131613" y="624636"/>
                  </a:lnTo>
                  <a:lnTo>
                    <a:pt x="4143760" y="614238"/>
                  </a:lnTo>
                  <a:lnTo>
                    <a:pt x="4139315" y="626277"/>
                  </a:lnTo>
                  <a:close/>
                </a:path>
                <a:path w="5749290" h="713740">
                  <a:moveTo>
                    <a:pt x="4153709" y="629342"/>
                  </a:moveTo>
                  <a:lnTo>
                    <a:pt x="4148311" y="628192"/>
                  </a:lnTo>
                  <a:lnTo>
                    <a:pt x="4152756" y="616154"/>
                  </a:lnTo>
                  <a:lnTo>
                    <a:pt x="4161752" y="618070"/>
                  </a:lnTo>
                  <a:lnTo>
                    <a:pt x="4153709" y="629342"/>
                  </a:lnTo>
                  <a:close/>
                </a:path>
                <a:path w="5749290" h="713740">
                  <a:moveTo>
                    <a:pt x="4204986" y="640261"/>
                  </a:moveTo>
                  <a:lnTo>
                    <a:pt x="4175468" y="633976"/>
                  </a:lnTo>
                  <a:lnTo>
                    <a:pt x="4181543" y="622284"/>
                  </a:lnTo>
                  <a:lnTo>
                    <a:pt x="4194081" y="624955"/>
                  </a:lnTo>
                  <a:lnTo>
                    <a:pt x="4204986" y="640261"/>
                  </a:lnTo>
                  <a:close/>
                </a:path>
                <a:path w="5749290" h="713740">
                  <a:moveTo>
                    <a:pt x="4279654" y="656162"/>
                  </a:moveTo>
                  <a:lnTo>
                    <a:pt x="4241870" y="648116"/>
                  </a:lnTo>
                  <a:lnTo>
                    <a:pt x="4252275" y="637347"/>
                  </a:lnTo>
                  <a:lnTo>
                    <a:pt x="4284857" y="644285"/>
                  </a:lnTo>
                  <a:lnTo>
                    <a:pt x="4279654" y="656162"/>
                  </a:lnTo>
                  <a:close/>
                </a:path>
                <a:path w="5749290" h="713740">
                  <a:moveTo>
                    <a:pt x="4304843" y="661526"/>
                  </a:moveTo>
                  <a:lnTo>
                    <a:pt x="4294272" y="659275"/>
                  </a:lnTo>
                  <a:lnTo>
                    <a:pt x="4302793" y="648105"/>
                  </a:lnTo>
                  <a:lnTo>
                    <a:pt x="4304843" y="661526"/>
                  </a:lnTo>
                  <a:close/>
                </a:path>
                <a:path w="5749290" h="713740">
                  <a:moveTo>
                    <a:pt x="4339028" y="668806"/>
                  </a:moveTo>
                  <a:lnTo>
                    <a:pt x="4318562" y="664447"/>
                  </a:lnTo>
                  <a:lnTo>
                    <a:pt x="4331524" y="654223"/>
                  </a:lnTo>
                  <a:lnTo>
                    <a:pt x="4339028" y="668806"/>
                  </a:lnTo>
                  <a:close/>
                </a:path>
                <a:path w="5749290" h="713740">
                  <a:moveTo>
                    <a:pt x="4369721" y="701311"/>
                  </a:moveTo>
                  <a:lnTo>
                    <a:pt x="4269865" y="680047"/>
                  </a:lnTo>
                  <a:lnTo>
                    <a:pt x="4272454" y="667614"/>
                  </a:lnTo>
                  <a:lnTo>
                    <a:pt x="4099084" y="630694"/>
                  </a:lnTo>
                  <a:lnTo>
                    <a:pt x="4099733" y="617848"/>
                  </a:lnTo>
                  <a:lnTo>
                    <a:pt x="4370542" y="675517"/>
                  </a:lnTo>
                  <a:lnTo>
                    <a:pt x="4372934" y="663041"/>
                  </a:lnTo>
                  <a:lnTo>
                    <a:pt x="4415440" y="672093"/>
                  </a:lnTo>
                  <a:lnTo>
                    <a:pt x="4401831" y="682180"/>
                  </a:lnTo>
                  <a:lnTo>
                    <a:pt x="4383330" y="691225"/>
                  </a:lnTo>
                  <a:lnTo>
                    <a:pt x="4369721" y="701311"/>
                  </a:lnTo>
                  <a:close/>
                </a:path>
                <a:path w="5749290" h="713740">
                  <a:moveTo>
                    <a:pt x="4428988" y="687963"/>
                  </a:moveTo>
                  <a:lnTo>
                    <a:pt x="4419992" y="686047"/>
                  </a:lnTo>
                  <a:lnTo>
                    <a:pt x="4415440" y="672093"/>
                  </a:lnTo>
                  <a:lnTo>
                    <a:pt x="4429834" y="675158"/>
                  </a:lnTo>
                  <a:lnTo>
                    <a:pt x="4428988" y="687963"/>
                  </a:lnTo>
                  <a:close/>
                </a:path>
                <a:path w="5749290" h="713740">
                  <a:moveTo>
                    <a:pt x="4441583" y="690645"/>
                  </a:moveTo>
                  <a:lnTo>
                    <a:pt x="4432586" y="688729"/>
                  </a:lnTo>
                  <a:lnTo>
                    <a:pt x="4447826" y="678990"/>
                  </a:lnTo>
                  <a:lnTo>
                    <a:pt x="4441583" y="690645"/>
                  </a:lnTo>
                  <a:close/>
                </a:path>
                <a:path w="5749290" h="713740">
                  <a:moveTo>
                    <a:pt x="4479366" y="698691"/>
                  </a:moveTo>
                  <a:lnTo>
                    <a:pt x="4451787" y="692818"/>
                  </a:lnTo>
                  <a:lnTo>
                    <a:pt x="4465144" y="682677"/>
                  </a:lnTo>
                  <a:lnTo>
                    <a:pt x="4474842" y="684743"/>
                  </a:lnTo>
                  <a:lnTo>
                    <a:pt x="4479366" y="698691"/>
                  </a:lnTo>
                  <a:close/>
                </a:path>
                <a:path w="5749290" h="713740">
                  <a:moveTo>
                    <a:pt x="4497470" y="702546"/>
                  </a:moveTo>
                  <a:lnTo>
                    <a:pt x="4488586" y="700654"/>
                  </a:lnTo>
                  <a:lnTo>
                    <a:pt x="4494296" y="688885"/>
                  </a:lnTo>
                  <a:lnTo>
                    <a:pt x="4503601" y="690867"/>
                  </a:lnTo>
                  <a:lnTo>
                    <a:pt x="4497470" y="702546"/>
                  </a:lnTo>
                  <a:close/>
                </a:path>
                <a:path w="5749290" h="713740">
                  <a:moveTo>
                    <a:pt x="4509952" y="705204"/>
                  </a:moveTo>
                  <a:lnTo>
                    <a:pt x="4512597" y="692783"/>
                  </a:lnTo>
                  <a:lnTo>
                    <a:pt x="4514396" y="693166"/>
                  </a:lnTo>
                  <a:lnTo>
                    <a:pt x="4509952" y="705204"/>
                  </a:lnTo>
                  <a:close/>
                </a:path>
                <a:path w="5749290" h="713740">
                  <a:moveTo>
                    <a:pt x="4517148" y="706737"/>
                  </a:moveTo>
                  <a:lnTo>
                    <a:pt x="4514396" y="693166"/>
                  </a:lnTo>
                  <a:lnTo>
                    <a:pt x="4523392" y="695081"/>
                  </a:lnTo>
                  <a:lnTo>
                    <a:pt x="4517148" y="706737"/>
                  </a:lnTo>
                  <a:close/>
                </a:path>
                <a:path w="5749290" h="713740">
                  <a:moveTo>
                    <a:pt x="4531543" y="709802"/>
                  </a:moveTo>
                  <a:lnTo>
                    <a:pt x="4522546" y="707886"/>
                  </a:lnTo>
                  <a:lnTo>
                    <a:pt x="4526991" y="695848"/>
                  </a:lnTo>
                  <a:lnTo>
                    <a:pt x="4532388" y="696997"/>
                  </a:lnTo>
                  <a:lnTo>
                    <a:pt x="4531543" y="709802"/>
                  </a:lnTo>
                  <a:close/>
                </a:path>
                <a:path w="5749290" h="713740">
                  <a:moveTo>
                    <a:pt x="4309931" y="662609"/>
                  </a:moveTo>
                  <a:lnTo>
                    <a:pt x="4307542" y="662101"/>
                  </a:lnTo>
                  <a:lnTo>
                    <a:pt x="4307488" y="649105"/>
                  </a:lnTo>
                  <a:lnTo>
                    <a:pt x="4309931" y="662609"/>
                  </a:lnTo>
                  <a:close/>
                </a:path>
                <a:path w="5749290" h="713740">
                  <a:moveTo>
                    <a:pt x="3891977" y="586591"/>
                  </a:moveTo>
                  <a:lnTo>
                    <a:pt x="3884780" y="585058"/>
                  </a:lnTo>
                  <a:lnTo>
                    <a:pt x="3894622" y="574169"/>
                  </a:lnTo>
                  <a:lnTo>
                    <a:pt x="3891977" y="586591"/>
                  </a:lnTo>
                  <a:close/>
                </a:path>
                <a:path w="5749290" h="713740">
                  <a:moveTo>
                    <a:pt x="4039513" y="618008"/>
                  </a:moveTo>
                  <a:lnTo>
                    <a:pt x="4019722" y="613794"/>
                  </a:lnTo>
                  <a:lnTo>
                    <a:pt x="4031644" y="603348"/>
                  </a:lnTo>
                  <a:lnTo>
                    <a:pt x="4038560" y="604821"/>
                  </a:lnTo>
                  <a:lnTo>
                    <a:pt x="4039513" y="618008"/>
                  </a:lnTo>
                  <a:close/>
                </a:path>
                <a:path w="5749290" h="713740">
                  <a:moveTo>
                    <a:pt x="4060232" y="622421"/>
                  </a:moveTo>
                  <a:lnTo>
                    <a:pt x="4043111" y="618775"/>
                  </a:lnTo>
                  <a:lnTo>
                    <a:pt x="4045757" y="606353"/>
                  </a:lnTo>
                  <a:lnTo>
                    <a:pt x="4060825" y="609562"/>
                  </a:lnTo>
                  <a:lnTo>
                    <a:pt x="4060232" y="622421"/>
                  </a:lnTo>
                  <a:close/>
                </a:path>
                <a:path w="5749290" h="713740">
                  <a:moveTo>
                    <a:pt x="4080895" y="626821"/>
                  </a:moveTo>
                  <a:lnTo>
                    <a:pt x="4071899" y="624905"/>
                  </a:lnTo>
                  <a:lnTo>
                    <a:pt x="4074544" y="612484"/>
                  </a:lnTo>
                  <a:lnTo>
                    <a:pt x="4076343" y="612867"/>
                  </a:lnTo>
                  <a:lnTo>
                    <a:pt x="4080895" y="626821"/>
                  </a:lnTo>
                  <a:close/>
                </a:path>
                <a:path w="5749290" h="713740">
                  <a:moveTo>
                    <a:pt x="4427046" y="700534"/>
                  </a:moveTo>
                  <a:lnTo>
                    <a:pt x="4414058" y="697768"/>
                  </a:lnTo>
                  <a:lnTo>
                    <a:pt x="4409197" y="683748"/>
                  </a:lnTo>
                  <a:lnTo>
                    <a:pt x="4436185" y="689495"/>
                  </a:lnTo>
                  <a:lnTo>
                    <a:pt x="4427046" y="700534"/>
                  </a:lnTo>
                  <a:close/>
                </a:path>
                <a:path w="5749290" h="713740">
                  <a:moveTo>
                    <a:pt x="4440905" y="703485"/>
                  </a:moveTo>
                  <a:lnTo>
                    <a:pt x="4431740" y="701534"/>
                  </a:lnTo>
                  <a:lnTo>
                    <a:pt x="4436185" y="689495"/>
                  </a:lnTo>
                  <a:lnTo>
                    <a:pt x="4445631" y="691507"/>
                  </a:lnTo>
                  <a:lnTo>
                    <a:pt x="4440905" y="703485"/>
                  </a:lnTo>
                  <a:close/>
                </a:path>
                <a:path w="5749290" h="713740">
                  <a:moveTo>
                    <a:pt x="4464857" y="708586"/>
                  </a:moveTo>
                  <a:lnTo>
                    <a:pt x="4451532" y="705748"/>
                  </a:lnTo>
                  <a:lnTo>
                    <a:pt x="4454177" y="693327"/>
                  </a:lnTo>
                  <a:lnTo>
                    <a:pt x="4473968" y="697541"/>
                  </a:lnTo>
                  <a:lnTo>
                    <a:pt x="4464857" y="708586"/>
                  </a:lnTo>
                  <a:close/>
                </a:path>
                <a:path w="5749290" h="713740">
                  <a:moveTo>
                    <a:pt x="4474922" y="710729"/>
                  </a:moveTo>
                  <a:lnTo>
                    <a:pt x="4473968" y="697541"/>
                  </a:lnTo>
                  <a:lnTo>
                    <a:pt x="4474924" y="697745"/>
                  </a:lnTo>
                  <a:lnTo>
                    <a:pt x="4474922" y="710729"/>
                  </a:lnTo>
                  <a:close/>
                </a:path>
                <a:path w="5749290" h="713740">
                  <a:moveTo>
                    <a:pt x="4486625" y="705311"/>
                  </a:moveTo>
                  <a:lnTo>
                    <a:pt x="4487209" y="700361"/>
                  </a:lnTo>
                  <a:lnTo>
                    <a:pt x="4488362" y="700607"/>
                  </a:lnTo>
                  <a:lnTo>
                    <a:pt x="4486625" y="705311"/>
                  </a:lnTo>
                  <a:close/>
                </a:path>
                <a:path w="5749290" h="713740">
                  <a:moveTo>
                    <a:pt x="4487404" y="713387"/>
                  </a:moveTo>
                  <a:lnTo>
                    <a:pt x="4485716" y="713028"/>
                  </a:lnTo>
                  <a:lnTo>
                    <a:pt x="4491847" y="701349"/>
                  </a:lnTo>
                  <a:lnTo>
                    <a:pt x="4493760" y="701756"/>
                  </a:lnTo>
                  <a:lnTo>
                    <a:pt x="4487404" y="713387"/>
                  </a:lnTo>
                  <a:close/>
                </a:path>
                <a:path w="5749290" h="713740">
                  <a:moveTo>
                    <a:pt x="4485716" y="713028"/>
                  </a:moveTo>
                  <a:lnTo>
                    <a:pt x="4483918" y="712645"/>
                  </a:lnTo>
                  <a:lnTo>
                    <a:pt x="4486625" y="705311"/>
                  </a:lnTo>
                  <a:lnTo>
                    <a:pt x="4485716" y="713028"/>
                  </a:lnTo>
                  <a:close/>
                </a:path>
                <a:path w="5749290" h="713740">
                  <a:moveTo>
                    <a:pt x="1476590" y="85217"/>
                  </a:moveTo>
                  <a:lnTo>
                    <a:pt x="1440128" y="77452"/>
                  </a:lnTo>
                  <a:lnTo>
                    <a:pt x="1470239" y="70880"/>
                  </a:lnTo>
                  <a:lnTo>
                    <a:pt x="1476590" y="85217"/>
                  </a:lnTo>
                  <a:close/>
                </a:path>
                <a:path w="5749290" h="713740">
                  <a:moveTo>
                    <a:pt x="1798647" y="153799"/>
                  </a:moveTo>
                  <a:lnTo>
                    <a:pt x="1777057" y="149202"/>
                  </a:lnTo>
                  <a:lnTo>
                    <a:pt x="1786899" y="138313"/>
                  </a:lnTo>
                  <a:lnTo>
                    <a:pt x="1797694" y="140612"/>
                  </a:lnTo>
                  <a:lnTo>
                    <a:pt x="1798647" y="153799"/>
                  </a:lnTo>
                  <a:close/>
                </a:path>
                <a:path w="5749290" h="713740">
                  <a:moveTo>
                    <a:pt x="3775136" y="587679"/>
                  </a:moveTo>
                  <a:lnTo>
                    <a:pt x="3723803" y="576747"/>
                  </a:lnTo>
                  <a:lnTo>
                    <a:pt x="3740001" y="554227"/>
                  </a:lnTo>
                  <a:lnTo>
                    <a:pt x="3749840" y="556322"/>
                  </a:lnTo>
                  <a:lnTo>
                    <a:pt x="3751721" y="569708"/>
                  </a:lnTo>
                  <a:lnTo>
                    <a:pt x="3768195" y="573216"/>
                  </a:lnTo>
                  <a:lnTo>
                    <a:pt x="3775136" y="587679"/>
                  </a:lnTo>
                  <a:close/>
                </a:path>
                <a:path w="5749290" h="713740">
                  <a:moveTo>
                    <a:pt x="3831758" y="586752"/>
                  </a:moveTo>
                  <a:lnTo>
                    <a:pt x="3799147" y="579807"/>
                  </a:lnTo>
                  <a:lnTo>
                    <a:pt x="3817732" y="570780"/>
                  </a:lnTo>
                  <a:lnTo>
                    <a:pt x="3836202" y="574713"/>
                  </a:lnTo>
                  <a:lnTo>
                    <a:pt x="3831758" y="586752"/>
                  </a:lnTo>
                  <a:close/>
                </a:path>
                <a:path w="5749290" h="713740">
                  <a:moveTo>
                    <a:pt x="3856694" y="592062"/>
                  </a:moveTo>
                  <a:lnTo>
                    <a:pt x="3849750" y="590583"/>
                  </a:lnTo>
                  <a:lnTo>
                    <a:pt x="3843399" y="576246"/>
                  </a:lnTo>
                  <a:lnTo>
                    <a:pt x="3854869" y="578688"/>
                  </a:lnTo>
                  <a:lnTo>
                    <a:pt x="3856694" y="592062"/>
                  </a:lnTo>
                  <a:close/>
                </a:path>
                <a:path w="5749290" h="713740">
                  <a:moveTo>
                    <a:pt x="3877694" y="596534"/>
                  </a:moveTo>
                  <a:lnTo>
                    <a:pt x="3864987" y="593828"/>
                  </a:lnTo>
                  <a:lnTo>
                    <a:pt x="3873985" y="582759"/>
                  </a:lnTo>
                  <a:lnTo>
                    <a:pt x="3877694" y="596534"/>
                  </a:lnTo>
                  <a:close/>
                </a:path>
                <a:path w="5749290" h="713740">
                  <a:moveTo>
                    <a:pt x="3946907" y="611273"/>
                  </a:moveTo>
                  <a:lnTo>
                    <a:pt x="3937236" y="609213"/>
                  </a:lnTo>
                  <a:lnTo>
                    <a:pt x="3949552" y="598851"/>
                  </a:lnTo>
                  <a:lnTo>
                    <a:pt x="3946907" y="611273"/>
                  </a:lnTo>
                  <a:close/>
                </a:path>
                <a:path w="5749290" h="713740">
                  <a:moveTo>
                    <a:pt x="4087246" y="641158"/>
                  </a:moveTo>
                  <a:lnTo>
                    <a:pt x="3995992" y="621725"/>
                  </a:lnTo>
                  <a:lnTo>
                    <a:pt x="4014324" y="612645"/>
                  </a:lnTo>
                  <a:lnTo>
                    <a:pt x="4093489" y="629503"/>
                  </a:lnTo>
                  <a:lnTo>
                    <a:pt x="4092607" y="633644"/>
                  </a:lnTo>
                  <a:lnTo>
                    <a:pt x="4087246" y="641158"/>
                  </a:lnTo>
                  <a:close/>
                </a:path>
                <a:path w="5749290" h="713740">
                  <a:moveTo>
                    <a:pt x="4090844" y="641924"/>
                  </a:moveTo>
                  <a:lnTo>
                    <a:pt x="4092607" y="633644"/>
                  </a:lnTo>
                  <a:lnTo>
                    <a:pt x="4095289" y="629886"/>
                  </a:lnTo>
                  <a:lnTo>
                    <a:pt x="4097088" y="630269"/>
                  </a:lnTo>
                  <a:lnTo>
                    <a:pt x="4090844" y="641924"/>
                  </a:lnTo>
                  <a:close/>
                </a:path>
                <a:path w="5749290" h="713740">
                  <a:moveTo>
                    <a:pt x="4143975" y="666223"/>
                  </a:moveTo>
                  <a:lnTo>
                    <a:pt x="4089998" y="654729"/>
                  </a:lnTo>
                  <a:lnTo>
                    <a:pt x="4099756" y="643822"/>
                  </a:lnTo>
                  <a:lnTo>
                    <a:pt x="4102260" y="631371"/>
                  </a:lnTo>
                  <a:lnTo>
                    <a:pt x="4152863" y="642147"/>
                  </a:lnTo>
                  <a:lnTo>
                    <a:pt x="4143021" y="653035"/>
                  </a:lnTo>
                  <a:lnTo>
                    <a:pt x="4141222" y="652652"/>
                  </a:lnTo>
                  <a:lnTo>
                    <a:pt x="4143975" y="666223"/>
                  </a:lnTo>
                  <a:close/>
                </a:path>
                <a:path w="5749290" h="713740">
                  <a:moveTo>
                    <a:pt x="4186202" y="662231"/>
                  </a:moveTo>
                  <a:lnTo>
                    <a:pt x="4152186" y="654987"/>
                  </a:lnTo>
                  <a:lnTo>
                    <a:pt x="4158261" y="643296"/>
                  </a:lnTo>
                  <a:lnTo>
                    <a:pt x="4194245" y="650959"/>
                  </a:lnTo>
                  <a:lnTo>
                    <a:pt x="4186202" y="662231"/>
                  </a:lnTo>
                  <a:close/>
                </a:path>
                <a:path w="5749290" h="713740">
                  <a:moveTo>
                    <a:pt x="4202188" y="662812"/>
                  </a:moveTo>
                  <a:lnTo>
                    <a:pt x="4201442" y="652491"/>
                  </a:lnTo>
                  <a:lnTo>
                    <a:pt x="4209538" y="654216"/>
                  </a:lnTo>
                  <a:lnTo>
                    <a:pt x="4202188" y="662812"/>
                  </a:lnTo>
                  <a:close/>
                </a:path>
                <a:path w="5749290" h="713740">
                  <a:moveTo>
                    <a:pt x="4233935" y="685380"/>
                  </a:moveTo>
                  <a:lnTo>
                    <a:pt x="4221338" y="682690"/>
                  </a:lnTo>
                  <a:lnTo>
                    <a:pt x="4216789" y="668744"/>
                  </a:lnTo>
                  <a:lnTo>
                    <a:pt x="4214989" y="668361"/>
                  </a:lnTo>
                  <a:lnTo>
                    <a:pt x="4223032" y="657089"/>
                  </a:lnTo>
                  <a:lnTo>
                    <a:pt x="4257667" y="664465"/>
                  </a:lnTo>
                  <a:lnTo>
                    <a:pt x="4245295" y="674815"/>
                  </a:lnTo>
                  <a:lnTo>
                    <a:pt x="4233935" y="685380"/>
                  </a:lnTo>
                  <a:close/>
                </a:path>
                <a:path w="5749290" h="713740">
                  <a:moveTo>
                    <a:pt x="4399042" y="707555"/>
                  </a:moveTo>
                  <a:lnTo>
                    <a:pt x="4396709" y="707058"/>
                  </a:lnTo>
                  <a:lnTo>
                    <a:pt x="4392157" y="693104"/>
                  </a:lnTo>
                  <a:lnTo>
                    <a:pt x="4396430" y="694014"/>
                  </a:lnTo>
                  <a:lnTo>
                    <a:pt x="4399042" y="707555"/>
                  </a:lnTo>
                  <a:close/>
                </a:path>
                <a:path w="5749290" h="713740">
                  <a:moveTo>
                    <a:pt x="4402106" y="708208"/>
                  </a:moveTo>
                  <a:lnTo>
                    <a:pt x="4399042" y="707555"/>
                  </a:lnTo>
                  <a:lnTo>
                    <a:pt x="4404752" y="695786"/>
                  </a:lnTo>
                  <a:lnTo>
                    <a:pt x="4402106" y="708208"/>
                  </a:lnTo>
                  <a:close/>
                </a:path>
                <a:path w="5749290" h="713740">
                  <a:moveTo>
                    <a:pt x="4202395" y="665679"/>
                  </a:moveTo>
                  <a:lnTo>
                    <a:pt x="4200146" y="665200"/>
                  </a:lnTo>
                  <a:lnTo>
                    <a:pt x="4202188" y="662812"/>
                  </a:lnTo>
                  <a:lnTo>
                    <a:pt x="4202395" y="665679"/>
                  </a:lnTo>
                  <a:close/>
                </a:path>
                <a:path w="5749290" h="713740">
                  <a:moveTo>
                    <a:pt x="3550234" y="539786"/>
                  </a:moveTo>
                  <a:lnTo>
                    <a:pt x="3538764" y="537343"/>
                  </a:lnTo>
                  <a:lnTo>
                    <a:pt x="3544924" y="525670"/>
                  </a:lnTo>
                  <a:lnTo>
                    <a:pt x="3552879" y="527364"/>
                  </a:lnTo>
                  <a:lnTo>
                    <a:pt x="3550234" y="539786"/>
                  </a:lnTo>
                  <a:close/>
                </a:path>
                <a:path w="5749290" h="713740">
                  <a:moveTo>
                    <a:pt x="3571825" y="544384"/>
                  </a:moveTo>
                  <a:lnTo>
                    <a:pt x="3569998" y="543994"/>
                  </a:lnTo>
                  <a:lnTo>
                    <a:pt x="3574470" y="531962"/>
                  </a:lnTo>
                  <a:lnTo>
                    <a:pt x="3571825" y="544384"/>
                  </a:lnTo>
                  <a:close/>
                </a:path>
                <a:path w="5749290" h="713740">
                  <a:moveTo>
                    <a:pt x="3604576" y="551358"/>
                  </a:moveTo>
                  <a:lnTo>
                    <a:pt x="3580819" y="546291"/>
                  </a:lnTo>
                  <a:lnTo>
                    <a:pt x="3578068" y="532728"/>
                  </a:lnTo>
                  <a:lnTo>
                    <a:pt x="3597635" y="536895"/>
                  </a:lnTo>
                  <a:lnTo>
                    <a:pt x="3604576" y="551358"/>
                  </a:lnTo>
                  <a:close/>
                </a:path>
                <a:path w="5749290" h="713740">
                  <a:moveTo>
                    <a:pt x="3612731" y="544996"/>
                  </a:moveTo>
                  <a:lnTo>
                    <a:pt x="3614615" y="540511"/>
                  </a:lnTo>
                  <a:lnTo>
                    <a:pt x="3617651" y="541158"/>
                  </a:lnTo>
                  <a:lnTo>
                    <a:pt x="3612731" y="544996"/>
                  </a:lnTo>
                  <a:close/>
                </a:path>
                <a:path w="5749290" h="713740">
                  <a:moveTo>
                    <a:pt x="3706766" y="573119"/>
                  </a:moveTo>
                  <a:lnTo>
                    <a:pt x="3652789" y="561617"/>
                  </a:lnTo>
                  <a:lnTo>
                    <a:pt x="3651836" y="548437"/>
                  </a:lnTo>
                  <a:lnTo>
                    <a:pt x="3714809" y="561847"/>
                  </a:lnTo>
                  <a:lnTo>
                    <a:pt x="3706766" y="573119"/>
                  </a:lnTo>
                  <a:close/>
                </a:path>
                <a:path w="5749290" h="713740">
                  <a:moveTo>
                    <a:pt x="3904679" y="615265"/>
                  </a:moveTo>
                  <a:lnTo>
                    <a:pt x="3775136" y="587679"/>
                  </a:lnTo>
                  <a:lnTo>
                    <a:pt x="3777641" y="575227"/>
                  </a:lnTo>
                  <a:lnTo>
                    <a:pt x="3900128" y="601311"/>
                  </a:lnTo>
                  <a:lnTo>
                    <a:pt x="3904679" y="615265"/>
                  </a:lnTo>
                  <a:close/>
                </a:path>
                <a:path w="5749290" h="713740">
                  <a:moveTo>
                    <a:pt x="4089998" y="654729"/>
                  </a:moveTo>
                  <a:lnTo>
                    <a:pt x="3908278" y="616031"/>
                  </a:lnTo>
                  <a:lnTo>
                    <a:pt x="3918570" y="605238"/>
                  </a:lnTo>
                  <a:lnTo>
                    <a:pt x="4090844" y="641924"/>
                  </a:lnTo>
                  <a:lnTo>
                    <a:pt x="4089998" y="654729"/>
                  </a:lnTo>
                  <a:close/>
                </a:path>
                <a:path w="5749290" h="713740">
                  <a:moveTo>
                    <a:pt x="4147572" y="666989"/>
                  </a:moveTo>
                  <a:lnTo>
                    <a:pt x="4143975" y="666223"/>
                  </a:lnTo>
                  <a:lnTo>
                    <a:pt x="4148419" y="654185"/>
                  </a:lnTo>
                  <a:lnTo>
                    <a:pt x="4147573" y="666982"/>
                  </a:lnTo>
                  <a:close/>
                </a:path>
                <a:path w="5749290" h="713740">
                  <a:moveTo>
                    <a:pt x="4149371" y="667372"/>
                  </a:moveTo>
                  <a:lnTo>
                    <a:pt x="4147573" y="666989"/>
                  </a:lnTo>
                  <a:lnTo>
                    <a:pt x="4150217" y="654568"/>
                  </a:lnTo>
                  <a:lnTo>
                    <a:pt x="4149371" y="667372"/>
                  </a:lnTo>
                  <a:close/>
                </a:path>
                <a:path w="5749290" h="713740">
                  <a:moveTo>
                    <a:pt x="4160167" y="669671"/>
                  </a:moveTo>
                  <a:lnTo>
                    <a:pt x="4155500" y="668670"/>
                  </a:lnTo>
                  <a:lnTo>
                    <a:pt x="4153817" y="655334"/>
                  </a:lnTo>
                  <a:lnTo>
                    <a:pt x="4162813" y="657250"/>
                  </a:lnTo>
                  <a:lnTo>
                    <a:pt x="4160167" y="669671"/>
                  </a:lnTo>
                  <a:close/>
                </a:path>
                <a:path w="5749290" h="713740">
                  <a:moveTo>
                    <a:pt x="4165762" y="670863"/>
                  </a:moveTo>
                  <a:lnTo>
                    <a:pt x="4162813" y="657250"/>
                  </a:lnTo>
                  <a:lnTo>
                    <a:pt x="4169784" y="658735"/>
                  </a:lnTo>
                  <a:lnTo>
                    <a:pt x="4165762" y="670863"/>
                  </a:lnTo>
                  <a:close/>
                </a:path>
                <a:path w="5749290" h="713740">
                  <a:moveTo>
                    <a:pt x="4214144" y="681166"/>
                  </a:moveTo>
                  <a:lnTo>
                    <a:pt x="4205993" y="666445"/>
                  </a:lnTo>
                  <a:lnTo>
                    <a:pt x="4216789" y="668744"/>
                  </a:lnTo>
                  <a:lnTo>
                    <a:pt x="4214144" y="681166"/>
                  </a:lnTo>
                  <a:close/>
                </a:path>
                <a:path w="5749290" h="713740">
                  <a:moveTo>
                    <a:pt x="4297666" y="698952"/>
                  </a:moveTo>
                  <a:lnTo>
                    <a:pt x="4275316" y="694185"/>
                  </a:lnTo>
                  <a:lnTo>
                    <a:pt x="4274363" y="681005"/>
                  </a:lnTo>
                  <a:lnTo>
                    <a:pt x="4306749" y="687901"/>
                  </a:lnTo>
                  <a:lnTo>
                    <a:pt x="4297666" y="698952"/>
                  </a:lnTo>
                  <a:close/>
                </a:path>
                <a:path w="5749290" h="713740">
                  <a:moveTo>
                    <a:pt x="4304104" y="700323"/>
                  </a:moveTo>
                  <a:lnTo>
                    <a:pt x="4306749" y="687901"/>
                  </a:lnTo>
                  <a:lnTo>
                    <a:pt x="4313946" y="689434"/>
                  </a:lnTo>
                  <a:lnTo>
                    <a:pt x="4314020" y="691374"/>
                  </a:lnTo>
                  <a:lnTo>
                    <a:pt x="4304104" y="700323"/>
                  </a:lnTo>
                  <a:close/>
                </a:path>
                <a:path w="5749290" h="713740">
                  <a:moveTo>
                    <a:pt x="4314129" y="694195"/>
                  </a:moveTo>
                  <a:lnTo>
                    <a:pt x="4314020" y="691374"/>
                  </a:lnTo>
                  <a:lnTo>
                    <a:pt x="4315745" y="689817"/>
                  </a:lnTo>
                  <a:lnTo>
                    <a:pt x="4314129" y="694195"/>
                  </a:lnTo>
                  <a:close/>
                </a:path>
                <a:path w="5749290" h="713740">
                  <a:moveTo>
                    <a:pt x="4314449" y="702526"/>
                  </a:moveTo>
                  <a:lnTo>
                    <a:pt x="4311301" y="701855"/>
                  </a:lnTo>
                  <a:lnTo>
                    <a:pt x="4314129" y="694195"/>
                  </a:lnTo>
                  <a:lnTo>
                    <a:pt x="4314449" y="702526"/>
                  </a:lnTo>
                  <a:close/>
                </a:path>
                <a:path w="5749290" h="713740">
                  <a:moveTo>
                    <a:pt x="3609609" y="552430"/>
                  </a:moveTo>
                  <a:lnTo>
                    <a:pt x="3604576" y="551358"/>
                  </a:lnTo>
                  <a:lnTo>
                    <a:pt x="3612731" y="544996"/>
                  </a:lnTo>
                  <a:lnTo>
                    <a:pt x="3609609" y="552430"/>
                  </a:lnTo>
                  <a:close/>
                </a:path>
                <a:path w="5749290" h="713740">
                  <a:moveTo>
                    <a:pt x="4121538" y="674430"/>
                  </a:moveTo>
                  <a:lnTo>
                    <a:pt x="4119739" y="674047"/>
                  </a:lnTo>
                  <a:lnTo>
                    <a:pt x="4125983" y="662392"/>
                  </a:lnTo>
                  <a:lnTo>
                    <a:pt x="4147573" y="666989"/>
                  </a:lnTo>
                  <a:lnTo>
                    <a:pt x="4121538" y="674430"/>
                  </a:lnTo>
                  <a:close/>
                </a:path>
                <a:path w="5749290" h="713740">
                  <a:moveTo>
                    <a:pt x="1628109" y="156437"/>
                  </a:moveTo>
                  <a:lnTo>
                    <a:pt x="1303127" y="87232"/>
                  </a:lnTo>
                  <a:lnTo>
                    <a:pt x="1307656" y="75212"/>
                  </a:lnTo>
                  <a:lnTo>
                    <a:pt x="1326184" y="66173"/>
                  </a:lnTo>
                  <a:lnTo>
                    <a:pt x="1358795" y="73117"/>
                  </a:lnTo>
                  <a:lnTo>
                    <a:pt x="1356150" y="85539"/>
                  </a:lnTo>
                  <a:lnTo>
                    <a:pt x="1636293" y="145195"/>
                  </a:lnTo>
                  <a:lnTo>
                    <a:pt x="1628109" y="156437"/>
                  </a:lnTo>
                  <a:close/>
                </a:path>
                <a:path w="5749290" h="713740">
                  <a:moveTo>
                    <a:pt x="1676409" y="153738"/>
                  </a:moveTo>
                  <a:lnTo>
                    <a:pt x="1666460" y="138635"/>
                  </a:lnTo>
                  <a:lnTo>
                    <a:pt x="1691649" y="143999"/>
                  </a:lnTo>
                  <a:lnTo>
                    <a:pt x="1676409" y="153738"/>
                  </a:lnTo>
                  <a:close/>
                </a:path>
                <a:path w="5749290" h="713740">
                  <a:moveTo>
                    <a:pt x="3524199" y="547226"/>
                  </a:moveTo>
                  <a:lnTo>
                    <a:pt x="3518802" y="546077"/>
                  </a:lnTo>
                  <a:lnTo>
                    <a:pt x="3525045" y="534422"/>
                  </a:lnTo>
                  <a:lnTo>
                    <a:pt x="3528644" y="535188"/>
                  </a:lnTo>
                  <a:lnTo>
                    <a:pt x="3524199" y="547226"/>
                  </a:lnTo>
                  <a:close/>
                </a:path>
                <a:path w="5749290" h="713740">
                  <a:moveTo>
                    <a:pt x="3553830" y="553536"/>
                  </a:moveTo>
                  <a:lnTo>
                    <a:pt x="3524199" y="547226"/>
                  </a:lnTo>
                  <a:lnTo>
                    <a:pt x="3535588" y="536667"/>
                  </a:lnTo>
                  <a:lnTo>
                    <a:pt x="3556082" y="541031"/>
                  </a:lnTo>
                  <a:lnTo>
                    <a:pt x="3553830" y="553536"/>
                  </a:lnTo>
                  <a:close/>
                </a:path>
                <a:path w="5749290" h="713740">
                  <a:moveTo>
                    <a:pt x="3621976" y="568048"/>
                  </a:moveTo>
                  <a:lnTo>
                    <a:pt x="3568421" y="556643"/>
                  </a:lnTo>
                  <a:lnTo>
                    <a:pt x="3570700" y="544144"/>
                  </a:lnTo>
                  <a:lnTo>
                    <a:pt x="3623552" y="555399"/>
                  </a:lnTo>
                  <a:lnTo>
                    <a:pt x="3621976" y="568048"/>
                  </a:lnTo>
                  <a:close/>
                </a:path>
                <a:path w="5749290" h="713740">
                  <a:moveTo>
                    <a:pt x="3694675" y="583529"/>
                  </a:moveTo>
                  <a:lnTo>
                    <a:pt x="3633193" y="570437"/>
                  </a:lnTo>
                  <a:lnTo>
                    <a:pt x="3637721" y="558416"/>
                  </a:lnTo>
                  <a:lnTo>
                    <a:pt x="3696421" y="570916"/>
                  </a:lnTo>
                  <a:lnTo>
                    <a:pt x="3694675" y="583529"/>
                  </a:lnTo>
                  <a:close/>
                </a:path>
                <a:path w="5749290" h="713740">
                  <a:moveTo>
                    <a:pt x="4040573" y="657189"/>
                  </a:moveTo>
                  <a:lnTo>
                    <a:pt x="3712583" y="587343"/>
                  </a:lnTo>
                  <a:lnTo>
                    <a:pt x="3717337" y="575370"/>
                  </a:lnTo>
                  <a:lnTo>
                    <a:pt x="4039620" y="644001"/>
                  </a:lnTo>
                  <a:lnTo>
                    <a:pt x="4040573" y="657189"/>
                  </a:lnTo>
                  <a:close/>
                </a:path>
                <a:path w="5749290" h="713740">
                  <a:moveTo>
                    <a:pt x="4061911" y="661732"/>
                  </a:moveTo>
                  <a:lnTo>
                    <a:pt x="4039620" y="644001"/>
                  </a:lnTo>
                  <a:lnTo>
                    <a:pt x="4086625" y="654011"/>
                  </a:lnTo>
                  <a:lnTo>
                    <a:pt x="4061911" y="661732"/>
                  </a:lnTo>
                  <a:close/>
                </a:path>
                <a:path w="5749290" h="713740">
                  <a:moveTo>
                    <a:pt x="1644977" y="160029"/>
                  </a:moveTo>
                  <a:lnTo>
                    <a:pt x="1641379" y="159263"/>
                  </a:lnTo>
                  <a:lnTo>
                    <a:pt x="1647622" y="147608"/>
                  </a:lnTo>
                  <a:lnTo>
                    <a:pt x="1644977" y="160029"/>
                  </a:lnTo>
                  <a:close/>
                </a:path>
                <a:path w="5749290" h="713740">
                  <a:moveTo>
                    <a:pt x="3447787" y="543939"/>
                  </a:moveTo>
                  <a:lnTo>
                    <a:pt x="3420799" y="538192"/>
                  </a:lnTo>
                  <a:lnTo>
                    <a:pt x="3418046" y="524621"/>
                  </a:lnTo>
                  <a:lnTo>
                    <a:pt x="3454030" y="532284"/>
                  </a:lnTo>
                  <a:lnTo>
                    <a:pt x="3447787" y="543939"/>
                  </a:lnTo>
                  <a:close/>
                </a:path>
                <a:path w="5749290" h="713740">
                  <a:moveTo>
                    <a:pt x="3919181" y="644323"/>
                  </a:moveTo>
                  <a:lnTo>
                    <a:pt x="3498165" y="554667"/>
                  </a:lnTo>
                  <a:lnTo>
                    <a:pt x="3500810" y="542246"/>
                  </a:lnTo>
                  <a:lnTo>
                    <a:pt x="3916428" y="630752"/>
                  </a:lnTo>
                  <a:lnTo>
                    <a:pt x="3919181" y="644323"/>
                  </a:lnTo>
                  <a:close/>
                </a:path>
                <a:path w="5749290" h="713740">
                  <a:moveTo>
                    <a:pt x="3933518" y="647376"/>
                  </a:moveTo>
                  <a:lnTo>
                    <a:pt x="3926774" y="632955"/>
                  </a:lnTo>
                  <a:lnTo>
                    <a:pt x="3943416" y="636499"/>
                  </a:lnTo>
                  <a:lnTo>
                    <a:pt x="3942891" y="638968"/>
                  </a:lnTo>
                  <a:lnTo>
                    <a:pt x="3933518" y="647376"/>
                  </a:lnTo>
                  <a:close/>
                </a:path>
                <a:path w="5749290" h="713740">
                  <a:moveTo>
                    <a:pt x="3942891" y="638968"/>
                  </a:moveTo>
                  <a:lnTo>
                    <a:pt x="3943416" y="636499"/>
                  </a:lnTo>
                  <a:lnTo>
                    <a:pt x="3945215" y="636882"/>
                  </a:lnTo>
                  <a:lnTo>
                    <a:pt x="3942891" y="638968"/>
                  </a:lnTo>
                  <a:close/>
                </a:path>
                <a:path w="5749290" h="713740">
                  <a:moveTo>
                    <a:pt x="3965960" y="654284"/>
                  </a:moveTo>
                  <a:lnTo>
                    <a:pt x="3940771" y="648920"/>
                  </a:lnTo>
                  <a:lnTo>
                    <a:pt x="3942891" y="638968"/>
                  </a:lnTo>
                  <a:lnTo>
                    <a:pt x="3945215" y="636882"/>
                  </a:lnTo>
                  <a:lnTo>
                    <a:pt x="3982886" y="644904"/>
                  </a:lnTo>
                  <a:lnTo>
                    <a:pt x="3965960" y="654284"/>
                  </a:lnTo>
                  <a:close/>
                </a:path>
                <a:path w="5749290" h="713740">
                  <a:moveTo>
                    <a:pt x="1491305" y="166259"/>
                  </a:moveTo>
                  <a:lnTo>
                    <a:pt x="1219709" y="108423"/>
                  </a:lnTo>
                  <a:lnTo>
                    <a:pt x="1230141" y="97659"/>
                  </a:lnTo>
                  <a:lnTo>
                    <a:pt x="1243860" y="100581"/>
                  </a:lnTo>
                  <a:lnTo>
                    <a:pt x="1262024" y="91464"/>
                  </a:lnTo>
                  <a:lnTo>
                    <a:pt x="1281536" y="82634"/>
                  </a:lnTo>
                  <a:lnTo>
                    <a:pt x="1549619" y="139723"/>
                  </a:lnTo>
                  <a:lnTo>
                    <a:pt x="1540367" y="150737"/>
                  </a:lnTo>
                  <a:lnTo>
                    <a:pt x="1523809" y="147211"/>
                  </a:lnTo>
                  <a:lnTo>
                    <a:pt x="1503593" y="155891"/>
                  </a:lnTo>
                  <a:lnTo>
                    <a:pt x="1491305" y="166259"/>
                  </a:lnTo>
                  <a:close/>
                </a:path>
                <a:path w="5749290" h="713740">
                  <a:moveTo>
                    <a:pt x="1589227" y="161142"/>
                  </a:moveTo>
                  <a:lnTo>
                    <a:pt x="1575536" y="158227"/>
                  </a:lnTo>
                  <a:lnTo>
                    <a:pt x="1566852" y="143393"/>
                  </a:lnTo>
                  <a:lnTo>
                    <a:pt x="1616190" y="153899"/>
                  </a:lnTo>
                  <a:lnTo>
                    <a:pt x="1589227" y="161142"/>
                  </a:lnTo>
                  <a:close/>
                </a:path>
                <a:path w="5749290" h="713740">
                  <a:moveTo>
                    <a:pt x="3401115" y="559970"/>
                  </a:moveTo>
                  <a:lnTo>
                    <a:pt x="3344889" y="547996"/>
                  </a:lnTo>
                  <a:lnTo>
                    <a:pt x="3353101" y="536760"/>
                  </a:lnTo>
                  <a:lnTo>
                    <a:pt x="3365274" y="539353"/>
                  </a:lnTo>
                  <a:lnTo>
                    <a:pt x="3380541" y="529619"/>
                  </a:lnTo>
                  <a:lnTo>
                    <a:pt x="3404606" y="534744"/>
                  </a:lnTo>
                  <a:lnTo>
                    <a:pt x="3401115" y="559970"/>
                  </a:lnTo>
                  <a:close/>
                </a:path>
                <a:path w="5749290" h="713740">
                  <a:moveTo>
                    <a:pt x="3425351" y="552146"/>
                  </a:moveTo>
                  <a:lnTo>
                    <a:pt x="3418154" y="550613"/>
                  </a:lnTo>
                  <a:lnTo>
                    <a:pt x="3435193" y="541257"/>
                  </a:lnTo>
                  <a:lnTo>
                    <a:pt x="3425351" y="552146"/>
                  </a:lnTo>
                  <a:close/>
                </a:path>
                <a:path w="5749290" h="713740">
                  <a:moveTo>
                    <a:pt x="3477105" y="563167"/>
                  </a:moveTo>
                  <a:lnTo>
                    <a:pt x="3430748" y="553295"/>
                  </a:lnTo>
                  <a:lnTo>
                    <a:pt x="3440590" y="542407"/>
                  </a:lnTo>
                  <a:lnTo>
                    <a:pt x="3470951" y="548872"/>
                  </a:lnTo>
                  <a:lnTo>
                    <a:pt x="3477105" y="563167"/>
                  </a:lnTo>
                  <a:close/>
                </a:path>
                <a:path w="5749290" h="713740">
                  <a:moveTo>
                    <a:pt x="3481487" y="558557"/>
                  </a:moveTo>
                  <a:lnTo>
                    <a:pt x="3481971" y="551219"/>
                  </a:lnTo>
                  <a:lnTo>
                    <a:pt x="3487369" y="552368"/>
                  </a:lnTo>
                  <a:lnTo>
                    <a:pt x="3481487" y="558557"/>
                  </a:lnTo>
                  <a:close/>
                </a:path>
                <a:path w="5749290" h="713740">
                  <a:moveTo>
                    <a:pt x="3706702" y="612060"/>
                  </a:moveTo>
                  <a:lnTo>
                    <a:pt x="3481126" y="564023"/>
                  </a:lnTo>
                  <a:lnTo>
                    <a:pt x="3490968" y="553134"/>
                  </a:lnTo>
                  <a:lnTo>
                    <a:pt x="3715870" y="601028"/>
                  </a:lnTo>
                  <a:lnTo>
                    <a:pt x="3706702" y="612060"/>
                  </a:lnTo>
                  <a:close/>
                </a:path>
                <a:path w="5749290" h="713740">
                  <a:moveTo>
                    <a:pt x="3731217" y="617280"/>
                  </a:moveTo>
                  <a:lnTo>
                    <a:pt x="3714265" y="613670"/>
                  </a:lnTo>
                  <a:lnTo>
                    <a:pt x="3715870" y="601028"/>
                  </a:lnTo>
                  <a:lnTo>
                    <a:pt x="3742858" y="606775"/>
                  </a:lnTo>
                  <a:lnTo>
                    <a:pt x="3731217" y="617280"/>
                  </a:lnTo>
                  <a:close/>
                </a:path>
                <a:path w="5749290" h="713740">
                  <a:moveTo>
                    <a:pt x="3748363" y="633916"/>
                  </a:moveTo>
                  <a:lnTo>
                    <a:pt x="3746564" y="633533"/>
                  </a:lnTo>
                  <a:lnTo>
                    <a:pt x="3751008" y="621495"/>
                  </a:lnTo>
                  <a:lnTo>
                    <a:pt x="3751854" y="608690"/>
                  </a:lnTo>
                  <a:lnTo>
                    <a:pt x="3782440" y="615204"/>
                  </a:lnTo>
                  <a:lnTo>
                    <a:pt x="3781714" y="618616"/>
                  </a:lnTo>
                  <a:lnTo>
                    <a:pt x="3775044" y="626614"/>
                  </a:lnTo>
                  <a:lnTo>
                    <a:pt x="3756546" y="622674"/>
                  </a:lnTo>
                  <a:lnTo>
                    <a:pt x="3748363" y="633916"/>
                  </a:lnTo>
                  <a:close/>
                </a:path>
                <a:path w="5749290" h="713740">
                  <a:moveTo>
                    <a:pt x="3781714" y="618616"/>
                  </a:moveTo>
                  <a:lnTo>
                    <a:pt x="3782440" y="615204"/>
                  </a:lnTo>
                  <a:lnTo>
                    <a:pt x="3784240" y="615587"/>
                  </a:lnTo>
                  <a:lnTo>
                    <a:pt x="3781714" y="618616"/>
                  </a:lnTo>
                  <a:close/>
                </a:path>
                <a:path w="5749290" h="713740">
                  <a:moveTo>
                    <a:pt x="3781595" y="628008"/>
                  </a:moveTo>
                  <a:lnTo>
                    <a:pt x="3779795" y="627625"/>
                  </a:lnTo>
                  <a:lnTo>
                    <a:pt x="3781714" y="618616"/>
                  </a:lnTo>
                  <a:lnTo>
                    <a:pt x="3784240" y="615587"/>
                  </a:lnTo>
                  <a:lnTo>
                    <a:pt x="3787838" y="616353"/>
                  </a:lnTo>
                  <a:lnTo>
                    <a:pt x="3781595" y="628008"/>
                  </a:lnTo>
                  <a:close/>
                </a:path>
                <a:path w="5749290" h="713740">
                  <a:moveTo>
                    <a:pt x="3795538" y="630978"/>
                  </a:moveTo>
                  <a:lnTo>
                    <a:pt x="3790591" y="629924"/>
                  </a:lnTo>
                  <a:lnTo>
                    <a:pt x="3787838" y="616353"/>
                  </a:lnTo>
                  <a:lnTo>
                    <a:pt x="3797790" y="618472"/>
                  </a:lnTo>
                  <a:lnTo>
                    <a:pt x="3795538" y="630978"/>
                  </a:lnTo>
                  <a:close/>
                </a:path>
                <a:path w="5749290" h="713740">
                  <a:moveTo>
                    <a:pt x="3812800" y="634654"/>
                  </a:moveTo>
                  <a:lnTo>
                    <a:pt x="3799587" y="631840"/>
                  </a:lnTo>
                  <a:lnTo>
                    <a:pt x="3805830" y="620185"/>
                  </a:lnTo>
                  <a:lnTo>
                    <a:pt x="3827420" y="624782"/>
                  </a:lnTo>
                  <a:lnTo>
                    <a:pt x="3817848" y="633420"/>
                  </a:lnTo>
                  <a:lnTo>
                    <a:pt x="3812800" y="634654"/>
                  </a:lnTo>
                  <a:close/>
                </a:path>
                <a:path w="5749290" h="713740">
                  <a:moveTo>
                    <a:pt x="3824863" y="631706"/>
                  </a:moveTo>
                  <a:lnTo>
                    <a:pt x="3827420" y="624782"/>
                  </a:lnTo>
                  <a:lnTo>
                    <a:pt x="3841196" y="627716"/>
                  </a:lnTo>
                  <a:lnTo>
                    <a:pt x="3824863" y="631706"/>
                  </a:lnTo>
                  <a:close/>
                </a:path>
                <a:path w="5749290" h="713740">
                  <a:moveTo>
                    <a:pt x="3862390" y="645214"/>
                  </a:moveTo>
                  <a:lnTo>
                    <a:pt x="3852663" y="643143"/>
                  </a:lnTo>
                  <a:lnTo>
                    <a:pt x="3854409" y="630530"/>
                  </a:lnTo>
                  <a:lnTo>
                    <a:pt x="3883196" y="636660"/>
                  </a:lnTo>
                  <a:lnTo>
                    <a:pt x="3862390" y="645214"/>
                  </a:lnTo>
                  <a:close/>
                </a:path>
                <a:path w="5749290" h="713740">
                  <a:moveTo>
                    <a:pt x="3481126" y="564023"/>
                  </a:moveTo>
                  <a:lnTo>
                    <a:pt x="3477105" y="563167"/>
                  </a:lnTo>
                  <a:lnTo>
                    <a:pt x="3481487" y="558557"/>
                  </a:lnTo>
                  <a:lnTo>
                    <a:pt x="3481126" y="564023"/>
                  </a:lnTo>
                  <a:close/>
                </a:path>
                <a:path w="5749290" h="713740">
                  <a:moveTo>
                    <a:pt x="3822975" y="636820"/>
                  </a:moveTo>
                  <a:lnTo>
                    <a:pt x="3815778" y="635288"/>
                  </a:lnTo>
                  <a:lnTo>
                    <a:pt x="3817848" y="633420"/>
                  </a:lnTo>
                  <a:lnTo>
                    <a:pt x="3824863" y="631706"/>
                  </a:lnTo>
                  <a:lnTo>
                    <a:pt x="3822975" y="636820"/>
                  </a:lnTo>
                  <a:close/>
                </a:path>
                <a:path w="5749290" h="713740">
                  <a:moveTo>
                    <a:pt x="1243860" y="100581"/>
                  </a:moveTo>
                  <a:lnTo>
                    <a:pt x="1236242" y="98958"/>
                  </a:lnTo>
                  <a:lnTo>
                    <a:pt x="1246505" y="88159"/>
                  </a:lnTo>
                  <a:lnTo>
                    <a:pt x="1243860" y="100581"/>
                  </a:lnTo>
                  <a:close/>
                </a:path>
                <a:path w="5749290" h="713740">
                  <a:moveTo>
                    <a:pt x="3522700" y="598846"/>
                  </a:moveTo>
                  <a:lnTo>
                    <a:pt x="3268814" y="544781"/>
                  </a:lnTo>
                  <a:lnTo>
                    <a:pt x="3286078" y="535472"/>
                  </a:lnTo>
                  <a:lnTo>
                    <a:pt x="3299406" y="525326"/>
                  </a:lnTo>
                  <a:lnTo>
                    <a:pt x="3307556" y="540046"/>
                  </a:lnTo>
                  <a:lnTo>
                    <a:pt x="3528859" y="587173"/>
                  </a:lnTo>
                  <a:lnTo>
                    <a:pt x="3522700" y="598846"/>
                  </a:lnTo>
                  <a:close/>
                </a:path>
                <a:path w="5749290" h="713740">
                  <a:moveTo>
                    <a:pt x="3332745" y="545410"/>
                  </a:moveTo>
                  <a:lnTo>
                    <a:pt x="3307556" y="540046"/>
                  </a:lnTo>
                  <a:lnTo>
                    <a:pt x="3312984" y="528217"/>
                  </a:lnTo>
                  <a:lnTo>
                    <a:pt x="3335390" y="532989"/>
                  </a:lnTo>
                  <a:lnTo>
                    <a:pt x="3332745" y="545410"/>
                  </a:lnTo>
                  <a:close/>
                </a:path>
                <a:path w="5749290" h="713740">
                  <a:moveTo>
                    <a:pt x="3697985" y="623188"/>
                  </a:moveTo>
                  <a:lnTo>
                    <a:pt x="3409717" y="561802"/>
                  </a:lnTo>
                  <a:lnTo>
                    <a:pt x="3419953" y="550997"/>
                  </a:lnTo>
                  <a:lnTo>
                    <a:pt x="3698830" y="610384"/>
                  </a:lnTo>
                  <a:lnTo>
                    <a:pt x="3699571" y="620643"/>
                  </a:lnTo>
                  <a:lnTo>
                    <a:pt x="3697985" y="623188"/>
                  </a:lnTo>
                  <a:close/>
                </a:path>
                <a:path w="5749290" h="713740">
                  <a:moveTo>
                    <a:pt x="3699783" y="623571"/>
                  </a:moveTo>
                  <a:lnTo>
                    <a:pt x="3699571" y="620643"/>
                  </a:lnTo>
                  <a:lnTo>
                    <a:pt x="3705128" y="611725"/>
                  </a:lnTo>
                  <a:lnTo>
                    <a:pt x="3709625" y="612682"/>
                  </a:lnTo>
                  <a:lnTo>
                    <a:pt x="3699783" y="623571"/>
                  </a:lnTo>
                  <a:close/>
                </a:path>
                <a:path w="5749290" h="713740">
                  <a:moveTo>
                    <a:pt x="3166371" y="522966"/>
                  </a:moveTo>
                  <a:lnTo>
                    <a:pt x="3159174" y="521433"/>
                  </a:lnTo>
                  <a:lnTo>
                    <a:pt x="3167216" y="510161"/>
                  </a:lnTo>
                  <a:lnTo>
                    <a:pt x="3166371" y="522966"/>
                  </a:lnTo>
                  <a:close/>
                </a:path>
                <a:path w="5749290" h="713740">
                  <a:moveTo>
                    <a:pt x="3227544" y="535992"/>
                  </a:moveTo>
                  <a:lnTo>
                    <a:pt x="3228390" y="523188"/>
                  </a:lnTo>
                  <a:lnTo>
                    <a:pt x="3230189" y="523571"/>
                  </a:lnTo>
                  <a:lnTo>
                    <a:pt x="3227544" y="535992"/>
                  </a:lnTo>
                  <a:close/>
                </a:path>
                <a:path w="5749290" h="713740">
                  <a:moveTo>
                    <a:pt x="3260014" y="542907"/>
                  </a:moveTo>
                  <a:lnTo>
                    <a:pt x="3238846" y="538399"/>
                  </a:lnTo>
                  <a:lnTo>
                    <a:pt x="3247732" y="527307"/>
                  </a:lnTo>
                  <a:lnTo>
                    <a:pt x="3262350" y="530420"/>
                  </a:lnTo>
                  <a:lnTo>
                    <a:pt x="3260014" y="542907"/>
                  </a:lnTo>
                  <a:close/>
                </a:path>
                <a:path w="5749290" h="713740">
                  <a:moveTo>
                    <a:pt x="3618423" y="619230"/>
                  </a:moveTo>
                  <a:lnTo>
                    <a:pt x="3527451" y="599858"/>
                  </a:lnTo>
                  <a:lnTo>
                    <a:pt x="3528859" y="587173"/>
                  </a:lnTo>
                  <a:lnTo>
                    <a:pt x="3635125" y="609802"/>
                  </a:lnTo>
                  <a:lnTo>
                    <a:pt x="3618423" y="619230"/>
                  </a:lnTo>
                  <a:close/>
                </a:path>
                <a:path w="5749290" h="713740">
                  <a:moveTo>
                    <a:pt x="3666552" y="629480"/>
                  </a:moveTo>
                  <a:lnTo>
                    <a:pt x="3647464" y="625415"/>
                  </a:lnTo>
                  <a:lnTo>
                    <a:pt x="3651205" y="613227"/>
                  </a:lnTo>
                  <a:lnTo>
                    <a:pt x="3676731" y="618663"/>
                  </a:lnTo>
                  <a:lnTo>
                    <a:pt x="3666552" y="629480"/>
                  </a:lnTo>
                  <a:close/>
                </a:path>
                <a:path w="5749290" h="713740">
                  <a:moveTo>
                    <a:pt x="1171999" y="111247"/>
                  </a:moveTo>
                  <a:lnTo>
                    <a:pt x="1167164" y="110218"/>
                  </a:lnTo>
                  <a:lnTo>
                    <a:pt x="1180042" y="99975"/>
                  </a:lnTo>
                  <a:lnTo>
                    <a:pt x="1171999" y="111247"/>
                  </a:lnTo>
                  <a:close/>
                </a:path>
                <a:path w="5749290" h="713740">
                  <a:moveTo>
                    <a:pt x="1336681" y="159301"/>
                  </a:moveTo>
                  <a:lnTo>
                    <a:pt x="1151362" y="119837"/>
                  </a:lnTo>
                  <a:lnTo>
                    <a:pt x="1158168" y="108302"/>
                  </a:lnTo>
                  <a:lnTo>
                    <a:pt x="1184425" y="113894"/>
                  </a:lnTo>
                  <a:lnTo>
                    <a:pt x="1193086" y="102753"/>
                  </a:lnTo>
                  <a:lnTo>
                    <a:pt x="1420012" y="151077"/>
                  </a:lnTo>
                  <a:lnTo>
                    <a:pt x="1336681" y="159301"/>
                  </a:lnTo>
                  <a:close/>
                </a:path>
                <a:path w="5749290" h="713740">
                  <a:moveTo>
                    <a:pt x="3145734" y="531556"/>
                  </a:moveTo>
                  <a:lnTo>
                    <a:pt x="3143934" y="531173"/>
                  </a:lnTo>
                  <a:lnTo>
                    <a:pt x="3144780" y="518368"/>
                  </a:lnTo>
                  <a:lnTo>
                    <a:pt x="3148379" y="519134"/>
                  </a:lnTo>
                  <a:lnTo>
                    <a:pt x="3145734" y="531556"/>
                  </a:lnTo>
                  <a:close/>
                </a:path>
                <a:path w="5749290" h="713740">
                  <a:moveTo>
                    <a:pt x="3506529" y="621372"/>
                  </a:moveTo>
                  <a:lnTo>
                    <a:pt x="3096085" y="533968"/>
                  </a:lnTo>
                  <a:lnTo>
                    <a:pt x="3102525" y="522354"/>
                  </a:lnTo>
                  <a:lnTo>
                    <a:pt x="3210506" y="545349"/>
                  </a:lnTo>
                  <a:lnTo>
                    <a:pt x="3223946" y="535226"/>
                  </a:lnTo>
                  <a:lnTo>
                    <a:pt x="3515643" y="597343"/>
                  </a:lnTo>
                  <a:lnTo>
                    <a:pt x="3507628" y="608621"/>
                  </a:lnTo>
                  <a:lnTo>
                    <a:pt x="3506529" y="621372"/>
                  </a:lnTo>
                  <a:close/>
                </a:path>
                <a:path w="5749290" h="713740">
                  <a:moveTo>
                    <a:pt x="3538915" y="628269"/>
                  </a:moveTo>
                  <a:lnTo>
                    <a:pt x="3535317" y="627503"/>
                  </a:lnTo>
                  <a:lnTo>
                    <a:pt x="3538749" y="615249"/>
                  </a:lnTo>
                  <a:lnTo>
                    <a:pt x="3534760" y="601414"/>
                  </a:lnTo>
                  <a:lnTo>
                    <a:pt x="3577491" y="610514"/>
                  </a:lnTo>
                  <a:lnTo>
                    <a:pt x="3569392" y="621774"/>
                  </a:lnTo>
                  <a:lnTo>
                    <a:pt x="3545159" y="616614"/>
                  </a:lnTo>
                  <a:lnTo>
                    <a:pt x="3538915" y="628269"/>
                  </a:lnTo>
                  <a:close/>
                </a:path>
                <a:path w="5749290" h="713740">
                  <a:moveTo>
                    <a:pt x="3592131" y="623669"/>
                  </a:moveTo>
                  <a:lnTo>
                    <a:pt x="3592785" y="613771"/>
                  </a:lnTo>
                  <a:lnTo>
                    <a:pt x="3605041" y="616381"/>
                  </a:lnTo>
                  <a:lnTo>
                    <a:pt x="3592131" y="623669"/>
                  </a:lnTo>
                  <a:close/>
                </a:path>
                <a:path w="5749290" h="713740">
                  <a:moveTo>
                    <a:pt x="3591938" y="626575"/>
                  </a:moveTo>
                  <a:lnTo>
                    <a:pt x="3588340" y="625809"/>
                  </a:lnTo>
                  <a:lnTo>
                    <a:pt x="3592131" y="623669"/>
                  </a:lnTo>
                  <a:lnTo>
                    <a:pt x="3591938" y="626575"/>
                  </a:lnTo>
                  <a:close/>
                </a:path>
                <a:path w="5749290" h="713740">
                  <a:moveTo>
                    <a:pt x="1050072" y="98268"/>
                  </a:moveTo>
                  <a:lnTo>
                    <a:pt x="1041919" y="96532"/>
                  </a:lnTo>
                  <a:lnTo>
                    <a:pt x="1056850" y="86726"/>
                  </a:lnTo>
                  <a:lnTo>
                    <a:pt x="1050072" y="98268"/>
                  </a:lnTo>
                  <a:close/>
                </a:path>
                <a:path w="5749290" h="713740">
                  <a:moveTo>
                    <a:pt x="3084952" y="531597"/>
                  </a:moveTo>
                  <a:lnTo>
                    <a:pt x="3024763" y="518780"/>
                  </a:lnTo>
                  <a:lnTo>
                    <a:pt x="3037107" y="508423"/>
                  </a:lnTo>
                  <a:lnTo>
                    <a:pt x="3080485" y="517661"/>
                  </a:lnTo>
                  <a:lnTo>
                    <a:pt x="3084952" y="531597"/>
                  </a:lnTo>
                  <a:close/>
                </a:path>
                <a:path w="5749290" h="713740">
                  <a:moveTo>
                    <a:pt x="3542514" y="629035"/>
                  </a:moveTo>
                  <a:lnTo>
                    <a:pt x="3548757" y="617380"/>
                  </a:lnTo>
                  <a:lnTo>
                    <a:pt x="3553621" y="618416"/>
                  </a:lnTo>
                  <a:lnTo>
                    <a:pt x="3542514" y="629035"/>
                  </a:lnTo>
                  <a:close/>
                </a:path>
                <a:path w="5749290" h="713740">
                  <a:moveTo>
                    <a:pt x="1020127" y="117860"/>
                  </a:moveTo>
                  <a:lnTo>
                    <a:pt x="991339" y="111730"/>
                  </a:lnTo>
                  <a:lnTo>
                    <a:pt x="1027441" y="93449"/>
                  </a:lnTo>
                  <a:lnTo>
                    <a:pt x="1060024" y="100387"/>
                  </a:lnTo>
                  <a:lnTo>
                    <a:pt x="1062355" y="113868"/>
                  </a:lnTo>
                  <a:lnTo>
                    <a:pt x="1020973" y="105056"/>
                  </a:lnTo>
                  <a:lnTo>
                    <a:pt x="1020127" y="117860"/>
                  </a:lnTo>
                  <a:close/>
                </a:path>
                <a:path w="5749290" h="713740">
                  <a:moveTo>
                    <a:pt x="1085744" y="118849"/>
                  </a:moveTo>
                  <a:lnTo>
                    <a:pt x="1070367" y="115574"/>
                  </a:lnTo>
                  <a:lnTo>
                    <a:pt x="1093787" y="107577"/>
                  </a:lnTo>
                  <a:lnTo>
                    <a:pt x="1085744" y="118849"/>
                  </a:lnTo>
                  <a:close/>
                </a:path>
                <a:path w="5749290" h="713740">
                  <a:moveTo>
                    <a:pt x="1290008" y="175332"/>
                  </a:moveTo>
                  <a:lnTo>
                    <a:pt x="1298051" y="164060"/>
                  </a:lnTo>
                  <a:lnTo>
                    <a:pt x="1096989" y="121244"/>
                  </a:lnTo>
                  <a:lnTo>
                    <a:pt x="1105932" y="110163"/>
                  </a:lnTo>
                  <a:lnTo>
                    <a:pt x="1317789" y="155278"/>
                  </a:lnTo>
                  <a:lnTo>
                    <a:pt x="1306766" y="165916"/>
                  </a:lnTo>
                  <a:lnTo>
                    <a:pt x="1290008" y="175332"/>
                  </a:lnTo>
                  <a:close/>
                </a:path>
                <a:path w="5749290" h="713740">
                  <a:moveTo>
                    <a:pt x="2956924" y="517318"/>
                  </a:moveTo>
                  <a:lnTo>
                    <a:pt x="2944554" y="514684"/>
                  </a:lnTo>
                  <a:lnTo>
                    <a:pt x="2953131" y="503526"/>
                  </a:lnTo>
                  <a:lnTo>
                    <a:pt x="2956924" y="517318"/>
                  </a:lnTo>
                  <a:close/>
                </a:path>
                <a:path w="5749290" h="713740">
                  <a:moveTo>
                    <a:pt x="3079271" y="543372"/>
                  </a:moveTo>
                  <a:lnTo>
                    <a:pt x="3003422" y="527220"/>
                  </a:lnTo>
                  <a:lnTo>
                    <a:pt x="3013546" y="516391"/>
                  </a:lnTo>
                  <a:lnTo>
                    <a:pt x="3078655" y="530256"/>
                  </a:lnTo>
                  <a:lnTo>
                    <a:pt x="3079271" y="543372"/>
                  </a:lnTo>
                  <a:close/>
                </a:path>
                <a:path w="5749290" h="713740">
                  <a:moveTo>
                    <a:pt x="3377461" y="606872"/>
                  </a:moveTo>
                  <a:lnTo>
                    <a:pt x="3079271" y="543372"/>
                  </a:lnTo>
                  <a:lnTo>
                    <a:pt x="3091952" y="533088"/>
                  </a:lnTo>
                  <a:lnTo>
                    <a:pt x="3400376" y="598767"/>
                  </a:lnTo>
                  <a:lnTo>
                    <a:pt x="3377461" y="606872"/>
                  </a:lnTo>
                  <a:close/>
                </a:path>
                <a:path w="5749290" h="713740">
                  <a:moveTo>
                    <a:pt x="3385302" y="621526"/>
                  </a:moveTo>
                  <a:lnTo>
                    <a:pt x="3370796" y="618437"/>
                  </a:lnTo>
                  <a:lnTo>
                    <a:pt x="3382887" y="608027"/>
                  </a:lnTo>
                  <a:lnTo>
                    <a:pt x="3393008" y="610182"/>
                  </a:lnTo>
                  <a:lnTo>
                    <a:pt x="3400376" y="598767"/>
                  </a:lnTo>
                  <a:lnTo>
                    <a:pt x="3420955" y="603149"/>
                  </a:lnTo>
                  <a:lnTo>
                    <a:pt x="3385302" y="621526"/>
                  </a:lnTo>
                  <a:close/>
                </a:path>
                <a:path w="5749290" h="713740">
                  <a:moveTo>
                    <a:pt x="3448952" y="622096"/>
                  </a:moveTo>
                  <a:lnTo>
                    <a:pt x="3431916" y="618468"/>
                  </a:lnTo>
                  <a:lnTo>
                    <a:pt x="3443557" y="607962"/>
                  </a:lnTo>
                  <a:lnTo>
                    <a:pt x="3470095" y="613614"/>
                  </a:lnTo>
                  <a:lnTo>
                    <a:pt x="3448952" y="622096"/>
                  </a:lnTo>
                  <a:close/>
                </a:path>
                <a:path w="5749290" h="713740">
                  <a:moveTo>
                    <a:pt x="960753" y="105217"/>
                  </a:moveTo>
                  <a:lnTo>
                    <a:pt x="945010" y="101864"/>
                  </a:lnTo>
                  <a:lnTo>
                    <a:pt x="957044" y="91442"/>
                  </a:lnTo>
                  <a:lnTo>
                    <a:pt x="960753" y="105217"/>
                  </a:lnTo>
                  <a:close/>
                </a:path>
                <a:path w="5749290" h="713740">
                  <a:moveTo>
                    <a:pt x="990265" y="100372"/>
                  </a:moveTo>
                  <a:lnTo>
                    <a:pt x="990386" y="98542"/>
                  </a:lnTo>
                  <a:lnTo>
                    <a:pt x="992185" y="98925"/>
                  </a:lnTo>
                  <a:lnTo>
                    <a:pt x="990265" y="100372"/>
                  </a:lnTo>
                  <a:close/>
                </a:path>
                <a:path w="5749290" h="713740">
                  <a:moveTo>
                    <a:pt x="1185256" y="176609"/>
                  </a:moveTo>
                  <a:lnTo>
                    <a:pt x="1183009" y="165531"/>
                  </a:lnTo>
                  <a:lnTo>
                    <a:pt x="959063" y="117842"/>
                  </a:lnTo>
                  <a:lnTo>
                    <a:pt x="966150" y="106366"/>
                  </a:lnTo>
                  <a:lnTo>
                    <a:pt x="1037641" y="121590"/>
                  </a:lnTo>
                  <a:lnTo>
                    <a:pt x="1054483" y="112192"/>
                  </a:lnTo>
                  <a:lnTo>
                    <a:pt x="1271035" y="158307"/>
                  </a:lnTo>
                  <a:lnTo>
                    <a:pt x="1238506" y="164364"/>
                  </a:lnTo>
                  <a:lnTo>
                    <a:pt x="1206989" y="170638"/>
                  </a:lnTo>
                  <a:lnTo>
                    <a:pt x="1185256" y="176609"/>
                  </a:lnTo>
                  <a:close/>
                </a:path>
                <a:path w="5749290" h="713740">
                  <a:moveTo>
                    <a:pt x="2889507" y="515946"/>
                  </a:moveTo>
                  <a:lnTo>
                    <a:pt x="2887708" y="515563"/>
                  </a:lnTo>
                  <a:lnTo>
                    <a:pt x="2883156" y="501609"/>
                  </a:lnTo>
                  <a:lnTo>
                    <a:pt x="2888554" y="502759"/>
                  </a:lnTo>
                  <a:lnTo>
                    <a:pt x="2889507" y="515946"/>
                  </a:lnTo>
                  <a:close/>
                </a:path>
                <a:path w="5749290" h="713740">
                  <a:moveTo>
                    <a:pt x="2945283" y="527824"/>
                  </a:moveTo>
                  <a:lnTo>
                    <a:pt x="2911997" y="520736"/>
                  </a:lnTo>
                  <a:lnTo>
                    <a:pt x="2922064" y="509895"/>
                  </a:lnTo>
                  <a:lnTo>
                    <a:pt x="2944330" y="514636"/>
                  </a:lnTo>
                  <a:lnTo>
                    <a:pt x="2945283" y="527824"/>
                  </a:lnTo>
                  <a:close/>
                </a:path>
                <a:path w="5749290" h="713740">
                  <a:moveTo>
                    <a:pt x="2966873" y="532422"/>
                  </a:moveTo>
                  <a:lnTo>
                    <a:pt x="2965384" y="532104"/>
                  </a:lnTo>
                  <a:lnTo>
                    <a:pt x="2968844" y="519856"/>
                  </a:lnTo>
                  <a:lnTo>
                    <a:pt x="2973117" y="520766"/>
                  </a:lnTo>
                  <a:lnTo>
                    <a:pt x="2966873" y="532422"/>
                  </a:lnTo>
                  <a:close/>
                </a:path>
                <a:path w="5749290" h="713740">
                  <a:moveTo>
                    <a:pt x="3309677" y="618407"/>
                  </a:moveTo>
                  <a:lnTo>
                    <a:pt x="3301442" y="603668"/>
                  </a:lnTo>
                  <a:lnTo>
                    <a:pt x="2978400" y="534876"/>
                  </a:lnTo>
                  <a:lnTo>
                    <a:pt x="2992908" y="524981"/>
                  </a:lnTo>
                  <a:lnTo>
                    <a:pt x="3357024" y="602520"/>
                  </a:lnTo>
                  <a:lnTo>
                    <a:pt x="3333603" y="610517"/>
                  </a:lnTo>
                  <a:lnTo>
                    <a:pt x="3309677" y="618407"/>
                  </a:lnTo>
                  <a:close/>
                </a:path>
                <a:path w="5749290" h="713740">
                  <a:moveTo>
                    <a:pt x="989540" y="111347"/>
                  </a:moveTo>
                  <a:lnTo>
                    <a:pt x="978745" y="109048"/>
                  </a:lnTo>
                  <a:lnTo>
                    <a:pt x="990265" y="100372"/>
                  </a:lnTo>
                  <a:lnTo>
                    <a:pt x="989540" y="111347"/>
                  </a:lnTo>
                  <a:close/>
                </a:path>
                <a:path w="5749290" h="713740">
                  <a:moveTo>
                    <a:pt x="954509" y="116872"/>
                  </a:moveTo>
                  <a:lnTo>
                    <a:pt x="922573" y="110071"/>
                  </a:lnTo>
                  <a:lnTo>
                    <a:pt x="926905" y="98009"/>
                  </a:lnTo>
                  <a:lnTo>
                    <a:pt x="966150" y="106366"/>
                  </a:lnTo>
                  <a:lnTo>
                    <a:pt x="954509" y="116872"/>
                  </a:lnTo>
                  <a:close/>
                </a:path>
                <a:path w="5749290" h="713740">
                  <a:moveTo>
                    <a:pt x="2834685" y="517257"/>
                  </a:moveTo>
                  <a:lnTo>
                    <a:pt x="2841294" y="505679"/>
                  </a:lnTo>
                  <a:lnTo>
                    <a:pt x="2842728" y="505985"/>
                  </a:lnTo>
                  <a:lnTo>
                    <a:pt x="2834685" y="517257"/>
                  </a:lnTo>
                  <a:close/>
                </a:path>
                <a:path w="5749290" h="713740">
                  <a:moveTo>
                    <a:pt x="2830240" y="529295"/>
                  </a:moveTo>
                  <a:lnTo>
                    <a:pt x="2827542" y="528720"/>
                  </a:lnTo>
                  <a:lnTo>
                    <a:pt x="2837608" y="517879"/>
                  </a:lnTo>
                  <a:lnTo>
                    <a:pt x="2846326" y="506751"/>
                  </a:lnTo>
                  <a:lnTo>
                    <a:pt x="2856784" y="508978"/>
                  </a:lnTo>
                  <a:lnTo>
                    <a:pt x="2845930" y="519651"/>
                  </a:lnTo>
                  <a:lnTo>
                    <a:pt x="2838396" y="518047"/>
                  </a:lnTo>
                  <a:lnTo>
                    <a:pt x="2830240" y="529295"/>
                  </a:lnTo>
                  <a:close/>
                </a:path>
                <a:path w="5749290" h="713740">
                  <a:moveTo>
                    <a:pt x="2874267" y="525686"/>
                  </a:moveTo>
                  <a:lnTo>
                    <a:pt x="2852902" y="521136"/>
                  </a:lnTo>
                  <a:lnTo>
                    <a:pt x="2864627" y="510648"/>
                  </a:lnTo>
                  <a:lnTo>
                    <a:pt x="2871515" y="512115"/>
                  </a:lnTo>
                  <a:lnTo>
                    <a:pt x="2874267" y="525686"/>
                  </a:lnTo>
                  <a:close/>
                </a:path>
                <a:path w="5749290" h="713740">
                  <a:moveTo>
                    <a:pt x="3275014" y="611025"/>
                  </a:moveTo>
                  <a:lnTo>
                    <a:pt x="2894059" y="529900"/>
                  </a:lnTo>
                  <a:lnTo>
                    <a:pt x="2893106" y="516713"/>
                  </a:lnTo>
                  <a:lnTo>
                    <a:pt x="3290056" y="601244"/>
                  </a:lnTo>
                  <a:lnTo>
                    <a:pt x="3275014" y="611025"/>
                  </a:lnTo>
                  <a:close/>
                </a:path>
                <a:path w="5749290" h="713740">
                  <a:moveTo>
                    <a:pt x="973838" y="185912"/>
                  </a:moveTo>
                  <a:lnTo>
                    <a:pt x="775756" y="143730"/>
                  </a:lnTo>
                  <a:lnTo>
                    <a:pt x="785598" y="132841"/>
                  </a:lnTo>
                  <a:lnTo>
                    <a:pt x="803199" y="123605"/>
                  </a:lnTo>
                  <a:lnTo>
                    <a:pt x="826873" y="115661"/>
                  </a:lnTo>
                  <a:lnTo>
                    <a:pt x="853245" y="108292"/>
                  </a:lnTo>
                  <a:lnTo>
                    <a:pt x="878942" y="100780"/>
                  </a:lnTo>
                  <a:lnTo>
                    <a:pt x="884169" y="114878"/>
                  </a:lnTo>
                  <a:lnTo>
                    <a:pt x="912731" y="120960"/>
                  </a:lnTo>
                  <a:lnTo>
                    <a:pt x="924030" y="136351"/>
                  </a:lnTo>
                  <a:lnTo>
                    <a:pt x="1028384" y="158573"/>
                  </a:lnTo>
                  <a:lnTo>
                    <a:pt x="1023940" y="170611"/>
                  </a:lnTo>
                  <a:lnTo>
                    <a:pt x="1004149" y="166397"/>
                  </a:lnTo>
                  <a:lnTo>
                    <a:pt x="996106" y="177669"/>
                  </a:lnTo>
                  <a:lnTo>
                    <a:pt x="1001503" y="178818"/>
                  </a:lnTo>
                  <a:lnTo>
                    <a:pt x="973838" y="185912"/>
                  </a:lnTo>
                  <a:close/>
                </a:path>
                <a:path w="5749290" h="713740">
                  <a:moveTo>
                    <a:pt x="1109206" y="188769"/>
                  </a:moveTo>
                  <a:lnTo>
                    <a:pt x="1034735" y="172910"/>
                  </a:lnTo>
                  <a:lnTo>
                    <a:pt x="1048176" y="162788"/>
                  </a:lnTo>
                  <a:lnTo>
                    <a:pt x="925829" y="136734"/>
                  </a:lnTo>
                  <a:lnTo>
                    <a:pt x="938316" y="113424"/>
                  </a:lnTo>
                  <a:lnTo>
                    <a:pt x="1183009" y="165531"/>
                  </a:lnTo>
                  <a:lnTo>
                    <a:pt x="1171368" y="176037"/>
                  </a:lnTo>
                  <a:lnTo>
                    <a:pt x="1160573" y="173738"/>
                  </a:lnTo>
                  <a:lnTo>
                    <a:pt x="1145333" y="183477"/>
                  </a:lnTo>
                  <a:lnTo>
                    <a:pt x="1109206" y="188769"/>
                  </a:lnTo>
                  <a:close/>
                </a:path>
                <a:path w="5749290" h="713740">
                  <a:moveTo>
                    <a:pt x="2627604" y="486143"/>
                  </a:moveTo>
                  <a:lnTo>
                    <a:pt x="2616134" y="483701"/>
                  </a:lnTo>
                  <a:lnTo>
                    <a:pt x="2625976" y="472812"/>
                  </a:lnTo>
                  <a:lnTo>
                    <a:pt x="2627747" y="473189"/>
                  </a:lnTo>
                  <a:lnTo>
                    <a:pt x="2627604" y="486143"/>
                  </a:lnTo>
                  <a:close/>
                </a:path>
                <a:path w="5749290" h="713740">
                  <a:moveTo>
                    <a:pt x="2656672" y="492334"/>
                  </a:moveTo>
                  <a:lnTo>
                    <a:pt x="2652877" y="491525"/>
                  </a:lnTo>
                  <a:lnTo>
                    <a:pt x="2652964" y="478559"/>
                  </a:lnTo>
                  <a:lnTo>
                    <a:pt x="2656672" y="492334"/>
                  </a:lnTo>
                  <a:close/>
                </a:path>
                <a:path w="5749290" h="713740">
                  <a:moveTo>
                    <a:pt x="2808650" y="524697"/>
                  </a:moveTo>
                  <a:lnTo>
                    <a:pt x="2678460" y="496973"/>
                  </a:lnTo>
                  <a:lnTo>
                    <a:pt x="2676354" y="483540"/>
                  </a:lnTo>
                  <a:lnTo>
                    <a:pt x="2804126" y="510749"/>
                  </a:lnTo>
                  <a:lnTo>
                    <a:pt x="2808650" y="524697"/>
                  </a:lnTo>
                  <a:close/>
                </a:path>
                <a:path w="5749290" h="713740">
                  <a:moveTo>
                    <a:pt x="3192107" y="606355"/>
                  </a:moveTo>
                  <a:lnTo>
                    <a:pt x="2830240" y="529295"/>
                  </a:lnTo>
                  <a:lnTo>
                    <a:pt x="2842809" y="518987"/>
                  </a:lnTo>
                  <a:lnTo>
                    <a:pt x="3202146" y="595508"/>
                  </a:lnTo>
                  <a:lnTo>
                    <a:pt x="3192107" y="606355"/>
                  </a:lnTo>
                  <a:close/>
                </a:path>
                <a:path w="5749290" h="713740">
                  <a:moveTo>
                    <a:pt x="3217746" y="611815"/>
                  </a:moveTo>
                  <a:lnTo>
                    <a:pt x="3207766" y="609689"/>
                  </a:lnTo>
                  <a:lnTo>
                    <a:pt x="3205323" y="596184"/>
                  </a:lnTo>
                  <a:lnTo>
                    <a:pt x="3231383" y="601734"/>
                  </a:lnTo>
                  <a:lnTo>
                    <a:pt x="3217746" y="611815"/>
                  </a:lnTo>
                  <a:close/>
                </a:path>
                <a:path w="5749290" h="713740">
                  <a:moveTo>
                    <a:pt x="3249850" y="618651"/>
                  </a:moveTo>
                  <a:lnTo>
                    <a:pt x="3242260" y="617035"/>
                  </a:lnTo>
                  <a:lnTo>
                    <a:pt x="3246704" y="604997"/>
                  </a:lnTo>
                  <a:lnTo>
                    <a:pt x="3258399" y="607487"/>
                  </a:lnTo>
                  <a:lnTo>
                    <a:pt x="3249850" y="618651"/>
                  </a:lnTo>
                  <a:close/>
                </a:path>
                <a:path w="5749290" h="713740">
                  <a:moveTo>
                    <a:pt x="1185761" y="179102"/>
                  </a:moveTo>
                  <a:lnTo>
                    <a:pt x="1180364" y="177953"/>
                  </a:lnTo>
                  <a:lnTo>
                    <a:pt x="1185256" y="176609"/>
                  </a:lnTo>
                  <a:lnTo>
                    <a:pt x="1185761" y="179102"/>
                  </a:lnTo>
                  <a:close/>
                </a:path>
                <a:path w="5749290" h="713740">
                  <a:moveTo>
                    <a:pt x="1169988" y="188728"/>
                  </a:moveTo>
                  <a:lnTo>
                    <a:pt x="1163325" y="187309"/>
                  </a:lnTo>
                  <a:lnTo>
                    <a:pt x="1169569" y="175654"/>
                  </a:lnTo>
                  <a:lnTo>
                    <a:pt x="1172042" y="176181"/>
                  </a:lnTo>
                  <a:lnTo>
                    <a:pt x="1169988" y="188728"/>
                  </a:lnTo>
                  <a:close/>
                </a:path>
                <a:path w="5749290" h="713740">
                  <a:moveTo>
                    <a:pt x="2654025" y="517739"/>
                  </a:moveTo>
                  <a:lnTo>
                    <a:pt x="2531679" y="491686"/>
                  </a:lnTo>
                  <a:lnTo>
                    <a:pt x="2543432" y="481204"/>
                  </a:lnTo>
                  <a:lnTo>
                    <a:pt x="2559909" y="471728"/>
                  </a:lnTo>
                  <a:lnTo>
                    <a:pt x="2592182" y="478600"/>
                  </a:lnTo>
                  <a:lnTo>
                    <a:pt x="2606854" y="494710"/>
                  </a:lnTo>
                  <a:lnTo>
                    <a:pt x="2656670" y="505318"/>
                  </a:lnTo>
                  <a:lnTo>
                    <a:pt x="2654025" y="517739"/>
                  </a:lnTo>
                  <a:close/>
                </a:path>
                <a:path w="5749290" h="713740">
                  <a:moveTo>
                    <a:pt x="2633280" y="500337"/>
                  </a:moveTo>
                  <a:lnTo>
                    <a:pt x="2606854" y="494710"/>
                  </a:lnTo>
                  <a:lnTo>
                    <a:pt x="2621532" y="484850"/>
                  </a:lnTo>
                  <a:lnTo>
                    <a:pt x="2628729" y="486383"/>
                  </a:lnTo>
                  <a:lnTo>
                    <a:pt x="2633280" y="500337"/>
                  </a:lnTo>
                  <a:close/>
                </a:path>
                <a:path w="5749290" h="713740">
                  <a:moveTo>
                    <a:pt x="2651216" y="504156"/>
                  </a:moveTo>
                  <a:lnTo>
                    <a:pt x="2643879" y="502594"/>
                  </a:lnTo>
                  <a:lnTo>
                    <a:pt x="2649195" y="490741"/>
                  </a:lnTo>
                  <a:lnTo>
                    <a:pt x="2656616" y="492322"/>
                  </a:lnTo>
                  <a:lnTo>
                    <a:pt x="2651216" y="504156"/>
                  </a:lnTo>
                  <a:close/>
                </a:path>
                <a:path w="5749290" h="713740">
                  <a:moveTo>
                    <a:pt x="3138044" y="607827"/>
                  </a:moveTo>
                  <a:lnTo>
                    <a:pt x="2667775" y="507683"/>
                  </a:lnTo>
                  <a:lnTo>
                    <a:pt x="2675283" y="496297"/>
                  </a:lnTo>
                  <a:lnTo>
                    <a:pt x="3139705" y="595196"/>
                  </a:lnTo>
                  <a:lnTo>
                    <a:pt x="3138044" y="607827"/>
                  </a:lnTo>
                  <a:close/>
                </a:path>
                <a:path w="5749290" h="713740">
                  <a:moveTo>
                    <a:pt x="2759440" y="579142"/>
                  </a:moveTo>
                  <a:lnTo>
                    <a:pt x="2358216" y="493701"/>
                  </a:lnTo>
                  <a:lnTo>
                    <a:pt x="2375170" y="484326"/>
                  </a:lnTo>
                  <a:lnTo>
                    <a:pt x="2390269" y="474557"/>
                  </a:lnTo>
                  <a:lnTo>
                    <a:pt x="2467270" y="490954"/>
                  </a:lnTo>
                  <a:lnTo>
                    <a:pt x="2489172" y="482634"/>
                  </a:lnTo>
                  <a:lnTo>
                    <a:pt x="2512087" y="474529"/>
                  </a:lnTo>
                  <a:lnTo>
                    <a:pt x="2527127" y="477731"/>
                  </a:lnTo>
                  <a:lnTo>
                    <a:pt x="2528080" y="490919"/>
                  </a:lnTo>
                  <a:lnTo>
                    <a:pt x="2944429" y="579581"/>
                  </a:lnTo>
                  <a:lnTo>
                    <a:pt x="2936555" y="590889"/>
                  </a:lnTo>
                  <a:lnTo>
                    <a:pt x="2930030" y="602484"/>
                  </a:lnTo>
                  <a:lnTo>
                    <a:pt x="2799981" y="574790"/>
                  </a:lnTo>
                  <a:lnTo>
                    <a:pt x="2759440" y="579142"/>
                  </a:lnTo>
                  <a:close/>
                </a:path>
                <a:path w="5749290" h="713740">
                  <a:moveTo>
                    <a:pt x="3038213" y="599552"/>
                  </a:moveTo>
                  <a:lnTo>
                    <a:pt x="2657623" y="518506"/>
                  </a:lnTo>
                  <a:lnTo>
                    <a:pt x="2667466" y="507617"/>
                  </a:lnTo>
                  <a:lnTo>
                    <a:pt x="3063292" y="591908"/>
                  </a:lnTo>
                  <a:lnTo>
                    <a:pt x="3064168" y="594021"/>
                  </a:lnTo>
                  <a:lnTo>
                    <a:pt x="3038213" y="599552"/>
                  </a:lnTo>
                  <a:close/>
                </a:path>
                <a:path w="5749290" h="713740">
                  <a:moveTo>
                    <a:pt x="3064168" y="594021"/>
                  </a:moveTo>
                  <a:lnTo>
                    <a:pt x="3063292" y="591908"/>
                  </a:lnTo>
                  <a:lnTo>
                    <a:pt x="3068690" y="593058"/>
                  </a:lnTo>
                  <a:lnTo>
                    <a:pt x="3064168" y="594021"/>
                  </a:lnTo>
                  <a:close/>
                </a:path>
                <a:path w="5749290" h="713740">
                  <a:moveTo>
                    <a:pt x="3069193" y="606150"/>
                  </a:moveTo>
                  <a:lnTo>
                    <a:pt x="3064168" y="594021"/>
                  </a:lnTo>
                  <a:lnTo>
                    <a:pt x="3068690" y="593058"/>
                  </a:lnTo>
                  <a:lnTo>
                    <a:pt x="3081734" y="595836"/>
                  </a:lnTo>
                  <a:lnTo>
                    <a:pt x="3069193" y="606150"/>
                  </a:lnTo>
                  <a:close/>
                </a:path>
                <a:path w="5749290" h="713740">
                  <a:moveTo>
                    <a:pt x="782000" y="132075"/>
                  </a:moveTo>
                  <a:lnTo>
                    <a:pt x="769096" y="129327"/>
                  </a:lnTo>
                  <a:lnTo>
                    <a:pt x="786444" y="120037"/>
                  </a:lnTo>
                  <a:lnTo>
                    <a:pt x="782000" y="132075"/>
                  </a:lnTo>
                  <a:close/>
                </a:path>
                <a:path w="5749290" h="713740">
                  <a:moveTo>
                    <a:pt x="1002457" y="192006"/>
                  </a:moveTo>
                  <a:lnTo>
                    <a:pt x="993461" y="190090"/>
                  </a:lnTo>
                  <a:lnTo>
                    <a:pt x="1001503" y="178818"/>
                  </a:lnTo>
                  <a:lnTo>
                    <a:pt x="996106" y="177669"/>
                  </a:lnTo>
                  <a:lnTo>
                    <a:pt x="1004149" y="166397"/>
                  </a:lnTo>
                  <a:lnTo>
                    <a:pt x="1074543" y="181387"/>
                  </a:lnTo>
                  <a:lnTo>
                    <a:pt x="1037572" y="186499"/>
                  </a:lnTo>
                  <a:lnTo>
                    <a:pt x="1002457" y="192006"/>
                  </a:lnTo>
                  <a:close/>
                </a:path>
                <a:path w="5749290" h="713740">
                  <a:moveTo>
                    <a:pt x="2449868" y="487249"/>
                  </a:moveTo>
                  <a:lnTo>
                    <a:pt x="2446270" y="486482"/>
                  </a:lnTo>
                  <a:lnTo>
                    <a:pt x="2454312" y="475210"/>
                  </a:lnTo>
                  <a:lnTo>
                    <a:pt x="2449868" y="487249"/>
                  </a:lnTo>
                  <a:close/>
                </a:path>
                <a:path w="5749290" h="713740">
                  <a:moveTo>
                    <a:pt x="2950049" y="593763"/>
                  </a:moveTo>
                  <a:lnTo>
                    <a:pt x="2958092" y="582491"/>
                  </a:lnTo>
                  <a:lnTo>
                    <a:pt x="2980526" y="587268"/>
                  </a:lnTo>
                  <a:lnTo>
                    <a:pt x="2950049" y="593763"/>
                  </a:lnTo>
                  <a:close/>
                </a:path>
                <a:path w="5749290" h="713740">
                  <a:moveTo>
                    <a:pt x="898210" y="195776"/>
                  </a:moveTo>
                  <a:lnTo>
                    <a:pt x="895457" y="182205"/>
                  </a:lnTo>
                  <a:lnTo>
                    <a:pt x="728131" y="146573"/>
                  </a:lnTo>
                  <a:lnTo>
                    <a:pt x="736370" y="135343"/>
                  </a:lnTo>
                  <a:lnTo>
                    <a:pt x="752538" y="125801"/>
                  </a:lnTo>
                  <a:lnTo>
                    <a:pt x="774803" y="130542"/>
                  </a:lnTo>
                  <a:lnTo>
                    <a:pt x="775756" y="143730"/>
                  </a:lnTo>
                  <a:lnTo>
                    <a:pt x="949830" y="180799"/>
                  </a:lnTo>
                  <a:lnTo>
                    <a:pt x="898210" y="195776"/>
                  </a:lnTo>
                  <a:close/>
                </a:path>
                <a:path w="5749290" h="713740">
                  <a:moveTo>
                    <a:pt x="2358216" y="493701"/>
                  </a:moveTo>
                  <a:lnTo>
                    <a:pt x="2284898" y="478088"/>
                  </a:lnTo>
                  <a:lnTo>
                    <a:pt x="2305760" y="469546"/>
                  </a:lnTo>
                  <a:lnTo>
                    <a:pt x="2329321" y="461578"/>
                  </a:lnTo>
                  <a:lnTo>
                    <a:pt x="2326676" y="474000"/>
                  </a:lnTo>
                  <a:lnTo>
                    <a:pt x="2356278" y="480303"/>
                  </a:lnTo>
                  <a:lnTo>
                    <a:pt x="2358216" y="493701"/>
                  </a:lnTo>
                  <a:close/>
                </a:path>
                <a:path w="5749290" h="713740">
                  <a:moveTo>
                    <a:pt x="789209" y="211519"/>
                  </a:moveTo>
                  <a:lnTo>
                    <a:pt x="778894" y="196337"/>
                  </a:lnTo>
                  <a:lnTo>
                    <a:pt x="593182" y="156790"/>
                  </a:lnTo>
                  <a:lnTo>
                    <a:pt x="633726" y="139454"/>
                  </a:lnTo>
                  <a:lnTo>
                    <a:pt x="670275" y="134253"/>
                  </a:lnTo>
                  <a:lnTo>
                    <a:pt x="714583" y="130703"/>
                  </a:lnTo>
                  <a:lnTo>
                    <a:pt x="722904" y="132475"/>
                  </a:lnTo>
                  <a:lnTo>
                    <a:pt x="719219" y="144675"/>
                  </a:lnTo>
                  <a:lnTo>
                    <a:pt x="884662" y="179906"/>
                  </a:lnTo>
                  <a:lnTo>
                    <a:pt x="865655" y="188844"/>
                  </a:lnTo>
                  <a:lnTo>
                    <a:pt x="828069" y="180840"/>
                  </a:lnTo>
                  <a:lnTo>
                    <a:pt x="817974" y="191675"/>
                  </a:lnTo>
                  <a:lnTo>
                    <a:pt x="814235" y="190878"/>
                  </a:lnTo>
                  <a:lnTo>
                    <a:pt x="808357" y="202611"/>
                  </a:lnTo>
                  <a:lnTo>
                    <a:pt x="789209" y="211519"/>
                  </a:lnTo>
                  <a:close/>
                </a:path>
                <a:path w="5749290" h="713740">
                  <a:moveTo>
                    <a:pt x="882692" y="192472"/>
                  </a:moveTo>
                  <a:lnTo>
                    <a:pt x="877210" y="191304"/>
                  </a:lnTo>
                  <a:lnTo>
                    <a:pt x="884662" y="179906"/>
                  </a:lnTo>
                  <a:lnTo>
                    <a:pt x="888457" y="180715"/>
                  </a:lnTo>
                  <a:lnTo>
                    <a:pt x="882692" y="192472"/>
                  </a:lnTo>
                  <a:close/>
                </a:path>
                <a:path w="5749290" h="713740">
                  <a:moveTo>
                    <a:pt x="2749598" y="590031"/>
                  </a:moveTo>
                  <a:lnTo>
                    <a:pt x="2245819" y="482751"/>
                  </a:lnTo>
                  <a:lnTo>
                    <a:pt x="2267355" y="474352"/>
                  </a:lnTo>
                  <a:lnTo>
                    <a:pt x="2750444" y="577226"/>
                  </a:lnTo>
                  <a:lnTo>
                    <a:pt x="2749598" y="590031"/>
                  </a:lnTo>
                  <a:close/>
                </a:path>
                <a:path w="5749290" h="713740">
                  <a:moveTo>
                    <a:pt x="2760393" y="592330"/>
                  </a:moveTo>
                  <a:lnTo>
                    <a:pt x="2754996" y="591180"/>
                  </a:lnTo>
                  <a:lnTo>
                    <a:pt x="2755842" y="578376"/>
                  </a:lnTo>
                  <a:lnTo>
                    <a:pt x="2763038" y="579908"/>
                  </a:lnTo>
                  <a:lnTo>
                    <a:pt x="2760393" y="592330"/>
                  </a:lnTo>
                  <a:close/>
                </a:path>
                <a:path w="5749290" h="713740">
                  <a:moveTo>
                    <a:pt x="850528" y="198607"/>
                  </a:moveTo>
                  <a:lnTo>
                    <a:pt x="836191" y="195554"/>
                  </a:lnTo>
                  <a:lnTo>
                    <a:pt x="842434" y="183899"/>
                  </a:lnTo>
                  <a:lnTo>
                    <a:pt x="859077" y="187443"/>
                  </a:lnTo>
                  <a:lnTo>
                    <a:pt x="850528" y="198607"/>
                  </a:lnTo>
                  <a:close/>
                </a:path>
                <a:path w="5749290" h="713740">
                  <a:moveTo>
                    <a:pt x="2567985" y="577326"/>
                  </a:moveTo>
                  <a:lnTo>
                    <a:pt x="2572430" y="565287"/>
                  </a:lnTo>
                  <a:lnTo>
                    <a:pt x="2155012" y="476398"/>
                  </a:lnTo>
                  <a:lnTo>
                    <a:pt x="2159456" y="464360"/>
                  </a:lnTo>
                  <a:lnTo>
                    <a:pt x="2596665" y="557464"/>
                  </a:lnTo>
                  <a:lnTo>
                    <a:pt x="2567985" y="577326"/>
                  </a:lnTo>
                  <a:close/>
                </a:path>
                <a:path w="5749290" h="713740">
                  <a:moveTo>
                    <a:pt x="2614542" y="574255"/>
                  </a:moveTo>
                  <a:lnTo>
                    <a:pt x="2597871" y="570705"/>
                  </a:lnTo>
                  <a:lnTo>
                    <a:pt x="2596665" y="557464"/>
                  </a:lnTo>
                  <a:lnTo>
                    <a:pt x="2633099" y="565222"/>
                  </a:lnTo>
                  <a:lnTo>
                    <a:pt x="2614542" y="574255"/>
                  </a:lnTo>
                  <a:close/>
                </a:path>
                <a:path w="5749290" h="713740">
                  <a:moveTo>
                    <a:pt x="2083997" y="474260"/>
                  </a:moveTo>
                  <a:lnTo>
                    <a:pt x="2078599" y="473111"/>
                  </a:lnTo>
                  <a:lnTo>
                    <a:pt x="2090240" y="462605"/>
                  </a:lnTo>
                  <a:lnTo>
                    <a:pt x="2083997" y="474260"/>
                  </a:lnTo>
                  <a:close/>
                </a:path>
                <a:path w="5749290" h="713740">
                  <a:moveTo>
                    <a:pt x="2131535" y="484383"/>
                  </a:moveTo>
                  <a:lnTo>
                    <a:pt x="2101989" y="478091"/>
                  </a:lnTo>
                  <a:lnTo>
                    <a:pt x="2102835" y="465287"/>
                  </a:lnTo>
                  <a:lnTo>
                    <a:pt x="2131622" y="471417"/>
                  </a:lnTo>
                  <a:lnTo>
                    <a:pt x="2131535" y="484383"/>
                  </a:lnTo>
                  <a:close/>
                </a:path>
                <a:path w="5749290" h="713740">
                  <a:moveTo>
                    <a:pt x="2465430" y="555487"/>
                  </a:moveTo>
                  <a:lnTo>
                    <a:pt x="2135949" y="485323"/>
                  </a:lnTo>
                  <a:lnTo>
                    <a:pt x="2144020" y="474057"/>
                  </a:lnTo>
                  <a:lnTo>
                    <a:pt x="2473473" y="544215"/>
                  </a:lnTo>
                  <a:lnTo>
                    <a:pt x="2465430" y="555487"/>
                  </a:lnTo>
                  <a:close/>
                </a:path>
                <a:path w="5749290" h="713740">
                  <a:moveTo>
                    <a:pt x="2550612" y="573626"/>
                  </a:moveTo>
                  <a:lnTo>
                    <a:pt x="2478025" y="558169"/>
                  </a:lnTo>
                  <a:lnTo>
                    <a:pt x="2473473" y="544215"/>
                  </a:lnTo>
                  <a:lnTo>
                    <a:pt x="2572430" y="565287"/>
                  </a:lnTo>
                  <a:lnTo>
                    <a:pt x="2550612" y="573626"/>
                  </a:lnTo>
                  <a:close/>
                </a:path>
                <a:path w="5749290" h="713740">
                  <a:moveTo>
                    <a:pt x="576948" y="218257"/>
                  </a:moveTo>
                  <a:lnTo>
                    <a:pt x="320139" y="163569"/>
                  </a:lnTo>
                  <a:lnTo>
                    <a:pt x="556467" y="148971"/>
                  </a:lnTo>
                  <a:lnTo>
                    <a:pt x="704002" y="180389"/>
                  </a:lnTo>
                  <a:lnTo>
                    <a:pt x="688903" y="190159"/>
                  </a:lnTo>
                  <a:lnTo>
                    <a:pt x="634786" y="178634"/>
                  </a:lnTo>
                  <a:lnTo>
                    <a:pt x="632141" y="191056"/>
                  </a:lnTo>
                  <a:lnTo>
                    <a:pt x="636693" y="205010"/>
                  </a:lnTo>
                  <a:lnTo>
                    <a:pt x="618167" y="201065"/>
                  </a:lnTo>
                  <a:lnTo>
                    <a:pt x="597389" y="209625"/>
                  </a:lnTo>
                  <a:lnTo>
                    <a:pt x="576948" y="218257"/>
                  </a:lnTo>
                  <a:close/>
                </a:path>
                <a:path w="5749290" h="713740">
                  <a:moveTo>
                    <a:pt x="735823" y="200150"/>
                  </a:moveTo>
                  <a:lnTo>
                    <a:pt x="698658" y="192236"/>
                  </a:lnTo>
                  <a:lnTo>
                    <a:pt x="704002" y="180389"/>
                  </a:lnTo>
                  <a:lnTo>
                    <a:pt x="739987" y="188052"/>
                  </a:lnTo>
                  <a:lnTo>
                    <a:pt x="735823" y="200150"/>
                  </a:lnTo>
                  <a:close/>
                </a:path>
                <a:path w="5749290" h="713740">
                  <a:moveTo>
                    <a:pt x="2452440" y="565705"/>
                  </a:moveTo>
                  <a:lnTo>
                    <a:pt x="2050540" y="480120"/>
                  </a:lnTo>
                  <a:lnTo>
                    <a:pt x="2077334" y="472841"/>
                  </a:lnTo>
                  <a:lnTo>
                    <a:pt x="2470828" y="556636"/>
                  </a:lnTo>
                  <a:lnTo>
                    <a:pt x="2452440" y="565705"/>
                  </a:lnTo>
                  <a:close/>
                </a:path>
                <a:path w="5749290" h="713740">
                  <a:moveTo>
                    <a:pt x="646535" y="194121"/>
                  </a:moveTo>
                  <a:lnTo>
                    <a:pt x="650979" y="182083"/>
                  </a:lnTo>
                  <a:lnTo>
                    <a:pt x="658176" y="183615"/>
                  </a:lnTo>
                  <a:lnTo>
                    <a:pt x="646535" y="194121"/>
                  </a:lnTo>
                  <a:close/>
                </a:path>
                <a:path w="5749290" h="713740">
                  <a:moveTo>
                    <a:pt x="660001" y="196989"/>
                  </a:moveTo>
                  <a:lnTo>
                    <a:pt x="659186" y="196815"/>
                  </a:lnTo>
                  <a:lnTo>
                    <a:pt x="658176" y="183615"/>
                  </a:lnTo>
                  <a:lnTo>
                    <a:pt x="675943" y="187399"/>
                  </a:lnTo>
                  <a:lnTo>
                    <a:pt x="660001" y="196989"/>
                  </a:lnTo>
                  <a:close/>
                </a:path>
                <a:path w="5749290" h="713740">
                  <a:moveTo>
                    <a:pt x="734696" y="212895"/>
                  </a:moveTo>
                  <a:lnTo>
                    <a:pt x="687917" y="202933"/>
                  </a:lnTo>
                  <a:lnTo>
                    <a:pt x="683140" y="188931"/>
                  </a:lnTo>
                  <a:lnTo>
                    <a:pt x="738859" y="200797"/>
                  </a:lnTo>
                  <a:lnTo>
                    <a:pt x="734696" y="212895"/>
                  </a:lnTo>
                  <a:close/>
                </a:path>
                <a:path w="5749290" h="713740">
                  <a:moveTo>
                    <a:pt x="1936569" y="468835"/>
                  </a:moveTo>
                  <a:lnTo>
                    <a:pt x="1932999" y="468074"/>
                  </a:lnTo>
                  <a:lnTo>
                    <a:pt x="1942812" y="457179"/>
                  </a:lnTo>
                  <a:lnTo>
                    <a:pt x="1936569" y="468835"/>
                  </a:lnTo>
                  <a:close/>
                </a:path>
                <a:path w="5749290" h="713740">
                  <a:moveTo>
                    <a:pt x="1988746" y="479946"/>
                  </a:moveTo>
                  <a:lnTo>
                    <a:pt x="1936569" y="468835"/>
                  </a:lnTo>
                  <a:lnTo>
                    <a:pt x="1953411" y="459436"/>
                  </a:lnTo>
                  <a:lnTo>
                    <a:pt x="1989592" y="467141"/>
                  </a:lnTo>
                  <a:lnTo>
                    <a:pt x="1988746" y="479946"/>
                  </a:lnTo>
                  <a:close/>
                </a:path>
                <a:path w="5749290" h="713740">
                  <a:moveTo>
                    <a:pt x="2399501" y="567416"/>
                  </a:moveTo>
                  <a:lnTo>
                    <a:pt x="1988746" y="479946"/>
                  </a:lnTo>
                  <a:lnTo>
                    <a:pt x="1996789" y="468674"/>
                  </a:lnTo>
                  <a:lnTo>
                    <a:pt x="2403187" y="555217"/>
                  </a:lnTo>
                  <a:lnTo>
                    <a:pt x="2399501" y="567416"/>
                  </a:lnTo>
                  <a:close/>
                </a:path>
                <a:path w="5749290" h="713740">
                  <a:moveTo>
                    <a:pt x="2413361" y="570368"/>
                  </a:moveTo>
                  <a:lnTo>
                    <a:pt x="2417580" y="558282"/>
                  </a:lnTo>
                  <a:lnTo>
                    <a:pt x="2429725" y="560868"/>
                  </a:lnTo>
                  <a:lnTo>
                    <a:pt x="2413361" y="570368"/>
                  </a:lnTo>
                  <a:close/>
                </a:path>
                <a:path w="5749290" h="713740">
                  <a:moveTo>
                    <a:pt x="687521" y="215834"/>
                  </a:moveTo>
                  <a:lnTo>
                    <a:pt x="661882" y="210374"/>
                  </a:lnTo>
                  <a:lnTo>
                    <a:pt x="671724" y="199485"/>
                  </a:lnTo>
                  <a:lnTo>
                    <a:pt x="716254" y="208968"/>
                  </a:lnTo>
                  <a:lnTo>
                    <a:pt x="687521" y="215834"/>
                  </a:lnTo>
                  <a:close/>
                </a:path>
                <a:path w="5749290" h="713740">
                  <a:moveTo>
                    <a:pt x="2221402" y="555460"/>
                  </a:moveTo>
                  <a:lnTo>
                    <a:pt x="1913286" y="489846"/>
                  </a:lnTo>
                  <a:lnTo>
                    <a:pt x="1922088" y="478736"/>
                  </a:lnTo>
                  <a:lnTo>
                    <a:pt x="1928697" y="467158"/>
                  </a:lnTo>
                  <a:lnTo>
                    <a:pt x="2343192" y="555425"/>
                  </a:lnTo>
                  <a:lnTo>
                    <a:pt x="2336948" y="567080"/>
                  </a:lnTo>
                  <a:lnTo>
                    <a:pt x="2225003" y="543242"/>
                  </a:lnTo>
                  <a:lnTo>
                    <a:pt x="2221402" y="555460"/>
                  </a:lnTo>
                  <a:close/>
                </a:path>
                <a:path w="5749290" h="713740">
                  <a:moveTo>
                    <a:pt x="1839519" y="474137"/>
                  </a:moveTo>
                  <a:lnTo>
                    <a:pt x="1818603" y="469683"/>
                  </a:lnTo>
                  <a:lnTo>
                    <a:pt x="1834602" y="460105"/>
                  </a:lnTo>
                  <a:lnTo>
                    <a:pt x="1842164" y="461716"/>
                  </a:lnTo>
                  <a:lnTo>
                    <a:pt x="1839519" y="474137"/>
                  </a:lnTo>
                  <a:close/>
                </a:path>
                <a:path w="5749290" h="713740">
                  <a:moveTo>
                    <a:pt x="1913286" y="489846"/>
                  </a:moveTo>
                  <a:lnTo>
                    <a:pt x="1839519" y="474137"/>
                  </a:lnTo>
                  <a:lnTo>
                    <a:pt x="1856867" y="464847"/>
                  </a:lnTo>
                  <a:lnTo>
                    <a:pt x="1908735" y="475892"/>
                  </a:lnTo>
                  <a:lnTo>
                    <a:pt x="1913286" y="489846"/>
                  </a:lnTo>
                  <a:close/>
                </a:path>
                <a:path w="5749290" h="713740">
                  <a:moveTo>
                    <a:pt x="2230867" y="553320"/>
                  </a:moveTo>
                  <a:lnTo>
                    <a:pt x="2228995" y="544092"/>
                  </a:lnTo>
                  <a:lnTo>
                    <a:pt x="2231863" y="544703"/>
                  </a:lnTo>
                  <a:lnTo>
                    <a:pt x="2230867" y="553320"/>
                  </a:lnTo>
                  <a:close/>
                </a:path>
                <a:path w="5749290" h="713740">
                  <a:moveTo>
                    <a:pt x="2313612" y="575096"/>
                  </a:moveTo>
                  <a:lnTo>
                    <a:pt x="2238945" y="559195"/>
                  </a:lnTo>
                  <a:lnTo>
                    <a:pt x="2243389" y="547157"/>
                  </a:lnTo>
                  <a:lnTo>
                    <a:pt x="2329751" y="565548"/>
                  </a:lnTo>
                  <a:lnTo>
                    <a:pt x="2313612" y="575096"/>
                  </a:lnTo>
                  <a:close/>
                </a:path>
                <a:path w="5749290" h="713740">
                  <a:moveTo>
                    <a:pt x="2231748" y="557663"/>
                  </a:moveTo>
                  <a:lnTo>
                    <a:pt x="2230399" y="557375"/>
                  </a:lnTo>
                  <a:lnTo>
                    <a:pt x="2230867" y="553320"/>
                  </a:lnTo>
                  <a:lnTo>
                    <a:pt x="2231748" y="557663"/>
                  </a:lnTo>
                  <a:close/>
                </a:path>
                <a:path w="5749290" h="713740">
                  <a:moveTo>
                    <a:pt x="1806287" y="480045"/>
                  </a:moveTo>
                  <a:lnTo>
                    <a:pt x="1791893" y="476980"/>
                  </a:lnTo>
                  <a:lnTo>
                    <a:pt x="1803591" y="466486"/>
                  </a:lnTo>
                  <a:lnTo>
                    <a:pt x="1806287" y="480045"/>
                  </a:lnTo>
                  <a:close/>
                </a:path>
                <a:path w="5749290" h="713740">
                  <a:moveTo>
                    <a:pt x="2227303" y="569701"/>
                  </a:moveTo>
                  <a:lnTo>
                    <a:pt x="1806287" y="480045"/>
                  </a:lnTo>
                  <a:lnTo>
                    <a:pt x="1808960" y="467630"/>
                  </a:lnTo>
                  <a:lnTo>
                    <a:pt x="2223820" y="555975"/>
                  </a:lnTo>
                  <a:lnTo>
                    <a:pt x="2227303" y="569701"/>
                  </a:lnTo>
                  <a:close/>
                </a:path>
                <a:path w="5749290" h="713740">
                  <a:moveTo>
                    <a:pt x="2243496" y="573149"/>
                  </a:moveTo>
                  <a:lnTo>
                    <a:pt x="2246142" y="560728"/>
                  </a:lnTo>
                  <a:lnTo>
                    <a:pt x="2251089" y="561782"/>
                  </a:lnTo>
                  <a:lnTo>
                    <a:pt x="2243496" y="573149"/>
                  </a:lnTo>
                  <a:close/>
                </a:path>
                <a:path w="5749290" h="713740">
                  <a:moveTo>
                    <a:pt x="2263738" y="577460"/>
                  </a:moveTo>
                  <a:lnTo>
                    <a:pt x="2256091" y="575831"/>
                  </a:lnTo>
                  <a:lnTo>
                    <a:pt x="2251089" y="561782"/>
                  </a:lnTo>
                  <a:lnTo>
                    <a:pt x="2271331" y="566092"/>
                  </a:lnTo>
                  <a:lnTo>
                    <a:pt x="2263738" y="577460"/>
                  </a:lnTo>
                  <a:close/>
                </a:path>
                <a:path w="5749290" h="713740">
                  <a:moveTo>
                    <a:pt x="2270485" y="578897"/>
                  </a:moveTo>
                  <a:lnTo>
                    <a:pt x="2271331" y="566092"/>
                  </a:lnTo>
                  <a:lnTo>
                    <a:pt x="2288648" y="569780"/>
                  </a:lnTo>
                  <a:lnTo>
                    <a:pt x="2270485" y="578897"/>
                  </a:lnTo>
                  <a:close/>
                </a:path>
                <a:path w="5749290" h="713740">
                  <a:moveTo>
                    <a:pt x="542170" y="223836"/>
                  </a:moveTo>
                  <a:lnTo>
                    <a:pt x="297253" y="171680"/>
                  </a:lnTo>
                  <a:lnTo>
                    <a:pt x="307488" y="160875"/>
                  </a:lnTo>
                  <a:lnTo>
                    <a:pt x="552603" y="213072"/>
                  </a:lnTo>
                  <a:lnTo>
                    <a:pt x="542170" y="223836"/>
                  </a:lnTo>
                  <a:close/>
                </a:path>
                <a:path w="5749290" h="713740">
                  <a:moveTo>
                    <a:pt x="1769457" y="485187"/>
                  </a:moveTo>
                  <a:lnTo>
                    <a:pt x="1765099" y="484259"/>
                  </a:lnTo>
                  <a:lnTo>
                    <a:pt x="1772102" y="472766"/>
                  </a:lnTo>
                  <a:lnTo>
                    <a:pt x="1769457" y="485187"/>
                  </a:lnTo>
                  <a:close/>
                </a:path>
                <a:path w="5749290" h="713740">
                  <a:moveTo>
                    <a:pt x="2145577" y="565282"/>
                  </a:moveTo>
                  <a:lnTo>
                    <a:pt x="1769457" y="485187"/>
                  </a:lnTo>
                  <a:lnTo>
                    <a:pt x="1781492" y="474765"/>
                  </a:lnTo>
                  <a:lnTo>
                    <a:pt x="2157134" y="554759"/>
                  </a:lnTo>
                  <a:lnTo>
                    <a:pt x="2145577" y="565282"/>
                  </a:lnTo>
                  <a:close/>
                </a:path>
                <a:path w="5749290" h="713740">
                  <a:moveTo>
                    <a:pt x="2171778" y="570862"/>
                  </a:moveTo>
                  <a:lnTo>
                    <a:pt x="2154489" y="567180"/>
                  </a:lnTo>
                  <a:lnTo>
                    <a:pt x="2157134" y="554759"/>
                  </a:lnTo>
                  <a:lnTo>
                    <a:pt x="2191544" y="562086"/>
                  </a:lnTo>
                  <a:lnTo>
                    <a:pt x="2171778" y="570862"/>
                  </a:lnTo>
                  <a:close/>
                </a:path>
                <a:path w="5749290" h="713740">
                  <a:moveTo>
                    <a:pt x="395698" y="218614"/>
                  </a:moveTo>
                  <a:lnTo>
                    <a:pt x="232420" y="183843"/>
                  </a:lnTo>
                  <a:lnTo>
                    <a:pt x="257274" y="176151"/>
                  </a:lnTo>
                  <a:lnTo>
                    <a:pt x="277911" y="167561"/>
                  </a:lnTo>
                  <a:lnTo>
                    <a:pt x="282463" y="181515"/>
                  </a:lnTo>
                  <a:lnTo>
                    <a:pt x="406608" y="207952"/>
                  </a:lnTo>
                  <a:lnTo>
                    <a:pt x="395698" y="218614"/>
                  </a:lnTo>
                  <a:close/>
                </a:path>
                <a:path w="5749290" h="713740">
                  <a:moveTo>
                    <a:pt x="499493" y="227732"/>
                  </a:moveTo>
                  <a:lnTo>
                    <a:pt x="282463" y="181515"/>
                  </a:lnTo>
                  <a:lnTo>
                    <a:pt x="291686" y="170495"/>
                  </a:lnTo>
                  <a:lnTo>
                    <a:pt x="500086" y="214874"/>
                  </a:lnTo>
                  <a:lnTo>
                    <a:pt x="499493" y="227732"/>
                  </a:lnTo>
                  <a:close/>
                </a:path>
                <a:path w="5749290" h="713740">
                  <a:moveTo>
                    <a:pt x="521758" y="232473"/>
                  </a:moveTo>
                  <a:lnTo>
                    <a:pt x="519455" y="218998"/>
                  </a:lnTo>
                  <a:lnTo>
                    <a:pt x="534046" y="222105"/>
                  </a:lnTo>
                  <a:lnTo>
                    <a:pt x="521758" y="232473"/>
                  </a:lnTo>
                  <a:close/>
                </a:path>
                <a:path w="5749290" h="713740">
                  <a:moveTo>
                    <a:pt x="1645925" y="484850"/>
                  </a:moveTo>
                  <a:lnTo>
                    <a:pt x="1629872" y="481432"/>
                  </a:lnTo>
                  <a:lnTo>
                    <a:pt x="1641992" y="471028"/>
                  </a:lnTo>
                  <a:lnTo>
                    <a:pt x="1653099" y="460409"/>
                  </a:lnTo>
                  <a:lnTo>
                    <a:pt x="1657540" y="461354"/>
                  </a:lnTo>
                  <a:lnTo>
                    <a:pt x="1657285" y="474285"/>
                  </a:lnTo>
                  <a:lnTo>
                    <a:pt x="1657510" y="474333"/>
                  </a:lnTo>
                  <a:lnTo>
                    <a:pt x="1645925" y="484850"/>
                  </a:lnTo>
                  <a:close/>
                </a:path>
                <a:path w="5749290" h="713740">
                  <a:moveTo>
                    <a:pt x="1725430" y="488796"/>
                  </a:moveTo>
                  <a:lnTo>
                    <a:pt x="1723631" y="488413"/>
                  </a:lnTo>
                  <a:lnTo>
                    <a:pt x="1724477" y="475609"/>
                  </a:lnTo>
                  <a:lnTo>
                    <a:pt x="1735272" y="477907"/>
                  </a:lnTo>
                  <a:lnTo>
                    <a:pt x="1725430" y="488796"/>
                  </a:lnTo>
                  <a:close/>
                </a:path>
                <a:path w="5749290" h="713740">
                  <a:moveTo>
                    <a:pt x="1747020" y="493394"/>
                  </a:moveTo>
                  <a:lnTo>
                    <a:pt x="1743422" y="492628"/>
                  </a:lnTo>
                  <a:lnTo>
                    <a:pt x="1744268" y="479823"/>
                  </a:lnTo>
                  <a:lnTo>
                    <a:pt x="1747020" y="493394"/>
                  </a:lnTo>
                  <a:close/>
                </a:path>
                <a:path w="5749290" h="713740">
                  <a:moveTo>
                    <a:pt x="2021345" y="551812"/>
                  </a:moveTo>
                  <a:lnTo>
                    <a:pt x="1754414" y="494968"/>
                  </a:lnTo>
                  <a:lnTo>
                    <a:pt x="1761585" y="483511"/>
                  </a:lnTo>
                  <a:lnTo>
                    <a:pt x="2028544" y="540360"/>
                  </a:lnTo>
                  <a:lnTo>
                    <a:pt x="2021345" y="551812"/>
                  </a:lnTo>
                  <a:close/>
                </a:path>
                <a:path w="5749290" h="713740">
                  <a:moveTo>
                    <a:pt x="2027698" y="553165"/>
                  </a:moveTo>
                  <a:lnTo>
                    <a:pt x="2028544" y="540360"/>
                  </a:lnTo>
                  <a:lnTo>
                    <a:pt x="2039340" y="542659"/>
                  </a:lnTo>
                  <a:lnTo>
                    <a:pt x="2027698" y="553165"/>
                  </a:lnTo>
                  <a:close/>
                </a:path>
                <a:path w="5749290" h="713740">
                  <a:moveTo>
                    <a:pt x="2045690" y="556996"/>
                  </a:moveTo>
                  <a:lnTo>
                    <a:pt x="2039340" y="542659"/>
                  </a:lnTo>
                  <a:lnTo>
                    <a:pt x="2048336" y="544575"/>
                  </a:lnTo>
                  <a:lnTo>
                    <a:pt x="2045690" y="556996"/>
                  </a:lnTo>
                  <a:close/>
                </a:path>
                <a:path w="5749290" h="713740">
                  <a:moveTo>
                    <a:pt x="2078076" y="563893"/>
                  </a:moveTo>
                  <a:lnTo>
                    <a:pt x="2076420" y="550555"/>
                  </a:lnTo>
                  <a:lnTo>
                    <a:pt x="2104111" y="556452"/>
                  </a:lnTo>
                  <a:lnTo>
                    <a:pt x="2103151" y="558245"/>
                  </a:lnTo>
                  <a:lnTo>
                    <a:pt x="2078076" y="563893"/>
                  </a:lnTo>
                  <a:close/>
                </a:path>
                <a:path w="5749290" h="713740">
                  <a:moveTo>
                    <a:pt x="2103151" y="558245"/>
                  </a:moveTo>
                  <a:lnTo>
                    <a:pt x="2104111" y="556452"/>
                  </a:lnTo>
                  <a:lnTo>
                    <a:pt x="2107625" y="557200"/>
                  </a:lnTo>
                  <a:lnTo>
                    <a:pt x="2103151" y="558245"/>
                  </a:lnTo>
                  <a:close/>
                </a:path>
                <a:path w="5749290" h="713740">
                  <a:moveTo>
                    <a:pt x="2107584" y="557247"/>
                  </a:moveTo>
                  <a:close/>
                </a:path>
                <a:path w="5749290" h="713740">
                  <a:moveTo>
                    <a:pt x="2109759" y="570640"/>
                  </a:moveTo>
                  <a:lnTo>
                    <a:pt x="2110184" y="557745"/>
                  </a:lnTo>
                  <a:lnTo>
                    <a:pt x="2118505" y="559517"/>
                  </a:lnTo>
                  <a:lnTo>
                    <a:pt x="2109759" y="570640"/>
                  </a:lnTo>
                  <a:close/>
                </a:path>
                <a:path w="5749290" h="713740">
                  <a:moveTo>
                    <a:pt x="2097868" y="568107"/>
                  </a:moveTo>
                  <a:lnTo>
                    <a:pt x="2103151" y="558245"/>
                  </a:lnTo>
                  <a:lnTo>
                    <a:pt x="2107584" y="557247"/>
                  </a:lnTo>
                  <a:lnTo>
                    <a:pt x="2097868" y="568107"/>
                  </a:lnTo>
                  <a:close/>
                </a:path>
                <a:path w="5749290" h="713740">
                  <a:moveTo>
                    <a:pt x="426032" y="225073"/>
                  </a:moveTo>
                  <a:lnTo>
                    <a:pt x="412369" y="222164"/>
                  </a:lnTo>
                  <a:lnTo>
                    <a:pt x="406608" y="207952"/>
                  </a:lnTo>
                  <a:lnTo>
                    <a:pt x="428199" y="212550"/>
                  </a:lnTo>
                  <a:lnTo>
                    <a:pt x="426032" y="225073"/>
                  </a:lnTo>
                  <a:close/>
                </a:path>
                <a:path w="5749290" h="713740">
                  <a:moveTo>
                    <a:pt x="447144" y="229569"/>
                  </a:moveTo>
                  <a:lnTo>
                    <a:pt x="437698" y="227558"/>
                  </a:lnTo>
                  <a:lnTo>
                    <a:pt x="436127" y="214238"/>
                  </a:lnTo>
                  <a:lnTo>
                    <a:pt x="450071" y="217208"/>
                  </a:lnTo>
                  <a:lnTo>
                    <a:pt x="447144" y="229569"/>
                  </a:lnTo>
                  <a:close/>
                </a:path>
                <a:path w="5749290" h="713740">
                  <a:moveTo>
                    <a:pt x="496853" y="228157"/>
                  </a:moveTo>
                  <a:lnTo>
                    <a:pt x="497469" y="227301"/>
                  </a:lnTo>
                  <a:lnTo>
                    <a:pt x="497834" y="227379"/>
                  </a:lnTo>
                  <a:lnTo>
                    <a:pt x="496853" y="228157"/>
                  </a:lnTo>
                  <a:close/>
                </a:path>
                <a:path w="5749290" h="713740">
                  <a:moveTo>
                    <a:pt x="1602238" y="475547"/>
                  </a:moveTo>
                  <a:lnTo>
                    <a:pt x="1585792" y="472045"/>
                  </a:lnTo>
                  <a:lnTo>
                    <a:pt x="1594762" y="460971"/>
                  </a:lnTo>
                  <a:lnTo>
                    <a:pt x="1600750" y="462246"/>
                  </a:lnTo>
                  <a:lnTo>
                    <a:pt x="1602238" y="475547"/>
                  </a:lnTo>
                  <a:close/>
                </a:path>
                <a:path w="5749290" h="713740">
                  <a:moveTo>
                    <a:pt x="1618431" y="478995"/>
                  </a:moveTo>
                  <a:lnTo>
                    <a:pt x="1613033" y="477846"/>
                  </a:lnTo>
                  <a:lnTo>
                    <a:pt x="1619276" y="466191"/>
                  </a:lnTo>
                  <a:lnTo>
                    <a:pt x="1622875" y="466957"/>
                  </a:lnTo>
                  <a:lnTo>
                    <a:pt x="1618431" y="478995"/>
                  </a:lnTo>
                  <a:close/>
                </a:path>
                <a:path w="5749290" h="713740">
                  <a:moveTo>
                    <a:pt x="1676005" y="491256"/>
                  </a:moveTo>
                  <a:lnTo>
                    <a:pt x="1656214" y="487041"/>
                  </a:lnTo>
                  <a:lnTo>
                    <a:pt x="1668699" y="476715"/>
                  </a:lnTo>
                  <a:lnTo>
                    <a:pt x="1682249" y="479601"/>
                  </a:lnTo>
                  <a:lnTo>
                    <a:pt x="1676005" y="491256"/>
                  </a:lnTo>
                  <a:close/>
                </a:path>
                <a:path w="5749290" h="713740">
                  <a:moveTo>
                    <a:pt x="1702319" y="496860"/>
                  </a:moveTo>
                  <a:lnTo>
                    <a:pt x="1685001" y="493172"/>
                  </a:lnTo>
                  <a:lnTo>
                    <a:pt x="1693044" y="481900"/>
                  </a:lnTo>
                  <a:lnTo>
                    <a:pt x="1697739" y="482899"/>
                  </a:lnTo>
                  <a:lnTo>
                    <a:pt x="1702319" y="496860"/>
                  </a:lnTo>
                  <a:close/>
                </a:path>
                <a:path w="5749290" h="713740">
                  <a:moveTo>
                    <a:pt x="1960113" y="551757"/>
                  </a:moveTo>
                  <a:lnTo>
                    <a:pt x="1709881" y="498470"/>
                  </a:lnTo>
                  <a:lnTo>
                    <a:pt x="1718233" y="487264"/>
                  </a:lnTo>
                  <a:lnTo>
                    <a:pt x="1966525" y="540138"/>
                  </a:lnTo>
                  <a:lnTo>
                    <a:pt x="1960113" y="551757"/>
                  </a:lnTo>
                  <a:close/>
                </a:path>
                <a:path w="5749290" h="713740">
                  <a:moveTo>
                    <a:pt x="2011615" y="562724"/>
                  </a:moveTo>
                  <a:lnTo>
                    <a:pt x="1982772" y="556582"/>
                  </a:lnTo>
                  <a:lnTo>
                    <a:pt x="1977826" y="542544"/>
                  </a:lnTo>
                  <a:lnTo>
                    <a:pt x="2017803" y="551057"/>
                  </a:lnTo>
                  <a:lnTo>
                    <a:pt x="2011615" y="562724"/>
                  </a:lnTo>
                  <a:close/>
                </a:path>
                <a:path w="5749290" h="713740">
                  <a:moveTo>
                    <a:pt x="489370" y="238561"/>
                  </a:moveTo>
                  <a:lnTo>
                    <a:pt x="484928" y="237615"/>
                  </a:lnTo>
                  <a:lnTo>
                    <a:pt x="496853" y="228157"/>
                  </a:lnTo>
                  <a:lnTo>
                    <a:pt x="489370" y="238561"/>
                  </a:lnTo>
                  <a:close/>
                </a:path>
                <a:path w="5749290" h="713740">
                  <a:moveTo>
                    <a:pt x="371685" y="239470"/>
                  </a:moveTo>
                  <a:lnTo>
                    <a:pt x="344697" y="233722"/>
                  </a:lnTo>
                  <a:lnTo>
                    <a:pt x="348663" y="222979"/>
                  </a:lnTo>
                  <a:lnTo>
                    <a:pt x="350940" y="222067"/>
                  </a:lnTo>
                  <a:lnTo>
                    <a:pt x="158425" y="181071"/>
                  </a:lnTo>
                  <a:lnTo>
                    <a:pt x="185303" y="173810"/>
                  </a:lnTo>
                  <a:lnTo>
                    <a:pt x="386421" y="216638"/>
                  </a:lnTo>
                  <a:lnTo>
                    <a:pt x="376523" y="227515"/>
                  </a:lnTo>
                  <a:lnTo>
                    <a:pt x="371685" y="239470"/>
                  </a:lnTo>
                  <a:close/>
                </a:path>
                <a:path w="5749290" h="713740">
                  <a:moveTo>
                    <a:pt x="407475" y="234106"/>
                  </a:moveTo>
                  <a:lnTo>
                    <a:pt x="403595" y="233280"/>
                  </a:lnTo>
                  <a:lnTo>
                    <a:pt x="410485" y="221763"/>
                  </a:lnTo>
                  <a:lnTo>
                    <a:pt x="418582" y="223487"/>
                  </a:lnTo>
                  <a:lnTo>
                    <a:pt x="407475" y="234106"/>
                  </a:lnTo>
                  <a:close/>
                </a:path>
                <a:path w="5749290" h="713740">
                  <a:moveTo>
                    <a:pt x="1592396" y="486436"/>
                  </a:moveTo>
                  <a:lnTo>
                    <a:pt x="1581600" y="484137"/>
                  </a:lnTo>
                  <a:lnTo>
                    <a:pt x="1575250" y="469800"/>
                  </a:lnTo>
                  <a:lnTo>
                    <a:pt x="1605836" y="476313"/>
                  </a:lnTo>
                  <a:lnTo>
                    <a:pt x="1592396" y="486436"/>
                  </a:lnTo>
                  <a:close/>
                </a:path>
                <a:path w="5749290" h="713740">
                  <a:moveTo>
                    <a:pt x="1885893" y="548937"/>
                  </a:moveTo>
                  <a:lnTo>
                    <a:pt x="1599593" y="487969"/>
                  </a:lnTo>
                  <a:lnTo>
                    <a:pt x="1605836" y="476313"/>
                  </a:lnTo>
                  <a:lnTo>
                    <a:pt x="1911843" y="541478"/>
                  </a:lnTo>
                  <a:lnTo>
                    <a:pt x="1885893" y="548937"/>
                  </a:lnTo>
                  <a:close/>
                </a:path>
                <a:path w="5749290" h="713740">
                  <a:moveTo>
                    <a:pt x="1930648" y="558467"/>
                  </a:moveTo>
                  <a:lnTo>
                    <a:pt x="1911843" y="541478"/>
                  </a:lnTo>
                  <a:lnTo>
                    <a:pt x="1939085" y="547279"/>
                  </a:lnTo>
                  <a:lnTo>
                    <a:pt x="1930648" y="558467"/>
                  </a:lnTo>
                  <a:close/>
                </a:path>
                <a:path w="5749290" h="713740">
                  <a:moveTo>
                    <a:pt x="306742" y="238625"/>
                  </a:moveTo>
                  <a:lnTo>
                    <a:pt x="115351" y="197868"/>
                  </a:lnTo>
                  <a:lnTo>
                    <a:pt x="117996" y="185446"/>
                  </a:lnTo>
                  <a:lnTo>
                    <a:pt x="150157" y="192295"/>
                  </a:lnTo>
                  <a:lnTo>
                    <a:pt x="165622" y="182603"/>
                  </a:lnTo>
                  <a:lnTo>
                    <a:pt x="349141" y="221684"/>
                  </a:lnTo>
                  <a:lnTo>
                    <a:pt x="348663" y="222979"/>
                  </a:lnTo>
                  <a:lnTo>
                    <a:pt x="329769" y="230544"/>
                  </a:lnTo>
                  <a:lnTo>
                    <a:pt x="306742" y="238625"/>
                  </a:lnTo>
                  <a:close/>
                </a:path>
                <a:path w="5749290" h="713740">
                  <a:moveTo>
                    <a:pt x="348663" y="222979"/>
                  </a:moveTo>
                  <a:lnTo>
                    <a:pt x="349141" y="221684"/>
                  </a:lnTo>
                  <a:lnTo>
                    <a:pt x="350940" y="222067"/>
                  </a:lnTo>
                  <a:lnTo>
                    <a:pt x="348663" y="222979"/>
                  </a:lnTo>
                  <a:close/>
                </a:path>
                <a:path w="5749290" h="713740">
                  <a:moveTo>
                    <a:pt x="1568807" y="494398"/>
                  </a:moveTo>
                  <a:lnTo>
                    <a:pt x="1515533" y="483053"/>
                  </a:lnTo>
                  <a:lnTo>
                    <a:pt x="1547415" y="476857"/>
                  </a:lnTo>
                  <a:lnTo>
                    <a:pt x="1561134" y="479779"/>
                  </a:lnTo>
                  <a:lnTo>
                    <a:pt x="1568807" y="494398"/>
                  </a:lnTo>
                  <a:close/>
                </a:path>
                <a:path w="5749290" h="713740">
                  <a:moveTo>
                    <a:pt x="1822075" y="548331"/>
                  </a:moveTo>
                  <a:lnTo>
                    <a:pt x="1580754" y="496942"/>
                  </a:lnTo>
                  <a:lnTo>
                    <a:pt x="1586998" y="485287"/>
                  </a:lnTo>
                  <a:lnTo>
                    <a:pt x="1829864" y="537005"/>
                  </a:lnTo>
                  <a:lnTo>
                    <a:pt x="1822075" y="548331"/>
                  </a:lnTo>
                  <a:close/>
                </a:path>
                <a:path w="5749290" h="713740">
                  <a:moveTo>
                    <a:pt x="226815" y="234589"/>
                  </a:moveTo>
                  <a:lnTo>
                    <a:pt x="73123" y="201860"/>
                  </a:lnTo>
                  <a:lnTo>
                    <a:pt x="109000" y="183531"/>
                  </a:lnTo>
                  <a:lnTo>
                    <a:pt x="108154" y="196335"/>
                  </a:lnTo>
                  <a:lnTo>
                    <a:pt x="237697" y="223922"/>
                  </a:lnTo>
                  <a:lnTo>
                    <a:pt x="226815" y="234589"/>
                  </a:lnTo>
                  <a:close/>
                </a:path>
                <a:path w="5749290" h="713740">
                  <a:moveTo>
                    <a:pt x="1486350" y="489823"/>
                  </a:moveTo>
                  <a:lnTo>
                    <a:pt x="1479574" y="488380"/>
                  </a:lnTo>
                  <a:lnTo>
                    <a:pt x="1490794" y="477785"/>
                  </a:lnTo>
                  <a:lnTo>
                    <a:pt x="1486350" y="489823"/>
                  </a:lnTo>
                  <a:close/>
                </a:path>
                <a:path w="5749290" h="713740">
                  <a:moveTo>
                    <a:pt x="1733796" y="555502"/>
                  </a:moveTo>
                  <a:lnTo>
                    <a:pt x="1483704" y="502244"/>
                  </a:lnTo>
                  <a:lnTo>
                    <a:pt x="1491747" y="490972"/>
                  </a:lnTo>
                  <a:lnTo>
                    <a:pt x="1502770" y="480335"/>
                  </a:lnTo>
                  <a:lnTo>
                    <a:pt x="1795339" y="542638"/>
                  </a:lnTo>
                  <a:lnTo>
                    <a:pt x="1773999" y="551078"/>
                  </a:lnTo>
                  <a:lnTo>
                    <a:pt x="1741838" y="544230"/>
                  </a:lnTo>
                  <a:lnTo>
                    <a:pt x="1733796" y="555502"/>
                  </a:lnTo>
                  <a:close/>
                </a:path>
                <a:path w="5749290" h="713740">
                  <a:moveTo>
                    <a:pt x="1806610" y="558023"/>
                  </a:moveTo>
                  <a:lnTo>
                    <a:pt x="1812854" y="546368"/>
                  </a:lnTo>
                  <a:lnTo>
                    <a:pt x="1817267" y="547307"/>
                  </a:lnTo>
                  <a:lnTo>
                    <a:pt x="1806610" y="558023"/>
                  </a:lnTo>
                  <a:close/>
                </a:path>
                <a:path w="5749290" h="713740">
                  <a:moveTo>
                    <a:pt x="210395" y="244077"/>
                  </a:moveTo>
                  <a:lnTo>
                    <a:pt x="0" y="199273"/>
                  </a:lnTo>
                  <a:lnTo>
                    <a:pt x="9926" y="188402"/>
                  </a:lnTo>
                  <a:lnTo>
                    <a:pt x="23563" y="178322"/>
                  </a:lnTo>
                  <a:lnTo>
                    <a:pt x="59126" y="185895"/>
                  </a:lnTo>
                  <a:lnTo>
                    <a:pt x="60585" y="199190"/>
                  </a:lnTo>
                  <a:lnTo>
                    <a:pt x="219084" y="232943"/>
                  </a:lnTo>
                  <a:lnTo>
                    <a:pt x="210395" y="244077"/>
                  </a:lnTo>
                  <a:close/>
                </a:path>
                <a:path w="5749290" h="713740">
                  <a:moveTo>
                    <a:pt x="274635" y="244772"/>
                  </a:moveTo>
                  <a:lnTo>
                    <a:pt x="235924" y="236529"/>
                  </a:lnTo>
                  <a:lnTo>
                    <a:pt x="237697" y="223922"/>
                  </a:lnTo>
                  <a:lnTo>
                    <a:pt x="288722" y="234787"/>
                  </a:lnTo>
                  <a:lnTo>
                    <a:pt x="274635" y="244772"/>
                  </a:lnTo>
                  <a:close/>
                </a:path>
                <a:path w="5749290" h="713740">
                  <a:moveTo>
                    <a:pt x="1612934" y="555734"/>
                  </a:moveTo>
                  <a:lnTo>
                    <a:pt x="1370771" y="504165"/>
                  </a:lnTo>
                  <a:lnTo>
                    <a:pt x="1394922" y="496323"/>
                  </a:lnTo>
                  <a:lnTo>
                    <a:pt x="1420706" y="475844"/>
                  </a:lnTo>
                  <a:lnTo>
                    <a:pt x="1446767" y="481394"/>
                  </a:lnTo>
                  <a:lnTo>
                    <a:pt x="1442323" y="493432"/>
                  </a:lnTo>
                  <a:lnTo>
                    <a:pt x="1633039" y="534045"/>
                  </a:lnTo>
                  <a:lnTo>
                    <a:pt x="1632193" y="546850"/>
                  </a:lnTo>
                  <a:lnTo>
                    <a:pt x="1628596" y="546084"/>
                  </a:lnTo>
                  <a:lnTo>
                    <a:pt x="1627981" y="547748"/>
                  </a:lnTo>
                  <a:lnTo>
                    <a:pt x="1612934" y="555734"/>
                  </a:lnTo>
                  <a:close/>
                </a:path>
                <a:path w="5749290" h="713740">
                  <a:moveTo>
                    <a:pt x="1449969" y="495061"/>
                  </a:moveTo>
                  <a:lnTo>
                    <a:pt x="1442323" y="493432"/>
                  </a:lnTo>
                  <a:lnTo>
                    <a:pt x="1452502" y="482615"/>
                  </a:lnTo>
                  <a:lnTo>
                    <a:pt x="1449969" y="495061"/>
                  </a:lnTo>
                  <a:close/>
                </a:path>
                <a:path w="5749290" h="713740">
                  <a:moveTo>
                    <a:pt x="1483704" y="502244"/>
                  </a:moveTo>
                  <a:lnTo>
                    <a:pt x="1454917" y="496114"/>
                  </a:lnTo>
                  <a:lnTo>
                    <a:pt x="1461076" y="484441"/>
                  </a:lnTo>
                  <a:lnTo>
                    <a:pt x="1482751" y="489057"/>
                  </a:lnTo>
                  <a:lnTo>
                    <a:pt x="1483704" y="502244"/>
                  </a:lnTo>
                  <a:close/>
                </a:path>
                <a:path w="5749290" h="713740">
                  <a:moveTo>
                    <a:pt x="1753671" y="559734"/>
                  </a:moveTo>
                  <a:lnTo>
                    <a:pt x="1742792" y="557417"/>
                  </a:lnTo>
                  <a:lnTo>
                    <a:pt x="1741838" y="544230"/>
                  </a:lnTo>
                  <a:lnTo>
                    <a:pt x="1773999" y="551078"/>
                  </a:lnTo>
                  <a:lnTo>
                    <a:pt x="1753671" y="559734"/>
                  </a:lnTo>
                  <a:close/>
                </a:path>
                <a:path w="5749290" h="713740">
                  <a:moveTo>
                    <a:pt x="1716757" y="564858"/>
                  </a:moveTo>
                  <a:lnTo>
                    <a:pt x="1632193" y="546850"/>
                  </a:lnTo>
                  <a:lnTo>
                    <a:pt x="1638436" y="535195"/>
                  </a:lnTo>
                  <a:lnTo>
                    <a:pt x="1726599" y="553969"/>
                  </a:lnTo>
                  <a:lnTo>
                    <a:pt x="1716757" y="564858"/>
                  </a:lnTo>
                  <a:close/>
                </a:path>
                <a:path w="5749290" h="713740">
                  <a:moveTo>
                    <a:pt x="1732162" y="568139"/>
                  </a:moveTo>
                  <a:lnTo>
                    <a:pt x="1727552" y="567157"/>
                  </a:lnTo>
                  <a:lnTo>
                    <a:pt x="1731996" y="555118"/>
                  </a:lnTo>
                  <a:lnTo>
                    <a:pt x="1734695" y="555693"/>
                  </a:lnTo>
                  <a:lnTo>
                    <a:pt x="1732162" y="568139"/>
                  </a:lnTo>
                  <a:close/>
                </a:path>
                <a:path w="5749290" h="713740">
                  <a:moveTo>
                    <a:pt x="3061" y="212910"/>
                  </a:moveTo>
                  <a:lnTo>
                    <a:pt x="1262" y="212527"/>
                  </a:lnTo>
                  <a:lnTo>
                    <a:pt x="3907" y="200105"/>
                  </a:lnTo>
                  <a:lnTo>
                    <a:pt x="3061" y="212910"/>
                  </a:lnTo>
                  <a:close/>
                </a:path>
                <a:path w="5749290" h="713740">
                  <a:moveTo>
                    <a:pt x="29311" y="257454"/>
                  </a:moveTo>
                  <a:lnTo>
                    <a:pt x="9323" y="253198"/>
                  </a:lnTo>
                  <a:lnTo>
                    <a:pt x="2944" y="238854"/>
                  </a:lnTo>
                  <a:lnTo>
                    <a:pt x="2974" y="225876"/>
                  </a:lnTo>
                  <a:lnTo>
                    <a:pt x="4860" y="213293"/>
                  </a:lnTo>
                  <a:lnTo>
                    <a:pt x="18301" y="203170"/>
                  </a:lnTo>
                  <a:lnTo>
                    <a:pt x="162575" y="233894"/>
                  </a:lnTo>
                  <a:lnTo>
                    <a:pt x="151496" y="244519"/>
                  </a:lnTo>
                  <a:lnTo>
                    <a:pt x="100219" y="233600"/>
                  </a:lnTo>
                  <a:lnTo>
                    <a:pt x="78735" y="254994"/>
                  </a:lnTo>
                  <a:lnTo>
                    <a:pt x="51747" y="249247"/>
                  </a:lnTo>
                  <a:lnTo>
                    <a:pt x="29311" y="257454"/>
                  </a:lnTo>
                  <a:close/>
                </a:path>
                <a:path w="5749290" h="713740">
                  <a:moveTo>
                    <a:pt x="1627981" y="547748"/>
                  </a:moveTo>
                  <a:lnTo>
                    <a:pt x="1628596" y="546084"/>
                  </a:lnTo>
                  <a:lnTo>
                    <a:pt x="1630395" y="546467"/>
                  </a:lnTo>
                  <a:lnTo>
                    <a:pt x="1627981" y="547748"/>
                  </a:lnTo>
                  <a:close/>
                </a:path>
                <a:path w="5749290" h="713740">
                  <a:moveTo>
                    <a:pt x="1629549" y="559272"/>
                  </a:moveTo>
                  <a:lnTo>
                    <a:pt x="1624151" y="558122"/>
                  </a:lnTo>
                  <a:lnTo>
                    <a:pt x="1627981" y="547748"/>
                  </a:lnTo>
                  <a:lnTo>
                    <a:pt x="1630395" y="546467"/>
                  </a:lnTo>
                  <a:lnTo>
                    <a:pt x="1652238" y="551119"/>
                  </a:lnTo>
                  <a:lnTo>
                    <a:pt x="1629549" y="559272"/>
                  </a:lnTo>
                  <a:close/>
                </a:path>
                <a:path w="5749290" h="713740">
                  <a:moveTo>
                    <a:pt x="104770" y="247554"/>
                  </a:moveTo>
                  <a:lnTo>
                    <a:pt x="98220" y="246159"/>
                  </a:lnTo>
                  <a:lnTo>
                    <a:pt x="100219" y="233600"/>
                  </a:lnTo>
                  <a:lnTo>
                    <a:pt x="105166" y="234653"/>
                  </a:lnTo>
                  <a:lnTo>
                    <a:pt x="104770" y="247554"/>
                  </a:lnTo>
                  <a:close/>
                </a:path>
                <a:path w="5749290" h="713740">
                  <a:moveTo>
                    <a:pt x="129959" y="252918"/>
                  </a:moveTo>
                  <a:lnTo>
                    <a:pt x="136203" y="241263"/>
                  </a:lnTo>
                  <a:lnTo>
                    <a:pt x="141713" y="242436"/>
                  </a:lnTo>
                  <a:lnTo>
                    <a:pt x="129959" y="252918"/>
                  </a:lnTo>
                  <a:close/>
                </a:path>
                <a:path w="5749290" h="713740">
                  <a:moveTo>
                    <a:pt x="1508263" y="572398"/>
                  </a:moveTo>
                  <a:lnTo>
                    <a:pt x="1497974" y="570207"/>
                  </a:lnTo>
                  <a:lnTo>
                    <a:pt x="1492016" y="555954"/>
                  </a:lnTo>
                  <a:lnTo>
                    <a:pt x="1237034" y="501655"/>
                  </a:lnTo>
                  <a:lnTo>
                    <a:pt x="1311481" y="491539"/>
                  </a:lnTo>
                  <a:lnTo>
                    <a:pt x="1564777" y="545479"/>
                  </a:lnTo>
                  <a:lnTo>
                    <a:pt x="1557831" y="556984"/>
                  </a:lnTo>
                  <a:lnTo>
                    <a:pt x="1517826" y="548465"/>
                  </a:lnTo>
                  <a:lnTo>
                    <a:pt x="1512960" y="560414"/>
                  </a:lnTo>
                  <a:lnTo>
                    <a:pt x="1508263" y="572398"/>
                  </a:lnTo>
                  <a:close/>
                </a:path>
                <a:path w="5749290" h="713740">
                  <a:moveTo>
                    <a:pt x="1581333" y="561989"/>
                  </a:moveTo>
                  <a:lnTo>
                    <a:pt x="1567530" y="559049"/>
                  </a:lnTo>
                  <a:lnTo>
                    <a:pt x="1564777" y="545479"/>
                  </a:lnTo>
                  <a:lnTo>
                    <a:pt x="1598288" y="552615"/>
                  </a:lnTo>
                  <a:lnTo>
                    <a:pt x="1581333" y="561989"/>
                  </a:lnTo>
                  <a:close/>
                </a:path>
                <a:path w="5749290" h="713740">
                  <a:moveTo>
                    <a:pt x="103924" y="260358"/>
                  </a:moveTo>
                  <a:lnTo>
                    <a:pt x="96193" y="258712"/>
                  </a:lnTo>
                  <a:lnTo>
                    <a:pt x="97349" y="245973"/>
                  </a:lnTo>
                  <a:lnTo>
                    <a:pt x="108369" y="248320"/>
                  </a:lnTo>
                  <a:lnTo>
                    <a:pt x="103924" y="260358"/>
                  </a:lnTo>
                  <a:close/>
                </a:path>
                <a:path w="5749290" h="713740">
                  <a:moveTo>
                    <a:pt x="1535872" y="565293"/>
                  </a:moveTo>
                  <a:lnTo>
                    <a:pt x="1527101" y="563425"/>
                  </a:lnTo>
                  <a:lnTo>
                    <a:pt x="1531545" y="551387"/>
                  </a:lnTo>
                  <a:lnTo>
                    <a:pt x="1541891" y="553590"/>
                  </a:lnTo>
                  <a:lnTo>
                    <a:pt x="1535872" y="565293"/>
                  </a:lnTo>
                  <a:close/>
                </a:path>
                <a:path w="5749290" h="713740">
                  <a:moveTo>
                    <a:pt x="1550631" y="568436"/>
                  </a:moveTo>
                  <a:lnTo>
                    <a:pt x="1543294" y="566873"/>
                  </a:lnTo>
                  <a:lnTo>
                    <a:pt x="1542341" y="553685"/>
                  </a:lnTo>
                  <a:lnTo>
                    <a:pt x="1556060" y="556607"/>
                  </a:lnTo>
                  <a:lnTo>
                    <a:pt x="1550631" y="568436"/>
                  </a:lnTo>
                  <a:close/>
                </a:path>
                <a:path w="5749290" h="713740">
                  <a:moveTo>
                    <a:pt x="54500" y="262818"/>
                  </a:moveTo>
                  <a:lnTo>
                    <a:pt x="40106" y="259753"/>
                  </a:lnTo>
                  <a:lnTo>
                    <a:pt x="60743" y="251163"/>
                  </a:lnTo>
                  <a:lnTo>
                    <a:pt x="61980" y="251426"/>
                  </a:lnTo>
                  <a:lnTo>
                    <a:pt x="54500" y="262818"/>
                  </a:lnTo>
                  <a:close/>
                </a:path>
                <a:path w="5749290" h="713740">
                  <a:moveTo>
                    <a:pt x="1402109" y="549793"/>
                  </a:moveTo>
                  <a:lnTo>
                    <a:pt x="1182352" y="502995"/>
                  </a:lnTo>
                  <a:lnTo>
                    <a:pt x="1188174" y="491250"/>
                  </a:lnTo>
                  <a:lnTo>
                    <a:pt x="1404755" y="537371"/>
                  </a:lnTo>
                  <a:lnTo>
                    <a:pt x="1402109" y="549793"/>
                  </a:lnTo>
                  <a:close/>
                </a:path>
                <a:path w="5749290" h="713740">
                  <a:moveTo>
                    <a:pt x="1411106" y="551708"/>
                  </a:moveTo>
                  <a:lnTo>
                    <a:pt x="1415550" y="539670"/>
                  </a:lnTo>
                  <a:lnTo>
                    <a:pt x="1419148" y="540436"/>
                  </a:lnTo>
                  <a:lnTo>
                    <a:pt x="1411106" y="551708"/>
                  </a:lnTo>
                  <a:close/>
                </a:path>
                <a:path w="5749290" h="713740">
                  <a:moveTo>
                    <a:pt x="1419202" y="553433"/>
                  </a:moveTo>
                  <a:lnTo>
                    <a:pt x="1419148" y="540436"/>
                  </a:lnTo>
                  <a:lnTo>
                    <a:pt x="1429944" y="542735"/>
                  </a:lnTo>
                  <a:lnTo>
                    <a:pt x="1419202" y="553433"/>
                  </a:lnTo>
                  <a:close/>
                </a:path>
                <a:path w="5749290" h="713740">
                  <a:moveTo>
                    <a:pt x="1463283" y="562820"/>
                  </a:moveTo>
                  <a:lnTo>
                    <a:pt x="1437419" y="557312"/>
                  </a:lnTo>
                  <a:lnTo>
                    <a:pt x="1445546" y="546058"/>
                  </a:lnTo>
                  <a:lnTo>
                    <a:pt x="1467727" y="550781"/>
                  </a:lnTo>
                  <a:lnTo>
                    <a:pt x="1463283" y="562820"/>
                  </a:lnTo>
                  <a:close/>
                </a:path>
                <a:path w="5749290" h="713740">
                  <a:moveTo>
                    <a:pt x="1404862" y="563364"/>
                  </a:moveTo>
                  <a:lnTo>
                    <a:pt x="1160168" y="511256"/>
                  </a:lnTo>
                  <a:lnTo>
                    <a:pt x="1173609" y="501133"/>
                  </a:lnTo>
                  <a:lnTo>
                    <a:pt x="1403909" y="550176"/>
                  </a:lnTo>
                  <a:lnTo>
                    <a:pt x="1404862" y="563364"/>
                  </a:lnTo>
                  <a:close/>
                </a:path>
                <a:path w="5749290" h="713740">
                  <a:moveTo>
                    <a:pt x="1452513" y="573511"/>
                  </a:moveTo>
                  <a:lnTo>
                    <a:pt x="1425946" y="567853"/>
                  </a:lnTo>
                  <a:lnTo>
                    <a:pt x="1423700" y="554390"/>
                  </a:lnTo>
                  <a:lnTo>
                    <a:pt x="1466881" y="563586"/>
                  </a:lnTo>
                  <a:lnTo>
                    <a:pt x="1452513" y="573511"/>
                  </a:lnTo>
                  <a:close/>
                </a:path>
                <a:path w="5749290" h="713740">
                  <a:moveTo>
                    <a:pt x="1380626" y="571187"/>
                  </a:moveTo>
                  <a:lnTo>
                    <a:pt x="1103547" y="512183"/>
                  </a:lnTo>
                  <a:lnTo>
                    <a:pt x="1100794" y="498612"/>
                  </a:lnTo>
                  <a:lnTo>
                    <a:pt x="1394348" y="561125"/>
                  </a:lnTo>
                  <a:lnTo>
                    <a:pt x="1380626" y="571187"/>
                  </a:lnTo>
                  <a:close/>
                </a:path>
                <a:path w="5749290" h="713740">
                  <a:moveTo>
                    <a:pt x="1040207" y="511679"/>
                  </a:moveTo>
                  <a:lnTo>
                    <a:pt x="1009592" y="505160"/>
                  </a:lnTo>
                  <a:lnTo>
                    <a:pt x="1018309" y="494032"/>
                  </a:lnTo>
                  <a:lnTo>
                    <a:pt x="1039900" y="498629"/>
                  </a:lnTo>
                  <a:lnTo>
                    <a:pt x="1040207" y="511679"/>
                  </a:lnTo>
                  <a:close/>
                </a:path>
                <a:path w="5749290" h="713740">
                  <a:moveTo>
                    <a:pt x="1068516" y="517708"/>
                  </a:moveTo>
                  <a:lnTo>
                    <a:pt x="1048725" y="513493"/>
                  </a:lnTo>
                  <a:lnTo>
                    <a:pt x="1069362" y="504903"/>
                  </a:lnTo>
                  <a:lnTo>
                    <a:pt x="1068516" y="517708"/>
                  </a:lnTo>
                  <a:close/>
                </a:path>
                <a:path w="5749290" h="713740">
                  <a:moveTo>
                    <a:pt x="1237021" y="566576"/>
                  </a:moveTo>
                  <a:lnTo>
                    <a:pt x="1002898" y="516719"/>
                  </a:lnTo>
                  <a:lnTo>
                    <a:pt x="1005544" y="504298"/>
                  </a:lnTo>
                  <a:lnTo>
                    <a:pt x="1072114" y="518474"/>
                  </a:lnTo>
                  <a:lnTo>
                    <a:pt x="1076559" y="506436"/>
                  </a:lnTo>
                  <a:lnTo>
                    <a:pt x="1252881" y="543984"/>
                  </a:lnTo>
                  <a:lnTo>
                    <a:pt x="1245204" y="555334"/>
                  </a:lnTo>
                  <a:lnTo>
                    <a:pt x="1237021" y="566576"/>
                  </a:lnTo>
                  <a:close/>
                </a:path>
                <a:path w="5749290" h="713740">
                  <a:moveTo>
                    <a:pt x="1256362" y="570695"/>
                  </a:moveTo>
                  <a:lnTo>
                    <a:pt x="1251414" y="569641"/>
                  </a:lnTo>
                  <a:lnTo>
                    <a:pt x="1255100" y="557441"/>
                  </a:lnTo>
                  <a:lnTo>
                    <a:pt x="1252881" y="543984"/>
                  </a:lnTo>
                  <a:lnTo>
                    <a:pt x="1330642" y="560543"/>
                  </a:lnTo>
                  <a:lnTo>
                    <a:pt x="1320407" y="571348"/>
                  </a:lnTo>
                  <a:lnTo>
                    <a:pt x="1263196" y="559165"/>
                  </a:lnTo>
                  <a:lnTo>
                    <a:pt x="1256362" y="570695"/>
                  </a:lnTo>
                  <a:close/>
                </a:path>
                <a:path w="5749290" h="713740">
                  <a:moveTo>
                    <a:pt x="1346495" y="576904"/>
                  </a:moveTo>
                  <a:lnTo>
                    <a:pt x="1331202" y="573647"/>
                  </a:lnTo>
                  <a:lnTo>
                    <a:pt x="1330642" y="560543"/>
                  </a:lnTo>
                  <a:lnTo>
                    <a:pt x="1353919" y="565500"/>
                  </a:lnTo>
                  <a:lnTo>
                    <a:pt x="1346495" y="576904"/>
                  </a:lnTo>
                  <a:close/>
                </a:path>
                <a:path w="5749290" h="713740">
                  <a:moveTo>
                    <a:pt x="1274579" y="574574"/>
                  </a:moveTo>
                  <a:lnTo>
                    <a:pt x="1273204" y="561296"/>
                  </a:lnTo>
                  <a:lnTo>
                    <a:pt x="1276887" y="562081"/>
                  </a:lnTo>
                  <a:lnTo>
                    <a:pt x="1274579" y="574574"/>
                  </a:lnTo>
                  <a:close/>
                </a:path>
                <a:path w="5749290" h="713740">
                  <a:moveTo>
                    <a:pt x="1320010" y="584249"/>
                  </a:moveTo>
                  <a:lnTo>
                    <a:pt x="1306740" y="581423"/>
                  </a:lnTo>
                  <a:lnTo>
                    <a:pt x="1308964" y="568911"/>
                  </a:lnTo>
                  <a:lnTo>
                    <a:pt x="1320856" y="571444"/>
                  </a:lnTo>
                  <a:lnTo>
                    <a:pt x="1320010" y="584249"/>
                  </a:lnTo>
                  <a:close/>
                </a:path>
                <a:path w="5749290" h="713740">
                  <a:moveTo>
                    <a:pt x="1333954" y="587218"/>
                  </a:moveTo>
                  <a:lnTo>
                    <a:pt x="1333057" y="574042"/>
                  </a:lnTo>
                  <a:lnTo>
                    <a:pt x="1341716" y="575886"/>
                  </a:lnTo>
                  <a:lnTo>
                    <a:pt x="1333954" y="587218"/>
                  </a:lnTo>
                  <a:close/>
                </a:path>
                <a:path w="5749290" h="713740">
                  <a:moveTo>
                    <a:pt x="1019306" y="572152"/>
                  </a:moveTo>
                  <a:lnTo>
                    <a:pt x="1006037" y="569327"/>
                  </a:lnTo>
                  <a:lnTo>
                    <a:pt x="1002160" y="555516"/>
                  </a:lnTo>
                  <a:lnTo>
                    <a:pt x="1002331" y="542568"/>
                  </a:lnTo>
                  <a:lnTo>
                    <a:pt x="1003852" y="529907"/>
                  </a:lnTo>
                  <a:lnTo>
                    <a:pt x="1013694" y="519018"/>
                  </a:lnTo>
                  <a:lnTo>
                    <a:pt x="1218804" y="562697"/>
                  </a:lnTo>
                  <a:lnTo>
                    <a:pt x="1204885" y="572717"/>
                  </a:lnTo>
                  <a:lnTo>
                    <a:pt x="1144190" y="559792"/>
                  </a:lnTo>
                  <a:lnTo>
                    <a:pt x="1132549" y="570298"/>
                  </a:lnTo>
                  <a:lnTo>
                    <a:pt x="1074974" y="558037"/>
                  </a:lnTo>
                  <a:lnTo>
                    <a:pt x="1069292" y="569812"/>
                  </a:lnTo>
                  <a:lnTo>
                    <a:pt x="1032746" y="562030"/>
                  </a:lnTo>
                  <a:lnTo>
                    <a:pt x="1019306" y="572152"/>
                  </a:lnTo>
                  <a:close/>
                </a:path>
                <a:path w="5749290" h="713740">
                  <a:moveTo>
                    <a:pt x="1230552" y="578183"/>
                  </a:moveTo>
                  <a:lnTo>
                    <a:pt x="1225154" y="577034"/>
                  </a:lnTo>
                  <a:lnTo>
                    <a:pt x="1222402" y="563463"/>
                  </a:lnTo>
                  <a:lnTo>
                    <a:pt x="1233169" y="565756"/>
                  </a:lnTo>
                  <a:lnTo>
                    <a:pt x="1230552" y="578183"/>
                  </a:lnTo>
                  <a:close/>
                </a:path>
                <a:path w="5749290" h="713740">
                  <a:moveTo>
                    <a:pt x="1248544" y="582015"/>
                  </a:moveTo>
                  <a:lnTo>
                    <a:pt x="1249362" y="569204"/>
                  </a:lnTo>
                  <a:lnTo>
                    <a:pt x="1251836" y="569731"/>
                  </a:lnTo>
                  <a:lnTo>
                    <a:pt x="1248544" y="582015"/>
                  </a:lnTo>
                  <a:close/>
                </a:path>
                <a:path w="5749290" h="713740">
                  <a:moveTo>
                    <a:pt x="1178344" y="580050"/>
                  </a:moveTo>
                  <a:lnTo>
                    <a:pt x="1147589" y="573501"/>
                  </a:lnTo>
                  <a:lnTo>
                    <a:pt x="1149587" y="560942"/>
                  </a:lnTo>
                  <a:lnTo>
                    <a:pt x="1192094" y="569994"/>
                  </a:lnTo>
                  <a:lnTo>
                    <a:pt x="1178344" y="580050"/>
                  </a:lnTo>
                  <a:close/>
                </a:path>
                <a:path w="5749290" h="713740">
                  <a:moveTo>
                    <a:pt x="1096843" y="575679"/>
                  </a:moveTo>
                  <a:lnTo>
                    <a:pt x="1077614" y="571584"/>
                  </a:lnTo>
                  <a:lnTo>
                    <a:pt x="1074974" y="558037"/>
                  </a:lnTo>
                  <a:lnTo>
                    <a:pt x="1104520" y="564329"/>
                  </a:lnTo>
                  <a:lnTo>
                    <a:pt x="1096843" y="575679"/>
                  </a:lnTo>
                  <a:close/>
                </a:path>
                <a:path w="5749290" h="713740">
                  <a:moveTo>
                    <a:pt x="1129903" y="582720"/>
                  </a:moveTo>
                  <a:lnTo>
                    <a:pt x="1128360" y="569406"/>
                  </a:lnTo>
                  <a:lnTo>
                    <a:pt x="1132549" y="570298"/>
                  </a:lnTo>
                  <a:lnTo>
                    <a:pt x="1129903" y="582720"/>
                  </a:lnTo>
                  <a:close/>
                </a:path>
                <a:path w="5749290" h="713740">
                  <a:moveTo>
                    <a:pt x="1037298" y="575984"/>
                  </a:moveTo>
                  <a:lnTo>
                    <a:pt x="1032746" y="562030"/>
                  </a:lnTo>
                  <a:lnTo>
                    <a:pt x="1043542" y="564329"/>
                  </a:lnTo>
                  <a:lnTo>
                    <a:pt x="1037298" y="575984"/>
                  </a:lnTo>
                  <a:close/>
                </a:path>
                <a:path w="5749290" h="713740">
                  <a:moveTo>
                    <a:pt x="1048093" y="578283"/>
                  </a:moveTo>
                  <a:lnTo>
                    <a:pt x="1044495" y="577516"/>
                  </a:lnTo>
                  <a:lnTo>
                    <a:pt x="1043542" y="564329"/>
                  </a:lnTo>
                  <a:lnTo>
                    <a:pt x="1065132" y="568926"/>
                  </a:lnTo>
                  <a:lnTo>
                    <a:pt x="1048093" y="578283"/>
                  </a:lnTo>
                  <a:close/>
                </a:path>
                <a:path w="5749290" h="713740">
                  <a:moveTo>
                    <a:pt x="1069684" y="582880"/>
                  </a:moveTo>
                  <a:lnTo>
                    <a:pt x="1064511" y="581779"/>
                  </a:lnTo>
                  <a:lnTo>
                    <a:pt x="1066031" y="569118"/>
                  </a:lnTo>
                  <a:lnTo>
                    <a:pt x="1073341" y="570674"/>
                  </a:lnTo>
                  <a:lnTo>
                    <a:pt x="1069684" y="582880"/>
                  </a:lnTo>
                  <a:close/>
                </a:path>
                <a:path w="5749290" h="713740">
                  <a:moveTo>
                    <a:pt x="1032854" y="588022"/>
                  </a:moveTo>
                  <a:lnTo>
                    <a:pt x="1026503" y="573685"/>
                  </a:lnTo>
                  <a:lnTo>
                    <a:pt x="1037298" y="575984"/>
                  </a:lnTo>
                  <a:lnTo>
                    <a:pt x="1032854" y="588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0981" y="1957354"/>
              <a:ext cx="3171825" cy="2928620"/>
            </a:xfrm>
            <a:custGeom>
              <a:avLst/>
              <a:gdLst/>
              <a:ahLst/>
              <a:cxnLst/>
              <a:rect l="l" t="t" r="r" b="b"/>
              <a:pathLst>
                <a:path w="3171825" h="2928620">
                  <a:moveTo>
                    <a:pt x="2638073" y="2138965"/>
                  </a:moveTo>
                  <a:lnTo>
                    <a:pt x="2613822" y="2140255"/>
                  </a:lnTo>
                  <a:lnTo>
                    <a:pt x="2589127" y="2142427"/>
                  </a:lnTo>
                  <a:lnTo>
                    <a:pt x="2565878" y="2142160"/>
                  </a:lnTo>
                  <a:lnTo>
                    <a:pt x="2503429" y="2111461"/>
                  </a:lnTo>
                  <a:lnTo>
                    <a:pt x="2460938" y="2086727"/>
                  </a:lnTo>
                  <a:lnTo>
                    <a:pt x="2418495" y="2061928"/>
                  </a:lnTo>
                  <a:lnTo>
                    <a:pt x="2376101" y="2037060"/>
                  </a:lnTo>
                  <a:lnTo>
                    <a:pt x="2333756" y="2012120"/>
                  </a:lnTo>
                  <a:lnTo>
                    <a:pt x="2291462" y="1987103"/>
                  </a:lnTo>
                  <a:lnTo>
                    <a:pt x="2249219" y="1962003"/>
                  </a:lnTo>
                  <a:lnTo>
                    <a:pt x="2207030" y="1936818"/>
                  </a:lnTo>
                  <a:lnTo>
                    <a:pt x="2164893" y="1911542"/>
                  </a:lnTo>
                  <a:lnTo>
                    <a:pt x="2122812" y="1886171"/>
                  </a:lnTo>
                  <a:lnTo>
                    <a:pt x="2080786" y="1860700"/>
                  </a:lnTo>
                  <a:lnTo>
                    <a:pt x="2038818" y="1835125"/>
                  </a:lnTo>
                  <a:lnTo>
                    <a:pt x="1996907" y="1809442"/>
                  </a:lnTo>
                  <a:lnTo>
                    <a:pt x="1955054" y="1783646"/>
                  </a:lnTo>
                  <a:lnTo>
                    <a:pt x="1911853" y="1756879"/>
                  </a:lnTo>
                  <a:lnTo>
                    <a:pt x="1868668" y="1730092"/>
                  </a:lnTo>
                  <a:lnTo>
                    <a:pt x="1825500" y="1703284"/>
                  </a:lnTo>
                  <a:lnTo>
                    <a:pt x="1739211" y="1649608"/>
                  </a:lnTo>
                  <a:lnTo>
                    <a:pt x="1652983" y="1595853"/>
                  </a:lnTo>
                  <a:lnTo>
                    <a:pt x="1566814" y="1542019"/>
                  </a:lnTo>
                  <a:lnTo>
                    <a:pt x="1480699" y="1488108"/>
                  </a:lnTo>
                  <a:lnTo>
                    <a:pt x="1394638" y="1434121"/>
                  </a:lnTo>
                  <a:lnTo>
                    <a:pt x="1308625" y="1380060"/>
                  </a:lnTo>
                  <a:lnTo>
                    <a:pt x="1222659" y="1325926"/>
                  </a:lnTo>
                  <a:lnTo>
                    <a:pt x="1136737" y="1271720"/>
                  </a:lnTo>
                  <a:lnTo>
                    <a:pt x="1050855" y="1217443"/>
                  </a:lnTo>
                  <a:lnTo>
                    <a:pt x="965011" y="1163097"/>
                  </a:lnTo>
                  <a:lnTo>
                    <a:pt x="879202" y="1108683"/>
                  </a:lnTo>
                  <a:lnTo>
                    <a:pt x="846013" y="1073096"/>
                  </a:lnTo>
                  <a:lnTo>
                    <a:pt x="831924" y="1051411"/>
                  </a:lnTo>
                  <a:lnTo>
                    <a:pt x="817366" y="1030362"/>
                  </a:lnTo>
                  <a:lnTo>
                    <a:pt x="930622" y="893252"/>
                  </a:lnTo>
                  <a:lnTo>
                    <a:pt x="1047055" y="789192"/>
                  </a:lnTo>
                  <a:lnTo>
                    <a:pt x="1085461" y="754170"/>
                  </a:lnTo>
                  <a:lnTo>
                    <a:pt x="1131206" y="716174"/>
                  </a:lnTo>
                  <a:lnTo>
                    <a:pt x="1170527" y="693018"/>
                  </a:lnTo>
                  <a:lnTo>
                    <a:pt x="1206211" y="684852"/>
                  </a:lnTo>
                  <a:lnTo>
                    <a:pt x="1224459" y="688505"/>
                  </a:lnTo>
                  <a:lnTo>
                    <a:pt x="933709" y="1040496"/>
                  </a:lnTo>
                  <a:lnTo>
                    <a:pt x="1329115" y="1283209"/>
                  </a:lnTo>
                  <a:lnTo>
                    <a:pt x="1939475" y="1658081"/>
                  </a:lnTo>
                  <a:lnTo>
                    <a:pt x="2156778" y="1791399"/>
                  </a:lnTo>
                  <a:lnTo>
                    <a:pt x="2243676" y="1844668"/>
                  </a:lnTo>
                  <a:lnTo>
                    <a:pt x="2314789" y="1758576"/>
                  </a:lnTo>
                  <a:lnTo>
                    <a:pt x="2386534" y="1831253"/>
                  </a:lnTo>
                  <a:lnTo>
                    <a:pt x="2528655" y="1975330"/>
                  </a:lnTo>
                  <a:lnTo>
                    <a:pt x="2549879" y="1995008"/>
                  </a:lnTo>
                  <a:lnTo>
                    <a:pt x="2571755" y="2014034"/>
                  </a:lnTo>
                  <a:lnTo>
                    <a:pt x="2592637" y="2033714"/>
                  </a:lnTo>
                  <a:lnTo>
                    <a:pt x="2610877" y="2055355"/>
                  </a:lnTo>
                  <a:lnTo>
                    <a:pt x="2620832" y="2073983"/>
                  </a:lnTo>
                  <a:lnTo>
                    <a:pt x="2627379" y="2095018"/>
                  </a:lnTo>
                  <a:lnTo>
                    <a:pt x="2632475" y="2117124"/>
                  </a:lnTo>
                  <a:lnTo>
                    <a:pt x="2638073" y="2138965"/>
                  </a:lnTo>
                  <a:close/>
                </a:path>
                <a:path w="3171825" h="2928620">
                  <a:moveTo>
                    <a:pt x="2314789" y="1758576"/>
                  </a:moveTo>
                  <a:lnTo>
                    <a:pt x="2243676" y="1844668"/>
                  </a:lnTo>
                  <a:lnTo>
                    <a:pt x="2249902" y="1833465"/>
                  </a:lnTo>
                  <a:lnTo>
                    <a:pt x="1214869" y="772674"/>
                  </a:lnTo>
                  <a:lnTo>
                    <a:pt x="933709" y="1040496"/>
                  </a:lnTo>
                  <a:lnTo>
                    <a:pt x="1224459" y="688505"/>
                  </a:lnTo>
                  <a:lnTo>
                    <a:pt x="1241044" y="691825"/>
                  </a:lnTo>
                  <a:lnTo>
                    <a:pt x="1277813" y="714085"/>
                  </a:lnTo>
                  <a:lnTo>
                    <a:pt x="1319304" y="751782"/>
                  </a:lnTo>
                  <a:lnTo>
                    <a:pt x="1532893" y="967422"/>
                  </a:lnTo>
                  <a:lnTo>
                    <a:pt x="1782007" y="1219200"/>
                  </a:lnTo>
                  <a:lnTo>
                    <a:pt x="2066584" y="1507147"/>
                  </a:lnTo>
                  <a:lnTo>
                    <a:pt x="2314789" y="1758576"/>
                  </a:lnTo>
                  <a:close/>
                </a:path>
                <a:path w="3171825" h="2928620">
                  <a:moveTo>
                    <a:pt x="2149476" y="2896231"/>
                  </a:moveTo>
                  <a:lnTo>
                    <a:pt x="2119696" y="2920877"/>
                  </a:lnTo>
                  <a:lnTo>
                    <a:pt x="2064071" y="2928130"/>
                  </a:lnTo>
                  <a:lnTo>
                    <a:pt x="2024328" y="2928249"/>
                  </a:lnTo>
                  <a:lnTo>
                    <a:pt x="1984632" y="2926250"/>
                  </a:lnTo>
                  <a:lnTo>
                    <a:pt x="1945168" y="2922116"/>
                  </a:lnTo>
                  <a:lnTo>
                    <a:pt x="1895095" y="2915705"/>
                  </a:lnTo>
                  <a:lnTo>
                    <a:pt x="1845070" y="2909071"/>
                  </a:lnTo>
                  <a:lnTo>
                    <a:pt x="1795091" y="2902217"/>
                  </a:lnTo>
                  <a:lnTo>
                    <a:pt x="1745158" y="2895143"/>
                  </a:lnTo>
                  <a:lnTo>
                    <a:pt x="1695270" y="2887853"/>
                  </a:lnTo>
                  <a:lnTo>
                    <a:pt x="1645428" y="2880347"/>
                  </a:lnTo>
                  <a:lnTo>
                    <a:pt x="1595630" y="2872629"/>
                  </a:lnTo>
                  <a:lnTo>
                    <a:pt x="1545877" y="2864700"/>
                  </a:lnTo>
                  <a:lnTo>
                    <a:pt x="1496167" y="2856561"/>
                  </a:lnTo>
                  <a:lnTo>
                    <a:pt x="1446501" y="2848216"/>
                  </a:lnTo>
                  <a:lnTo>
                    <a:pt x="1396878" y="2839666"/>
                  </a:lnTo>
                  <a:lnTo>
                    <a:pt x="1347296" y="2830913"/>
                  </a:lnTo>
                  <a:lnTo>
                    <a:pt x="1297757" y="2821959"/>
                  </a:lnTo>
                  <a:lnTo>
                    <a:pt x="1248260" y="2812807"/>
                  </a:lnTo>
                  <a:lnTo>
                    <a:pt x="1198803" y="2803457"/>
                  </a:lnTo>
                  <a:lnTo>
                    <a:pt x="1149386" y="2793912"/>
                  </a:lnTo>
                  <a:lnTo>
                    <a:pt x="1100010" y="2784175"/>
                  </a:lnTo>
                  <a:lnTo>
                    <a:pt x="1050674" y="2774246"/>
                  </a:lnTo>
                  <a:lnTo>
                    <a:pt x="1001376" y="2764129"/>
                  </a:lnTo>
                  <a:lnTo>
                    <a:pt x="952117" y="2753825"/>
                  </a:lnTo>
                  <a:lnTo>
                    <a:pt x="902897" y="2743336"/>
                  </a:lnTo>
                  <a:lnTo>
                    <a:pt x="853714" y="2732664"/>
                  </a:lnTo>
                  <a:lnTo>
                    <a:pt x="804568" y="2721811"/>
                  </a:lnTo>
                  <a:lnTo>
                    <a:pt x="755460" y="2710779"/>
                  </a:lnTo>
                  <a:lnTo>
                    <a:pt x="706387" y="2699570"/>
                  </a:lnTo>
                  <a:lnTo>
                    <a:pt x="657351" y="2688186"/>
                  </a:lnTo>
                  <a:lnTo>
                    <a:pt x="608350" y="2676630"/>
                  </a:lnTo>
                  <a:lnTo>
                    <a:pt x="559384" y="2664902"/>
                  </a:lnTo>
                  <a:lnTo>
                    <a:pt x="510232" y="2652952"/>
                  </a:lnTo>
                  <a:lnTo>
                    <a:pt x="461555" y="2640943"/>
                  </a:lnTo>
                  <a:lnTo>
                    <a:pt x="412691" y="2628715"/>
                  </a:lnTo>
                  <a:lnTo>
                    <a:pt x="363860" y="2616324"/>
                  </a:lnTo>
                  <a:lnTo>
                    <a:pt x="315062" y="2603772"/>
                  </a:lnTo>
                  <a:lnTo>
                    <a:pt x="266296" y="2591061"/>
                  </a:lnTo>
                  <a:lnTo>
                    <a:pt x="217562" y="2578193"/>
                  </a:lnTo>
                  <a:lnTo>
                    <a:pt x="168859" y="2565171"/>
                  </a:lnTo>
                  <a:lnTo>
                    <a:pt x="120187" y="2551995"/>
                  </a:lnTo>
                  <a:lnTo>
                    <a:pt x="71546" y="2538669"/>
                  </a:lnTo>
                  <a:lnTo>
                    <a:pt x="12143" y="2508066"/>
                  </a:lnTo>
                  <a:lnTo>
                    <a:pt x="0" y="2482125"/>
                  </a:lnTo>
                  <a:lnTo>
                    <a:pt x="5767" y="2446799"/>
                  </a:lnTo>
                  <a:lnTo>
                    <a:pt x="24103" y="2402126"/>
                  </a:lnTo>
                  <a:lnTo>
                    <a:pt x="42865" y="2357592"/>
                  </a:lnTo>
                  <a:lnTo>
                    <a:pt x="81567" y="2268915"/>
                  </a:lnTo>
                  <a:lnTo>
                    <a:pt x="121684" y="2180725"/>
                  </a:lnTo>
                  <a:lnTo>
                    <a:pt x="163024" y="2092978"/>
                  </a:lnTo>
                  <a:lnTo>
                    <a:pt x="191289" y="2052861"/>
                  </a:lnTo>
                  <a:lnTo>
                    <a:pt x="226633" y="2034201"/>
                  </a:lnTo>
                  <a:lnTo>
                    <a:pt x="268837" y="2034034"/>
                  </a:lnTo>
                  <a:lnTo>
                    <a:pt x="317681" y="2049397"/>
                  </a:lnTo>
                  <a:lnTo>
                    <a:pt x="326621" y="2053233"/>
                  </a:lnTo>
                  <a:lnTo>
                    <a:pt x="242538" y="2155026"/>
                  </a:lnTo>
                  <a:lnTo>
                    <a:pt x="123314" y="2459139"/>
                  </a:lnTo>
                  <a:lnTo>
                    <a:pt x="1700743" y="2799525"/>
                  </a:lnTo>
                  <a:lnTo>
                    <a:pt x="1799029" y="2680538"/>
                  </a:lnTo>
                  <a:lnTo>
                    <a:pt x="2140533" y="2825588"/>
                  </a:lnTo>
                  <a:lnTo>
                    <a:pt x="2146704" y="2838811"/>
                  </a:lnTo>
                  <a:lnTo>
                    <a:pt x="2154154" y="2853715"/>
                  </a:lnTo>
                  <a:lnTo>
                    <a:pt x="2159351" y="2868461"/>
                  </a:lnTo>
                  <a:lnTo>
                    <a:pt x="2158763" y="2881208"/>
                  </a:lnTo>
                  <a:lnTo>
                    <a:pt x="2149476" y="2896231"/>
                  </a:lnTo>
                  <a:close/>
                </a:path>
                <a:path w="3171825" h="2928620">
                  <a:moveTo>
                    <a:pt x="1799029" y="2680538"/>
                  </a:moveTo>
                  <a:lnTo>
                    <a:pt x="1700743" y="2799525"/>
                  </a:lnTo>
                  <a:lnTo>
                    <a:pt x="1711960" y="2767623"/>
                  </a:lnTo>
                  <a:lnTo>
                    <a:pt x="747658" y="2365516"/>
                  </a:lnTo>
                  <a:lnTo>
                    <a:pt x="242538" y="2155026"/>
                  </a:lnTo>
                  <a:lnTo>
                    <a:pt x="326621" y="2053233"/>
                  </a:lnTo>
                  <a:lnTo>
                    <a:pt x="549723" y="2148854"/>
                  </a:lnTo>
                  <a:lnTo>
                    <a:pt x="828524" y="2267938"/>
                  </a:lnTo>
                  <a:lnTo>
                    <a:pt x="1799029" y="2680538"/>
                  </a:lnTo>
                  <a:close/>
                </a:path>
                <a:path w="3171825" h="2928620">
                  <a:moveTo>
                    <a:pt x="3142299" y="1933107"/>
                  </a:moveTo>
                  <a:lnTo>
                    <a:pt x="3126982" y="1926112"/>
                  </a:lnTo>
                  <a:lnTo>
                    <a:pt x="3111073" y="1919422"/>
                  </a:lnTo>
                  <a:lnTo>
                    <a:pt x="3097176" y="1911670"/>
                  </a:lnTo>
                  <a:lnTo>
                    <a:pt x="3067212" y="1860603"/>
                  </a:lnTo>
                  <a:lnTo>
                    <a:pt x="3047589" y="1819170"/>
                  </a:lnTo>
                  <a:lnTo>
                    <a:pt x="3028572" y="1777425"/>
                  </a:lnTo>
                  <a:lnTo>
                    <a:pt x="3009708" y="1735602"/>
                  </a:lnTo>
                  <a:lnTo>
                    <a:pt x="2990539" y="1693935"/>
                  </a:lnTo>
                  <a:lnTo>
                    <a:pt x="2314969" y="258066"/>
                  </a:lnTo>
                  <a:lnTo>
                    <a:pt x="2289103" y="201214"/>
                  </a:lnTo>
                  <a:lnTo>
                    <a:pt x="2272074" y="156002"/>
                  </a:lnTo>
                  <a:lnTo>
                    <a:pt x="2265030" y="120571"/>
                  </a:lnTo>
                  <a:lnTo>
                    <a:pt x="2269118" y="93057"/>
                  </a:lnTo>
                  <a:lnTo>
                    <a:pt x="2315279" y="54339"/>
                  </a:lnTo>
                  <a:lnTo>
                    <a:pt x="2359648" y="39411"/>
                  </a:lnTo>
                  <a:lnTo>
                    <a:pt x="2419739" y="24954"/>
                  </a:lnTo>
                  <a:lnTo>
                    <a:pt x="2439642" y="21382"/>
                  </a:lnTo>
                  <a:lnTo>
                    <a:pt x="2353421" y="125763"/>
                  </a:lnTo>
                  <a:lnTo>
                    <a:pt x="2968889" y="1400592"/>
                  </a:lnTo>
                  <a:lnTo>
                    <a:pt x="2988665" y="1399371"/>
                  </a:lnTo>
                  <a:lnTo>
                    <a:pt x="3066714" y="1304883"/>
                  </a:lnTo>
                  <a:lnTo>
                    <a:pt x="3146640" y="1749017"/>
                  </a:lnTo>
                  <a:lnTo>
                    <a:pt x="3153268" y="1779209"/>
                  </a:lnTo>
                  <a:lnTo>
                    <a:pt x="3160998" y="1809234"/>
                  </a:lnTo>
                  <a:lnTo>
                    <a:pt x="3167731" y="1839229"/>
                  </a:lnTo>
                  <a:lnTo>
                    <a:pt x="3171366" y="1869333"/>
                  </a:lnTo>
                  <a:lnTo>
                    <a:pt x="3168681" y="1885088"/>
                  </a:lnTo>
                  <a:lnTo>
                    <a:pt x="3161045" y="1901067"/>
                  </a:lnTo>
                  <a:lnTo>
                    <a:pt x="3151302" y="1917122"/>
                  </a:lnTo>
                  <a:lnTo>
                    <a:pt x="3142299" y="1933107"/>
                  </a:lnTo>
                  <a:close/>
                </a:path>
                <a:path w="3171825" h="2928620">
                  <a:moveTo>
                    <a:pt x="3066714" y="1304883"/>
                  </a:moveTo>
                  <a:lnTo>
                    <a:pt x="2988665" y="1399371"/>
                  </a:lnTo>
                  <a:lnTo>
                    <a:pt x="2757616" y="129689"/>
                  </a:lnTo>
                  <a:lnTo>
                    <a:pt x="2749653" y="112394"/>
                  </a:lnTo>
                  <a:lnTo>
                    <a:pt x="2734390" y="95142"/>
                  </a:lnTo>
                  <a:lnTo>
                    <a:pt x="2716490" y="82182"/>
                  </a:lnTo>
                  <a:lnTo>
                    <a:pt x="2700616" y="77763"/>
                  </a:lnTo>
                  <a:lnTo>
                    <a:pt x="2651535" y="83057"/>
                  </a:lnTo>
                  <a:lnTo>
                    <a:pt x="2602474" y="89173"/>
                  </a:lnTo>
                  <a:lnTo>
                    <a:pt x="2553317" y="95930"/>
                  </a:lnTo>
                  <a:lnTo>
                    <a:pt x="2353421" y="125763"/>
                  </a:lnTo>
                  <a:lnTo>
                    <a:pt x="2439642" y="21382"/>
                  </a:lnTo>
                  <a:lnTo>
                    <a:pt x="2522653" y="9871"/>
                  </a:lnTo>
                  <a:lnTo>
                    <a:pt x="2575012" y="6384"/>
                  </a:lnTo>
                  <a:lnTo>
                    <a:pt x="2627720" y="4488"/>
                  </a:lnTo>
                  <a:lnTo>
                    <a:pt x="2733423" y="2130"/>
                  </a:lnTo>
                  <a:lnTo>
                    <a:pt x="2786039" y="0"/>
                  </a:lnTo>
                  <a:lnTo>
                    <a:pt x="2826115" y="18761"/>
                  </a:lnTo>
                  <a:lnTo>
                    <a:pt x="2830099" y="30567"/>
                  </a:lnTo>
                  <a:lnTo>
                    <a:pt x="2836391" y="48705"/>
                  </a:lnTo>
                  <a:lnTo>
                    <a:pt x="2842146" y="67080"/>
                  </a:lnTo>
                  <a:lnTo>
                    <a:pt x="2846592" y="85736"/>
                  </a:lnTo>
                  <a:lnTo>
                    <a:pt x="3066714" y="130488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297609" y="3749123"/>
            <a:ext cx="7393940" cy="927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5900" spc="305">
                <a:latin typeface="Lucida Sans Unicode"/>
                <a:cs typeface="Lucida Sans Unicode"/>
              </a:rPr>
              <a:t>İ</a:t>
            </a:r>
            <a:r>
              <a:rPr dirty="0" sz="5900" spc="-420">
                <a:latin typeface="Trebuchet MS"/>
                <a:cs typeface="Trebuchet MS"/>
              </a:rPr>
              <a:t>li</a:t>
            </a:r>
            <a:r>
              <a:rPr dirty="0" sz="5900" spc="-175">
                <a:latin typeface="Lucida Sans Unicode"/>
                <a:cs typeface="Lucida Sans Unicode"/>
              </a:rPr>
              <a:t>ş</a:t>
            </a:r>
            <a:r>
              <a:rPr dirty="0" sz="5900" spc="-395">
                <a:latin typeface="Trebuchet MS"/>
                <a:cs typeface="Trebuchet MS"/>
              </a:rPr>
              <a:t>kil</a:t>
            </a:r>
            <a:r>
              <a:rPr dirty="0" sz="5900" spc="-185">
                <a:latin typeface="Trebuchet MS"/>
                <a:cs typeface="Trebuchet MS"/>
              </a:rPr>
              <a:t>er</a:t>
            </a:r>
            <a:r>
              <a:rPr dirty="0" sz="5900" spc="-380">
                <a:latin typeface="Trebuchet MS"/>
                <a:cs typeface="Trebuchet MS"/>
              </a:rPr>
              <a:t> </a:t>
            </a:r>
            <a:r>
              <a:rPr dirty="0" sz="5900" spc="-225">
                <a:latin typeface="Trebuchet MS"/>
                <a:cs typeface="Trebuchet MS"/>
              </a:rPr>
              <a:t>ve</a:t>
            </a:r>
            <a:r>
              <a:rPr dirty="0" sz="5900" spc="-380">
                <a:latin typeface="Trebuchet MS"/>
                <a:cs typeface="Trebuchet MS"/>
              </a:rPr>
              <a:t> </a:t>
            </a:r>
            <a:r>
              <a:rPr dirty="0" sz="5900" spc="-70">
                <a:latin typeface="Trebuchet MS"/>
                <a:cs typeface="Trebuchet MS"/>
              </a:rPr>
              <a:t>Ba</a:t>
            </a:r>
            <a:r>
              <a:rPr dirty="0" sz="5900" spc="-45">
                <a:latin typeface="Lucida Sans Unicode"/>
                <a:cs typeface="Lucida Sans Unicode"/>
              </a:rPr>
              <a:t>ğ</a:t>
            </a:r>
            <a:r>
              <a:rPr dirty="0" sz="5900" spc="-355">
                <a:latin typeface="Trebuchet MS"/>
                <a:cs typeface="Trebuchet MS"/>
              </a:rPr>
              <a:t>ımlılıklar:</a:t>
            </a:r>
            <a:endParaRPr sz="5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4744" y="4359406"/>
            <a:ext cx="6699884" cy="927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5900" spc="-170">
                <a:latin typeface="Trebuchet MS"/>
                <a:cs typeface="Trebuchet MS"/>
              </a:rPr>
              <a:t>Aktörler</a:t>
            </a:r>
            <a:r>
              <a:rPr dirty="0" sz="5900" spc="-380">
                <a:latin typeface="Trebuchet MS"/>
                <a:cs typeface="Trebuchet MS"/>
              </a:rPr>
              <a:t> </a:t>
            </a:r>
            <a:r>
              <a:rPr dirty="0" sz="5900" spc="-225">
                <a:latin typeface="Trebuchet MS"/>
                <a:cs typeface="Trebuchet MS"/>
              </a:rPr>
              <a:t>ve</a:t>
            </a:r>
            <a:r>
              <a:rPr dirty="0" sz="5900" spc="-380">
                <a:latin typeface="Trebuchet MS"/>
                <a:cs typeface="Trebuchet MS"/>
              </a:rPr>
              <a:t> </a:t>
            </a:r>
            <a:r>
              <a:rPr dirty="0" sz="5900" spc="-265">
                <a:latin typeface="Trebuchet MS"/>
                <a:cs typeface="Trebuchet MS"/>
              </a:rPr>
              <a:t>Use</a:t>
            </a:r>
            <a:r>
              <a:rPr dirty="0" sz="5900" spc="-380">
                <a:latin typeface="Trebuchet MS"/>
                <a:cs typeface="Trebuchet MS"/>
              </a:rPr>
              <a:t> </a:t>
            </a:r>
            <a:r>
              <a:rPr dirty="0" sz="5900" spc="-150">
                <a:latin typeface="Trebuchet MS"/>
                <a:cs typeface="Trebuchet MS"/>
              </a:rPr>
              <a:t>Cases</a:t>
            </a:r>
            <a:endParaRPr sz="5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7275" y="4969688"/>
            <a:ext cx="7814945" cy="927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5900" spc="-85">
                <a:latin typeface="Trebuchet MS"/>
                <a:cs typeface="Trebuchet MS"/>
              </a:rPr>
              <a:t>Arasında</a:t>
            </a:r>
            <a:r>
              <a:rPr dirty="0" sz="5900" spc="-380">
                <a:latin typeface="Trebuchet MS"/>
                <a:cs typeface="Trebuchet MS"/>
              </a:rPr>
              <a:t> </a:t>
            </a:r>
            <a:r>
              <a:rPr dirty="0" sz="5900" spc="-70">
                <a:latin typeface="Trebuchet MS"/>
                <a:cs typeface="Trebuchet MS"/>
              </a:rPr>
              <a:t>Ba</a:t>
            </a:r>
            <a:r>
              <a:rPr dirty="0" sz="5900" spc="-45">
                <a:latin typeface="Lucida Sans Unicode"/>
                <a:cs typeface="Lucida Sans Unicode"/>
              </a:rPr>
              <a:t>ğ</a:t>
            </a:r>
            <a:r>
              <a:rPr dirty="0" sz="5900" spc="-200">
                <a:latin typeface="Trebuchet MS"/>
                <a:cs typeface="Trebuchet MS"/>
              </a:rPr>
              <a:t>lantı</a:t>
            </a:r>
            <a:r>
              <a:rPr dirty="0" sz="5900" spc="-380">
                <a:latin typeface="Trebuchet MS"/>
                <a:cs typeface="Trebuchet MS"/>
              </a:rPr>
              <a:t> </a:t>
            </a:r>
            <a:r>
              <a:rPr dirty="0" sz="5900" spc="-140">
                <a:latin typeface="Trebuchet MS"/>
                <a:cs typeface="Trebuchet MS"/>
              </a:rPr>
              <a:t>K</a:t>
            </a:r>
            <a:r>
              <a:rPr dirty="0" sz="5900" spc="-295">
                <a:latin typeface="Trebuchet MS"/>
                <a:cs typeface="Trebuchet MS"/>
              </a:rPr>
              <a:t>urma</a:t>
            </a:r>
            <a:endParaRPr sz="59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76636" y="5864016"/>
            <a:ext cx="3152140" cy="2950210"/>
          </a:xfrm>
          <a:custGeom>
            <a:avLst/>
            <a:gdLst/>
            <a:ahLst/>
            <a:cxnLst/>
            <a:rect l="l" t="t" r="r" b="b"/>
            <a:pathLst>
              <a:path w="3152140" h="2950209">
                <a:moveTo>
                  <a:pt x="525049" y="807165"/>
                </a:moveTo>
                <a:lnTo>
                  <a:pt x="549251" y="805155"/>
                </a:lnTo>
                <a:lnTo>
                  <a:pt x="573870" y="802251"/>
                </a:lnTo>
                <a:lnTo>
                  <a:pt x="597117" y="801826"/>
                </a:lnTo>
                <a:lnTo>
                  <a:pt x="660451" y="830657"/>
                </a:lnTo>
                <a:lnTo>
                  <a:pt x="703657" y="854119"/>
                </a:lnTo>
                <a:lnTo>
                  <a:pt x="746818" y="877646"/>
                </a:lnTo>
                <a:lnTo>
                  <a:pt x="789932" y="901243"/>
                </a:lnTo>
                <a:lnTo>
                  <a:pt x="832999" y="924915"/>
                </a:lnTo>
                <a:lnTo>
                  <a:pt x="876018" y="948665"/>
                </a:lnTo>
                <a:lnTo>
                  <a:pt x="918987" y="972499"/>
                </a:lnTo>
                <a:lnTo>
                  <a:pt x="961906" y="996420"/>
                </a:lnTo>
                <a:lnTo>
                  <a:pt x="1004774" y="1020434"/>
                </a:lnTo>
                <a:lnTo>
                  <a:pt x="1047591" y="1044544"/>
                </a:lnTo>
                <a:lnTo>
                  <a:pt x="1090354" y="1068755"/>
                </a:lnTo>
                <a:lnTo>
                  <a:pt x="1133064" y="1093072"/>
                </a:lnTo>
                <a:lnTo>
                  <a:pt x="1175720" y="1117499"/>
                </a:lnTo>
                <a:lnTo>
                  <a:pt x="1218320" y="1142041"/>
                </a:lnTo>
                <a:lnTo>
                  <a:pt x="1262297" y="1167513"/>
                </a:lnTo>
                <a:lnTo>
                  <a:pt x="1306258" y="1193005"/>
                </a:lnTo>
                <a:lnTo>
                  <a:pt x="1350204" y="1218519"/>
                </a:lnTo>
                <a:lnTo>
                  <a:pt x="1438049" y="1269608"/>
                </a:lnTo>
                <a:lnTo>
                  <a:pt x="1525835" y="1320779"/>
                </a:lnTo>
                <a:lnTo>
                  <a:pt x="1613565" y="1372030"/>
                </a:lnTo>
                <a:lnTo>
                  <a:pt x="1701243" y="1423359"/>
                </a:lnTo>
                <a:lnTo>
                  <a:pt x="1788870" y="1474766"/>
                </a:lnTo>
                <a:lnTo>
                  <a:pt x="1876450" y="1526249"/>
                </a:lnTo>
                <a:lnTo>
                  <a:pt x="1963986" y="1577806"/>
                </a:lnTo>
                <a:lnTo>
                  <a:pt x="2051481" y="1629436"/>
                </a:lnTo>
                <a:lnTo>
                  <a:pt x="2138937" y="1681138"/>
                </a:lnTo>
                <a:lnTo>
                  <a:pt x="2226357" y="1732911"/>
                </a:lnTo>
                <a:lnTo>
                  <a:pt x="2313744" y="1784752"/>
                </a:lnTo>
                <a:lnTo>
                  <a:pt x="2347975" y="1819338"/>
                </a:lnTo>
                <a:lnTo>
                  <a:pt x="2362703" y="1840594"/>
                </a:lnTo>
                <a:lnTo>
                  <a:pt x="2377879" y="1861202"/>
                </a:lnTo>
                <a:lnTo>
                  <a:pt x="2268746" y="2001615"/>
                </a:lnTo>
                <a:lnTo>
                  <a:pt x="2155455" y="2109088"/>
                </a:lnTo>
                <a:lnTo>
                  <a:pt x="2118105" y="2145235"/>
                </a:lnTo>
                <a:lnTo>
                  <a:pt x="2073509" y="2184573"/>
                </a:lnTo>
                <a:lnTo>
                  <a:pt x="2034893" y="2208886"/>
                </a:lnTo>
                <a:lnTo>
                  <a:pt x="1999467" y="2218109"/>
                </a:lnTo>
                <a:lnTo>
                  <a:pt x="1981119" y="2214999"/>
                </a:lnTo>
                <a:lnTo>
                  <a:pt x="2261287" y="1854528"/>
                </a:lnTo>
                <a:lnTo>
                  <a:pt x="1858846" y="1623666"/>
                </a:lnTo>
                <a:lnTo>
                  <a:pt x="1237621" y="1267088"/>
                </a:lnTo>
                <a:lnTo>
                  <a:pt x="1016455" y="1140283"/>
                </a:lnTo>
                <a:lnTo>
                  <a:pt x="928013" y="1089618"/>
                </a:lnTo>
                <a:lnTo>
                  <a:pt x="859488" y="1177784"/>
                </a:lnTo>
                <a:lnTo>
                  <a:pt x="785616" y="1107270"/>
                </a:lnTo>
                <a:lnTo>
                  <a:pt x="639279" y="967478"/>
                </a:lnTo>
                <a:lnTo>
                  <a:pt x="617480" y="948439"/>
                </a:lnTo>
                <a:lnTo>
                  <a:pt x="595048" y="930071"/>
                </a:lnTo>
                <a:lnTo>
                  <a:pt x="573591" y="911020"/>
                </a:lnTo>
                <a:lnTo>
                  <a:pt x="554716" y="889930"/>
                </a:lnTo>
                <a:lnTo>
                  <a:pt x="544212" y="871606"/>
                </a:lnTo>
                <a:lnTo>
                  <a:pt x="537043" y="850774"/>
                </a:lnTo>
                <a:lnTo>
                  <a:pt x="531293" y="828829"/>
                </a:lnTo>
                <a:lnTo>
                  <a:pt x="525049" y="807165"/>
                </a:lnTo>
                <a:close/>
              </a:path>
              <a:path w="3152140" h="2950209">
                <a:moveTo>
                  <a:pt x="859488" y="1177784"/>
                </a:moveTo>
                <a:lnTo>
                  <a:pt x="928013" y="1089618"/>
                </a:lnTo>
                <a:lnTo>
                  <a:pt x="922122" y="1101001"/>
                </a:lnTo>
                <a:lnTo>
                  <a:pt x="1988205" y="2130583"/>
                </a:lnTo>
                <a:lnTo>
                  <a:pt x="2261287" y="1854528"/>
                </a:lnTo>
                <a:lnTo>
                  <a:pt x="1981119" y="2214999"/>
                </a:lnTo>
                <a:lnTo>
                  <a:pt x="1964442" y="2212173"/>
                </a:lnTo>
                <a:lnTo>
                  <a:pt x="1927029" y="2191015"/>
                </a:lnTo>
                <a:lnTo>
                  <a:pt x="1884437" y="2154567"/>
                </a:lnTo>
                <a:lnTo>
                  <a:pt x="1664537" y="1945366"/>
                </a:lnTo>
                <a:lnTo>
                  <a:pt x="1408055" y="1701098"/>
                </a:lnTo>
                <a:lnTo>
                  <a:pt x="1115052" y="1421730"/>
                </a:lnTo>
                <a:lnTo>
                  <a:pt x="859488" y="1177784"/>
                </a:lnTo>
                <a:close/>
              </a:path>
              <a:path w="3152140" h="2950209">
                <a:moveTo>
                  <a:pt x="990939" y="35721"/>
                </a:moveTo>
                <a:lnTo>
                  <a:pt x="1019974" y="10201"/>
                </a:lnTo>
                <a:lnTo>
                  <a:pt x="1075359" y="1299"/>
                </a:lnTo>
                <a:lnTo>
                  <a:pt x="1115081" y="0"/>
                </a:lnTo>
                <a:lnTo>
                  <a:pt x="1154818" y="819"/>
                </a:lnTo>
                <a:lnTo>
                  <a:pt x="1194388" y="3779"/>
                </a:lnTo>
                <a:lnTo>
                  <a:pt x="1244629" y="8700"/>
                </a:lnTo>
                <a:lnTo>
                  <a:pt x="1294830" y="13845"/>
                </a:lnTo>
                <a:lnTo>
                  <a:pt x="1344990" y="19212"/>
                </a:lnTo>
                <a:lnTo>
                  <a:pt x="1395111" y="24800"/>
                </a:lnTo>
                <a:lnTo>
                  <a:pt x="1445193" y="30605"/>
                </a:lnTo>
                <a:lnTo>
                  <a:pt x="1495236" y="36627"/>
                </a:lnTo>
                <a:lnTo>
                  <a:pt x="1545241" y="42863"/>
                </a:lnTo>
                <a:lnTo>
                  <a:pt x="1595208" y="49311"/>
                </a:lnTo>
                <a:lnTo>
                  <a:pt x="1645138" y="55969"/>
                </a:lnTo>
                <a:lnTo>
                  <a:pt x="1695030" y="62835"/>
                </a:lnTo>
                <a:lnTo>
                  <a:pt x="1744885" y="69908"/>
                </a:lnTo>
                <a:lnTo>
                  <a:pt x="1794705" y="77184"/>
                </a:lnTo>
                <a:lnTo>
                  <a:pt x="1844488" y="84663"/>
                </a:lnTo>
                <a:lnTo>
                  <a:pt x="1894236" y="92341"/>
                </a:lnTo>
                <a:lnTo>
                  <a:pt x="1943948" y="100218"/>
                </a:lnTo>
                <a:lnTo>
                  <a:pt x="1993626" y="108291"/>
                </a:lnTo>
                <a:lnTo>
                  <a:pt x="2043270" y="116558"/>
                </a:lnTo>
                <a:lnTo>
                  <a:pt x="2092880" y="125016"/>
                </a:lnTo>
                <a:lnTo>
                  <a:pt x="2142456" y="133665"/>
                </a:lnTo>
                <a:lnTo>
                  <a:pt x="2191999" y="142502"/>
                </a:lnTo>
                <a:lnTo>
                  <a:pt x="2241509" y="151524"/>
                </a:lnTo>
                <a:lnTo>
                  <a:pt x="2290987" y="160731"/>
                </a:lnTo>
                <a:lnTo>
                  <a:pt x="2340434" y="170119"/>
                </a:lnTo>
                <a:lnTo>
                  <a:pt x="2389848" y="179688"/>
                </a:lnTo>
                <a:lnTo>
                  <a:pt x="2439232" y="189434"/>
                </a:lnTo>
                <a:lnTo>
                  <a:pt x="2488585" y="199356"/>
                </a:lnTo>
                <a:lnTo>
                  <a:pt x="2537907" y="209452"/>
                </a:lnTo>
                <a:lnTo>
                  <a:pt x="2587200" y="219720"/>
                </a:lnTo>
                <a:lnTo>
                  <a:pt x="2636685" y="230206"/>
                </a:lnTo>
                <a:lnTo>
                  <a:pt x="2685698" y="240764"/>
                </a:lnTo>
                <a:lnTo>
                  <a:pt x="2734903" y="251535"/>
                </a:lnTo>
                <a:lnTo>
                  <a:pt x="2784080" y="262470"/>
                </a:lnTo>
                <a:lnTo>
                  <a:pt x="2833230" y="273567"/>
                </a:lnTo>
                <a:lnTo>
                  <a:pt x="2882352" y="284824"/>
                </a:lnTo>
                <a:lnTo>
                  <a:pt x="2931446" y="296239"/>
                </a:lnTo>
                <a:lnTo>
                  <a:pt x="2980515" y="307809"/>
                </a:lnTo>
                <a:lnTo>
                  <a:pt x="3029556" y="319533"/>
                </a:lnTo>
                <a:lnTo>
                  <a:pt x="3078572" y="331409"/>
                </a:lnTo>
                <a:lnTo>
                  <a:pt x="3138858" y="360234"/>
                </a:lnTo>
                <a:lnTo>
                  <a:pt x="3151766" y="385803"/>
                </a:lnTo>
                <a:lnTo>
                  <a:pt x="3147051" y="421284"/>
                </a:lnTo>
                <a:lnTo>
                  <a:pt x="3130049" y="466482"/>
                </a:lnTo>
                <a:lnTo>
                  <a:pt x="3112619" y="511554"/>
                </a:lnTo>
                <a:lnTo>
                  <a:pt x="3076567" y="601342"/>
                </a:lnTo>
                <a:lnTo>
                  <a:pt x="3039088" y="690684"/>
                </a:lnTo>
                <a:lnTo>
                  <a:pt x="3000372" y="779621"/>
                </a:lnTo>
                <a:lnTo>
                  <a:pt x="2973311" y="820559"/>
                </a:lnTo>
                <a:lnTo>
                  <a:pt x="2938536" y="840260"/>
                </a:lnTo>
                <a:lnTo>
                  <a:pt x="2896356" y="841681"/>
                </a:lnTo>
                <a:lnTo>
                  <a:pt x="2847077" y="827775"/>
                </a:lnTo>
                <a:lnTo>
                  <a:pt x="2838028" y="824207"/>
                </a:lnTo>
                <a:lnTo>
                  <a:pt x="2919050" y="719962"/>
                </a:lnTo>
                <a:lnTo>
                  <a:pt x="3029189" y="412441"/>
                </a:lnTo>
                <a:lnTo>
                  <a:pt x="1442346" y="119056"/>
                </a:lnTo>
                <a:lnTo>
                  <a:pt x="1347638" y="240910"/>
                </a:lnTo>
                <a:lnTo>
                  <a:pt x="1001976" y="106067"/>
                </a:lnTo>
                <a:lnTo>
                  <a:pt x="995415" y="93033"/>
                </a:lnTo>
                <a:lnTo>
                  <a:pt x="987526" y="78357"/>
                </a:lnTo>
                <a:lnTo>
                  <a:pt x="981893" y="63772"/>
                </a:lnTo>
                <a:lnTo>
                  <a:pt x="982102" y="51013"/>
                </a:lnTo>
                <a:lnTo>
                  <a:pt x="990939" y="35721"/>
                </a:lnTo>
                <a:close/>
              </a:path>
              <a:path w="3152140" h="2950209">
                <a:moveTo>
                  <a:pt x="1347638" y="240910"/>
                </a:moveTo>
                <a:lnTo>
                  <a:pt x="1442346" y="119056"/>
                </a:lnTo>
                <a:lnTo>
                  <a:pt x="1432082" y="151277"/>
                </a:lnTo>
                <a:lnTo>
                  <a:pt x="2407901" y="524566"/>
                </a:lnTo>
                <a:lnTo>
                  <a:pt x="2919050" y="719962"/>
                </a:lnTo>
                <a:lnTo>
                  <a:pt x="2838028" y="824207"/>
                </a:lnTo>
                <a:lnTo>
                  <a:pt x="2612184" y="735254"/>
                </a:lnTo>
                <a:lnTo>
                  <a:pt x="2329968" y="624503"/>
                </a:lnTo>
                <a:lnTo>
                  <a:pt x="1347638" y="240910"/>
                </a:lnTo>
                <a:close/>
              </a:path>
              <a:path w="3152140" h="2950209">
                <a:moveTo>
                  <a:pt x="27160" y="1027908"/>
                </a:moveTo>
                <a:lnTo>
                  <a:pt x="42677" y="1034445"/>
                </a:lnTo>
                <a:lnTo>
                  <a:pt x="58778" y="1040659"/>
                </a:lnTo>
                <a:lnTo>
                  <a:pt x="72899" y="1047995"/>
                </a:lnTo>
                <a:lnTo>
                  <a:pt x="104367" y="1098150"/>
                </a:lnTo>
                <a:lnTo>
                  <a:pt x="125212" y="1138981"/>
                </a:lnTo>
                <a:lnTo>
                  <a:pt x="145460" y="1180143"/>
                </a:lnTo>
                <a:lnTo>
                  <a:pt x="165559" y="1221387"/>
                </a:lnTo>
                <a:lnTo>
                  <a:pt x="185956" y="1262467"/>
                </a:lnTo>
                <a:lnTo>
                  <a:pt x="903875" y="2677637"/>
                </a:lnTo>
                <a:lnTo>
                  <a:pt x="931418" y="2733696"/>
                </a:lnTo>
                <a:lnTo>
                  <a:pt x="949782" y="2778382"/>
                </a:lnTo>
                <a:lnTo>
                  <a:pt x="957875" y="2813589"/>
                </a:lnTo>
                <a:lnTo>
                  <a:pt x="954607" y="2841211"/>
                </a:lnTo>
                <a:lnTo>
                  <a:pt x="909615" y="2881284"/>
                </a:lnTo>
                <a:lnTo>
                  <a:pt x="865709" y="2897523"/>
                </a:lnTo>
                <a:lnTo>
                  <a:pt x="806074" y="2913758"/>
                </a:lnTo>
                <a:lnTo>
                  <a:pt x="786287" y="2917920"/>
                </a:lnTo>
                <a:lnTo>
                  <a:pt x="869369" y="2811024"/>
                </a:lnTo>
                <a:lnTo>
                  <a:pt x="216309" y="1555037"/>
                </a:lnTo>
                <a:lnTo>
                  <a:pt x="196578" y="1556845"/>
                </a:lnTo>
                <a:lnTo>
                  <a:pt x="121370" y="1653610"/>
                </a:lnTo>
                <a:lnTo>
                  <a:pt x="28288" y="1212045"/>
                </a:lnTo>
                <a:lnTo>
                  <a:pt x="20767" y="1182063"/>
                </a:lnTo>
                <a:lnTo>
                  <a:pt x="12148" y="1152282"/>
                </a:lnTo>
                <a:lnTo>
                  <a:pt x="4527" y="1122500"/>
                </a:lnTo>
                <a:lnTo>
                  <a:pt x="0" y="1092517"/>
                </a:lnTo>
                <a:lnTo>
                  <a:pt x="2215" y="1076689"/>
                </a:lnTo>
                <a:lnTo>
                  <a:pt x="9373" y="1060490"/>
                </a:lnTo>
                <a:lnTo>
                  <a:pt x="18635" y="1044153"/>
                </a:lnTo>
                <a:lnTo>
                  <a:pt x="27160" y="1027908"/>
                </a:lnTo>
                <a:close/>
              </a:path>
              <a:path w="3152140" h="2950209">
                <a:moveTo>
                  <a:pt x="121370" y="1653610"/>
                </a:moveTo>
                <a:lnTo>
                  <a:pt x="196578" y="1556845"/>
                </a:lnTo>
                <a:lnTo>
                  <a:pt x="465236" y="2819105"/>
                </a:lnTo>
                <a:lnTo>
                  <a:pt x="473709" y="2836156"/>
                </a:lnTo>
                <a:lnTo>
                  <a:pt x="489478" y="2852947"/>
                </a:lnTo>
                <a:lnTo>
                  <a:pt x="507755" y="2865369"/>
                </a:lnTo>
                <a:lnTo>
                  <a:pt x="523753" y="2869315"/>
                </a:lnTo>
                <a:lnTo>
                  <a:pt x="572655" y="2862565"/>
                </a:lnTo>
                <a:lnTo>
                  <a:pt x="621513" y="2854995"/>
                </a:lnTo>
                <a:lnTo>
                  <a:pt x="670447" y="2846781"/>
                </a:lnTo>
                <a:lnTo>
                  <a:pt x="869369" y="2811024"/>
                </a:lnTo>
                <a:lnTo>
                  <a:pt x="786287" y="2917920"/>
                </a:lnTo>
                <a:lnTo>
                  <a:pt x="703654" y="2931891"/>
                </a:lnTo>
                <a:lnTo>
                  <a:pt x="651422" y="2936931"/>
                </a:lnTo>
                <a:lnTo>
                  <a:pt x="598794" y="2940392"/>
                </a:lnTo>
                <a:lnTo>
                  <a:pt x="493207" y="2945888"/>
                </a:lnTo>
                <a:lnTo>
                  <a:pt x="440678" y="2949581"/>
                </a:lnTo>
                <a:lnTo>
                  <a:pt x="400062" y="2932017"/>
                </a:lnTo>
                <a:lnTo>
                  <a:pt x="395729" y="2920336"/>
                </a:lnTo>
                <a:lnTo>
                  <a:pt x="388901" y="2902393"/>
                </a:lnTo>
                <a:lnTo>
                  <a:pt x="382602" y="2884196"/>
                </a:lnTo>
                <a:lnTo>
                  <a:pt x="377605" y="2865681"/>
                </a:lnTo>
                <a:lnTo>
                  <a:pt x="121370" y="165361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0954" y="743815"/>
            <a:ext cx="14925040" cy="8177530"/>
            <a:chOff x="2970954" y="743815"/>
            <a:chExt cx="14925040" cy="8177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954" y="1884055"/>
              <a:ext cx="12344399" cy="6515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992195" y="743815"/>
              <a:ext cx="4904105" cy="1930400"/>
            </a:xfrm>
            <a:custGeom>
              <a:avLst/>
              <a:gdLst/>
              <a:ahLst/>
              <a:cxnLst/>
              <a:rect l="l" t="t" r="r" b="b"/>
              <a:pathLst>
                <a:path w="4904105" h="1930400">
                  <a:moveTo>
                    <a:pt x="3037821" y="1079500"/>
                  </a:moveTo>
                  <a:lnTo>
                    <a:pt x="2912626" y="1079500"/>
                  </a:lnTo>
                  <a:lnTo>
                    <a:pt x="2915224" y="1028700"/>
                  </a:lnTo>
                  <a:lnTo>
                    <a:pt x="2918738" y="977900"/>
                  </a:lnTo>
                  <a:lnTo>
                    <a:pt x="2923254" y="927100"/>
                  </a:lnTo>
                  <a:lnTo>
                    <a:pt x="2928858" y="889000"/>
                  </a:lnTo>
                  <a:lnTo>
                    <a:pt x="2935637" y="838200"/>
                  </a:lnTo>
                  <a:lnTo>
                    <a:pt x="2943676" y="787400"/>
                  </a:lnTo>
                  <a:lnTo>
                    <a:pt x="2953062" y="736600"/>
                  </a:lnTo>
                  <a:lnTo>
                    <a:pt x="2963881" y="698500"/>
                  </a:lnTo>
                  <a:lnTo>
                    <a:pt x="2976219" y="647700"/>
                  </a:lnTo>
                  <a:lnTo>
                    <a:pt x="2990162" y="609600"/>
                  </a:lnTo>
                  <a:lnTo>
                    <a:pt x="3005796" y="558800"/>
                  </a:lnTo>
                  <a:lnTo>
                    <a:pt x="3023209" y="520700"/>
                  </a:lnTo>
                  <a:lnTo>
                    <a:pt x="3042485" y="469900"/>
                  </a:lnTo>
                  <a:lnTo>
                    <a:pt x="3063711" y="431800"/>
                  </a:lnTo>
                  <a:lnTo>
                    <a:pt x="3086974" y="393700"/>
                  </a:lnTo>
                  <a:lnTo>
                    <a:pt x="3112358" y="355600"/>
                  </a:lnTo>
                  <a:lnTo>
                    <a:pt x="3139952" y="304800"/>
                  </a:lnTo>
                  <a:lnTo>
                    <a:pt x="3169840" y="279400"/>
                  </a:lnTo>
                  <a:lnTo>
                    <a:pt x="3202109" y="241300"/>
                  </a:lnTo>
                  <a:lnTo>
                    <a:pt x="3236845" y="203200"/>
                  </a:lnTo>
                  <a:lnTo>
                    <a:pt x="3274135" y="165100"/>
                  </a:lnTo>
                  <a:lnTo>
                    <a:pt x="3315127" y="139700"/>
                  </a:lnTo>
                  <a:lnTo>
                    <a:pt x="3357634" y="114300"/>
                  </a:lnTo>
                  <a:lnTo>
                    <a:pt x="3401538" y="88900"/>
                  </a:lnTo>
                  <a:lnTo>
                    <a:pt x="3446725" y="63500"/>
                  </a:lnTo>
                  <a:lnTo>
                    <a:pt x="3493077" y="50800"/>
                  </a:lnTo>
                  <a:lnTo>
                    <a:pt x="3687807" y="0"/>
                  </a:lnTo>
                  <a:lnTo>
                    <a:pt x="4046982" y="0"/>
                  </a:lnTo>
                  <a:lnTo>
                    <a:pt x="4098540" y="12700"/>
                  </a:lnTo>
                  <a:lnTo>
                    <a:pt x="4149994" y="12700"/>
                  </a:lnTo>
                  <a:lnTo>
                    <a:pt x="4303389" y="50800"/>
                  </a:lnTo>
                  <a:lnTo>
                    <a:pt x="3764434" y="50800"/>
                  </a:lnTo>
                  <a:lnTo>
                    <a:pt x="3712042" y="63500"/>
                  </a:lnTo>
                  <a:lnTo>
                    <a:pt x="3660952" y="63500"/>
                  </a:lnTo>
                  <a:lnTo>
                    <a:pt x="3562790" y="88900"/>
                  </a:lnTo>
                  <a:lnTo>
                    <a:pt x="3515773" y="101600"/>
                  </a:lnTo>
                  <a:lnTo>
                    <a:pt x="3470170" y="127000"/>
                  </a:lnTo>
                  <a:lnTo>
                    <a:pt x="3426008" y="139700"/>
                  </a:lnTo>
                  <a:lnTo>
                    <a:pt x="3383316" y="177800"/>
                  </a:lnTo>
                  <a:lnTo>
                    <a:pt x="3342120" y="203200"/>
                  </a:lnTo>
                  <a:lnTo>
                    <a:pt x="3302450" y="241300"/>
                  </a:lnTo>
                  <a:lnTo>
                    <a:pt x="3266701" y="279400"/>
                  </a:lnTo>
                  <a:lnTo>
                    <a:pt x="3234000" y="317500"/>
                  </a:lnTo>
                  <a:lnTo>
                    <a:pt x="3204215" y="368300"/>
                  </a:lnTo>
                  <a:lnTo>
                    <a:pt x="3177210" y="406400"/>
                  </a:lnTo>
                  <a:lnTo>
                    <a:pt x="3152853" y="457200"/>
                  </a:lnTo>
                  <a:lnTo>
                    <a:pt x="3246865" y="457200"/>
                  </a:lnTo>
                  <a:lnTo>
                    <a:pt x="3238209" y="469900"/>
                  </a:lnTo>
                  <a:lnTo>
                    <a:pt x="3214231" y="508000"/>
                  </a:lnTo>
                  <a:lnTo>
                    <a:pt x="3190030" y="558800"/>
                  </a:lnTo>
                  <a:lnTo>
                    <a:pt x="3167882" y="609600"/>
                  </a:lnTo>
                  <a:lnTo>
                    <a:pt x="3147662" y="660400"/>
                  </a:lnTo>
                  <a:lnTo>
                    <a:pt x="3129249" y="698500"/>
                  </a:lnTo>
                  <a:lnTo>
                    <a:pt x="3112519" y="749300"/>
                  </a:lnTo>
                  <a:lnTo>
                    <a:pt x="3097351" y="800100"/>
                  </a:lnTo>
                  <a:lnTo>
                    <a:pt x="3083620" y="863600"/>
                  </a:lnTo>
                  <a:lnTo>
                    <a:pt x="3071204" y="914400"/>
                  </a:lnTo>
                  <a:lnTo>
                    <a:pt x="3059980" y="965200"/>
                  </a:lnTo>
                  <a:lnTo>
                    <a:pt x="3049825" y="1016000"/>
                  </a:lnTo>
                  <a:lnTo>
                    <a:pt x="3040616" y="1066800"/>
                  </a:lnTo>
                  <a:lnTo>
                    <a:pt x="3037821" y="1079500"/>
                  </a:lnTo>
                  <a:close/>
                </a:path>
                <a:path w="4904105" h="1930400">
                  <a:moveTo>
                    <a:pt x="4556052" y="190500"/>
                  </a:moveTo>
                  <a:lnTo>
                    <a:pt x="4535926" y="190500"/>
                  </a:lnTo>
                  <a:lnTo>
                    <a:pt x="4516761" y="177800"/>
                  </a:lnTo>
                  <a:lnTo>
                    <a:pt x="4172162" y="88900"/>
                  </a:lnTo>
                  <a:lnTo>
                    <a:pt x="4121858" y="88900"/>
                  </a:lnTo>
                  <a:lnTo>
                    <a:pt x="4020822" y="63500"/>
                  </a:lnTo>
                  <a:lnTo>
                    <a:pt x="3919469" y="63500"/>
                  </a:lnTo>
                  <a:lnTo>
                    <a:pt x="3868768" y="50800"/>
                  </a:lnTo>
                  <a:lnTo>
                    <a:pt x="4303389" y="50800"/>
                  </a:lnTo>
                  <a:lnTo>
                    <a:pt x="4602774" y="127000"/>
                  </a:lnTo>
                  <a:lnTo>
                    <a:pt x="4613844" y="139700"/>
                  </a:lnTo>
                  <a:lnTo>
                    <a:pt x="4612008" y="152400"/>
                  </a:lnTo>
                  <a:lnTo>
                    <a:pt x="4603172" y="165100"/>
                  </a:lnTo>
                  <a:lnTo>
                    <a:pt x="4593239" y="177800"/>
                  </a:lnTo>
                  <a:lnTo>
                    <a:pt x="4575652" y="177800"/>
                  </a:lnTo>
                  <a:lnTo>
                    <a:pt x="4556052" y="190500"/>
                  </a:lnTo>
                  <a:close/>
                </a:path>
                <a:path w="4904105" h="1930400">
                  <a:moveTo>
                    <a:pt x="3246865" y="457200"/>
                  </a:moveTo>
                  <a:lnTo>
                    <a:pt x="3152853" y="457200"/>
                  </a:lnTo>
                  <a:lnTo>
                    <a:pt x="3184529" y="406400"/>
                  </a:lnTo>
                  <a:lnTo>
                    <a:pt x="3218989" y="368300"/>
                  </a:lnTo>
                  <a:lnTo>
                    <a:pt x="3256359" y="330200"/>
                  </a:lnTo>
                  <a:lnTo>
                    <a:pt x="3296770" y="292100"/>
                  </a:lnTo>
                  <a:lnTo>
                    <a:pt x="3299692" y="292100"/>
                  </a:lnTo>
                  <a:lnTo>
                    <a:pt x="3306007" y="279400"/>
                  </a:lnTo>
                  <a:lnTo>
                    <a:pt x="3320749" y="279400"/>
                  </a:lnTo>
                  <a:lnTo>
                    <a:pt x="3325678" y="266700"/>
                  </a:lnTo>
                  <a:lnTo>
                    <a:pt x="3337766" y="266700"/>
                  </a:lnTo>
                  <a:lnTo>
                    <a:pt x="3341861" y="254000"/>
                  </a:lnTo>
                  <a:lnTo>
                    <a:pt x="3357985" y="254000"/>
                  </a:lnTo>
                  <a:lnTo>
                    <a:pt x="3366135" y="241300"/>
                  </a:lnTo>
                  <a:lnTo>
                    <a:pt x="3372244" y="241300"/>
                  </a:lnTo>
                  <a:lnTo>
                    <a:pt x="3379293" y="228600"/>
                  </a:lnTo>
                  <a:lnTo>
                    <a:pt x="3393510" y="228600"/>
                  </a:lnTo>
                  <a:lnTo>
                    <a:pt x="3402162" y="215900"/>
                  </a:lnTo>
                  <a:lnTo>
                    <a:pt x="3405131" y="215900"/>
                  </a:lnTo>
                  <a:lnTo>
                    <a:pt x="3451272" y="190500"/>
                  </a:lnTo>
                  <a:lnTo>
                    <a:pt x="3498702" y="177800"/>
                  </a:lnTo>
                  <a:lnTo>
                    <a:pt x="3697939" y="127000"/>
                  </a:lnTo>
                  <a:lnTo>
                    <a:pt x="4046900" y="127000"/>
                  </a:lnTo>
                  <a:lnTo>
                    <a:pt x="4098033" y="139700"/>
                  </a:lnTo>
                  <a:lnTo>
                    <a:pt x="4149011" y="139700"/>
                  </a:lnTo>
                  <a:lnTo>
                    <a:pt x="4199826" y="152400"/>
                  </a:lnTo>
                  <a:lnTo>
                    <a:pt x="4250471" y="152400"/>
                  </a:lnTo>
                  <a:lnTo>
                    <a:pt x="4351219" y="177800"/>
                  </a:lnTo>
                  <a:lnTo>
                    <a:pt x="3754323" y="177800"/>
                  </a:lnTo>
                  <a:lnTo>
                    <a:pt x="3705851" y="190500"/>
                  </a:lnTo>
                  <a:lnTo>
                    <a:pt x="3658037" y="190500"/>
                  </a:lnTo>
                  <a:lnTo>
                    <a:pt x="3520143" y="228600"/>
                  </a:lnTo>
                  <a:lnTo>
                    <a:pt x="3476557" y="254000"/>
                  </a:lnTo>
                  <a:lnTo>
                    <a:pt x="3434426" y="279400"/>
                  </a:lnTo>
                  <a:lnTo>
                    <a:pt x="3393909" y="304800"/>
                  </a:lnTo>
                  <a:lnTo>
                    <a:pt x="3355165" y="330200"/>
                  </a:lnTo>
                  <a:lnTo>
                    <a:pt x="3322541" y="368300"/>
                  </a:lnTo>
                  <a:lnTo>
                    <a:pt x="3292249" y="406400"/>
                  </a:lnTo>
                  <a:lnTo>
                    <a:pt x="3264177" y="431800"/>
                  </a:lnTo>
                  <a:lnTo>
                    <a:pt x="3246865" y="457200"/>
                  </a:lnTo>
                  <a:close/>
                </a:path>
                <a:path w="4904105" h="1930400">
                  <a:moveTo>
                    <a:pt x="4845972" y="393700"/>
                  </a:moveTo>
                  <a:lnTo>
                    <a:pt x="4825836" y="393700"/>
                  </a:lnTo>
                  <a:lnTo>
                    <a:pt x="4806677" y="381000"/>
                  </a:lnTo>
                  <a:lnTo>
                    <a:pt x="4287096" y="241300"/>
                  </a:lnTo>
                  <a:lnTo>
                    <a:pt x="4239340" y="241300"/>
                  </a:lnTo>
                  <a:lnTo>
                    <a:pt x="4146394" y="215900"/>
                  </a:lnTo>
                  <a:lnTo>
                    <a:pt x="4099262" y="215900"/>
                  </a:lnTo>
                  <a:lnTo>
                    <a:pt x="4004070" y="190500"/>
                  </a:lnTo>
                  <a:lnTo>
                    <a:pt x="3902099" y="190500"/>
                  </a:lnTo>
                  <a:lnTo>
                    <a:pt x="3852606" y="177800"/>
                  </a:lnTo>
                  <a:lnTo>
                    <a:pt x="4351219" y="177800"/>
                  </a:lnTo>
                  <a:lnTo>
                    <a:pt x="4648562" y="254000"/>
                  </a:lnTo>
                  <a:lnTo>
                    <a:pt x="4652064" y="266700"/>
                  </a:lnTo>
                  <a:lnTo>
                    <a:pt x="4656426" y="266700"/>
                  </a:lnTo>
                  <a:lnTo>
                    <a:pt x="4892699" y="330200"/>
                  </a:lnTo>
                  <a:lnTo>
                    <a:pt x="4903756" y="342900"/>
                  </a:lnTo>
                  <a:lnTo>
                    <a:pt x="4901930" y="355600"/>
                  </a:lnTo>
                  <a:lnTo>
                    <a:pt x="4893104" y="368300"/>
                  </a:lnTo>
                  <a:lnTo>
                    <a:pt x="4883162" y="381000"/>
                  </a:lnTo>
                  <a:lnTo>
                    <a:pt x="4865582" y="381000"/>
                  </a:lnTo>
                  <a:lnTo>
                    <a:pt x="4845972" y="393700"/>
                  </a:lnTo>
                  <a:close/>
                </a:path>
                <a:path w="4904105" h="1930400">
                  <a:moveTo>
                    <a:pt x="1835178" y="546100"/>
                  </a:moveTo>
                  <a:lnTo>
                    <a:pt x="1429043" y="546100"/>
                  </a:lnTo>
                  <a:lnTo>
                    <a:pt x="1479993" y="533400"/>
                  </a:lnTo>
                  <a:lnTo>
                    <a:pt x="1786135" y="533400"/>
                  </a:lnTo>
                  <a:lnTo>
                    <a:pt x="1835178" y="546100"/>
                  </a:lnTo>
                  <a:close/>
                </a:path>
                <a:path w="4904105" h="1930400">
                  <a:moveTo>
                    <a:pt x="454037" y="1689100"/>
                  </a:moveTo>
                  <a:lnTo>
                    <a:pt x="346446" y="1689100"/>
                  </a:lnTo>
                  <a:lnTo>
                    <a:pt x="363017" y="1651000"/>
                  </a:lnTo>
                  <a:lnTo>
                    <a:pt x="380070" y="1600200"/>
                  </a:lnTo>
                  <a:lnTo>
                    <a:pt x="397660" y="1549400"/>
                  </a:lnTo>
                  <a:lnTo>
                    <a:pt x="415844" y="1511300"/>
                  </a:lnTo>
                  <a:lnTo>
                    <a:pt x="434677" y="1460500"/>
                  </a:lnTo>
                  <a:lnTo>
                    <a:pt x="454217" y="1409700"/>
                  </a:lnTo>
                  <a:lnTo>
                    <a:pt x="474520" y="1371600"/>
                  </a:lnTo>
                  <a:lnTo>
                    <a:pt x="495640" y="1320800"/>
                  </a:lnTo>
                  <a:lnTo>
                    <a:pt x="517635" y="1282700"/>
                  </a:lnTo>
                  <a:lnTo>
                    <a:pt x="540561" y="1231900"/>
                  </a:lnTo>
                  <a:lnTo>
                    <a:pt x="564473" y="1193800"/>
                  </a:lnTo>
                  <a:lnTo>
                    <a:pt x="589735" y="1143000"/>
                  </a:lnTo>
                  <a:lnTo>
                    <a:pt x="616231" y="1104900"/>
                  </a:lnTo>
                  <a:lnTo>
                    <a:pt x="643993" y="1054100"/>
                  </a:lnTo>
                  <a:lnTo>
                    <a:pt x="673051" y="1016000"/>
                  </a:lnTo>
                  <a:lnTo>
                    <a:pt x="703439" y="977900"/>
                  </a:lnTo>
                  <a:lnTo>
                    <a:pt x="735187" y="939800"/>
                  </a:lnTo>
                  <a:lnTo>
                    <a:pt x="768328" y="901700"/>
                  </a:lnTo>
                  <a:lnTo>
                    <a:pt x="802891" y="863600"/>
                  </a:lnTo>
                  <a:lnTo>
                    <a:pt x="838911" y="825500"/>
                  </a:lnTo>
                  <a:lnTo>
                    <a:pt x="876417" y="787400"/>
                  </a:lnTo>
                  <a:lnTo>
                    <a:pt x="915441" y="762000"/>
                  </a:lnTo>
                  <a:lnTo>
                    <a:pt x="956016" y="723900"/>
                  </a:lnTo>
                  <a:lnTo>
                    <a:pt x="998172" y="698500"/>
                  </a:lnTo>
                  <a:lnTo>
                    <a:pt x="1042456" y="673100"/>
                  </a:lnTo>
                  <a:lnTo>
                    <a:pt x="1087858" y="647700"/>
                  </a:lnTo>
                  <a:lnTo>
                    <a:pt x="1134283" y="622300"/>
                  </a:lnTo>
                  <a:lnTo>
                    <a:pt x="1181637" y="609600"/>
                  </a:lnTo>
                  <a:lnTo>
                    <a:pt x="1229825" y="584200"/>
                  </a:lnTo>
                  <a:lnTo>
                    <a:pt x="1378458" y="546100"/>
                  </a:lnTo>
                  <a:lnTo>
                    <a:pt x="1883999" y="546100"/>
                  </a:lnTo>
                  <a:lnTo>
                    <a:pt x="1932570" y="558800"/>
                  </a:lnTo>
                  <a:lnTo>
                    <a:pt x="1980861" y="558800"/>
                  </a:lnTo>
                  <a:lnTo>
                    <a:pt x="2076485" y="584200"/>
                  </a:lnTo>
                  <a:lnTo>
                    <a:pt x="1540872" y="584200"/>
                  </a:lnTo>
                  <a:lnTo>
                    <a:pt x="1492327" y="596900"/>
                  </a:lnTo>
                  <a:lnTo>
                    <a:pt x="1444144" y="596900"/>
                  </a:lnTo>
                  <a:lnTo>
                    <a:pt x="1349184" y="622300"/>
                  </a:lnTo>
                  <a:lnTo>
                    <a:pt x="1302567" y="622300"/>
                  </a:lnTo>
                  <a:lnTo>
                    <a:pt x="1256634" y="647700"/>
                  </a:lnTo>
                  <a:lnTo>
                    <a:pt x="1167137" y="673100"/>
                  </a:lnTo>
                  <a:lnTo>
                    <a:pt x="1123735" y="698500"/>
                  </a:lnTo>
                  <a:lnTo>
                    <a:pt x="1081337" y="723900"/>
                  </a:lnTo>
                  <a:lnTo>
                    <a:pt x="1040023" y="749300"/>
                  </a:lnTo>
                  <a:lnTo>
                    <a:pt x="999874" y="774700"/>
                  </a:lnTo>
                  <a:lnTo>
                    <a:pt x="960971" y="812800"/>
                  </a:lnTo>
                  <a:lnTo>
                    <a:pt x="929941" y="838200"/>
                  </a:lnTo>
                  <a:lnTo>
                    <a:pt x="900063" y="863600"/>
                  </a:lnTo>
                  <a:lnTo>
                    <a:pt x="871286" y="901700"/>
                  </a:lnTo>
                  <a:lnTo>
                    <a:pt x="843558" y="927100"/>
                  </a:lnTo>
                  <a:lnTo>
                    <a:pt x="951760" y="927100"/>
                  </a:lnTo>
                  <a:lnTo>
                    <a:pt x="932452" y="939800"/>
                  </a:lnTo>
                  <a:lnTo>
                    <a:pt x="895392" y="977900"/>
                  </a:lnTo>
                  <a:lnTo>
                    <a:pt x="859843" y="1003300"/>
                  </a:lnTo>
                  <a:lnTo>
                    <a:pt x="825756" y="1041400"/>
                  </a:lnTo>
                  <a:lnTo>
                    <a:pt x="793085" y="1079500"/>
                  </a:lnTo>
                  <a:lnTo>
                    <a:pt x="761784" y="1117600"/>
                  </a:lnTo>
                  <a:lnTo>
                    <a:pt x="731806" y="1155700"/>
                  </a:lnTo>
                  <a:lnTo>
                    <a:pt x="703104" y="1193800"/>
                  </a:lnTo>
                  <a:lnTo>
                    <a:pt x="675632" y="1231900"/>
                  </a:lnTo>
                  <a:lnTo>
                    <a:pt x="649344" y="1282700"/>
                  </a:lnTo>
                  <a:lnTo>
                    <a:pt x="624192" y="1320800"/>
                  </a:lnTo>
                  <a:lnTo>
                    <a:pt x="600129" y="1358900"/>
                  </a:lnTo>
                  <a:lnTo>
                    <a:pt x="577110" y="1409700"/>
                  </a:lnTo>
                  <a:lnTo>
                    <a:pt x="555088" y="1447800"/>
                  </a:lnTo>
                  <a:lnTo>
                    <a:pt x="534015" y="1498600"/>
                  </a:lnTo>
                  <a:lnTo>
                    <a:pt x="513846" y="1536700"/>
                  </a:lnTo>
                  <a:lnTo>
                    <a:pt x="494534" y="1587500"/>
                  </a:lnTo>
                  <a:lnTo>
                    <a:pt x="476032" y="1638300"/>
                  </a:lnTo>
                  <a:lnTo>
                    <a:pt x="458293" y="1676400"/>
                  </a:lnTo>
                  <a:lnTo>
                    <a:pt x="454037" y="1689100"/>
                  </a:lnTo>
                  <a:close/>
                </a:path>
                <a:path w="4904105" h="1930400">
                  <a:moveTo>
                    <a:pt x="2975365" y="1244600"/>
                  </a:moveTo>
                  <a:lnTo>
                    <a:pt x="2924615" y="1244600"/>
                  </a:lnTo>
                  <a:lnTo>
                    <a:pt x="2913269" y="1231900"/>
                  </a:lnTo>
                  <a:lnTo>
                    <a:pt x="2880096" y="1193800"/>
                  </a:lnTo>
                  <a:lnTo>
                    <a:pt x="2845614" y="1155700"/>
                  </a:lnTo>
                  <a:lnTo>
                    <a:pt x="2809855" y="1117600"/>
                  </a:lnTo>
                  <a:lnTo>
                    <a:pt x="2772851" y="1079500"/>
                  </a:lnTo>
                  <a:lnTo>
                    <a:pt x="2734634" y="1054100"/>
                  </a:lnTo>
                  <a:lnTo>
                    <a:pt x="2695236" y="1016000"/>
                  </a:lnTo>
                  <a:lnTo>
                    <a:pt x="2654687" y="990600"/>
                  </a:lnTo>
                  <a:lnTo>
                    <a:pt x="2613021" y="965200"/>
                  </a:lnTo>
                  <a:lnTo>
                    <a:pt x="2570268" y="939800"/>
                  </a:lnTo>
                  <a:lnTo>
                    <a:pt x="2526460" y="914400"/>
                  </a:lnTo>
                  <a:lnTo>
                    <a:pt x="2481630" y="889000"/>
                  </a:lnTo>
                  <a:lnTo>
                    <a:pt x="2435808" y="863600"/>
                  </a:lnTo>
                  <a:lnTo>
                    <a:pt x="2389027" y="838200"/>
                  </a:lnTo>
                  <a:lnTo>
                    <a:pt x="2341318" y="825500"/>
                  </a:lnTo>
                  <a:lnTo>
                    <a:pt x="2294288" y="800100"/>
                  </a:lnTo>
                  <a:lnTo>
                    <a:pt x="2052450" y="736600"/>
                  </a:lnTo>
                  <a:lnTo>
                    <a:pt x="2003098" y="736600"/>
                  </a:lnTo>
                  <a:lnTo>
                    <a:pt x="1903818" y="711200"/>
                  </a:lnTo>
                  <a:lnTo>
                    <a:pt x="1804104" y="711200"/>
                  </a:lnTo>
                  <a:lnTo>
                    <a:pt x="1754212" y="698500"/>
                  </a:lnTo>
                  <a:lnTo>
                    <a:pt x="2168313" y="698500"/>
                  </a:lnTo>
                  <a:lnTo>
                    <a:pt x="2122377" y="673100"/>
                  </a:lnTo>
                  <a:lnTo>
                    <a:pt x="1884064" y="609600"/>
                  </a:lnTo>
                  <a:lnTo>
                    <a:pt x="1835237" y="609600"/>
                  </a:lnTo>
                  <a:lnTo>
                    <a:pt x="1786209" y="596900"/>
                  </a:lnTo>
                  <a:lnTo>
                    <a:pt x="1737061" y="596900"/>
                  </a:lnTo>
                  <a:lnTo>
                    <a:pt x="1687873" y="584200"/>
                  </a:lnTo>
                  <a:lnTo>
                    <a:pt x="2076485" y="584200"/>
                  </a:lnTo>
                  <a:lnTo>
                    <a:pt x="2170635" y="609600"/>
                  </a:lnTo>
                  <a:lnTo>
                    <a:pt x="2217082" y="635000"/>
                  </a:lnTo>
                  <a:lnTo>
                    <a:pt x="2308577" y="660400"/>
                  </a:lnTo>
                  <a:lnTo>
                    <a:pt x="2398006" y="711200"/>
                  </a:lnTo>
                  <a:lnTo>
                    <a:pt x="2441872" y="723900"/>
                  </a:lnTo>
                  <a:lnTo>
                    <a:pt x="2527760" y="774700"/>
                  </a:lnTo>
                  <a:lnTo>
                    <a:pt x="2569723" y="800100"/>
                  </a:lnTo>
                  <a:lnTo>
                    <a:pt x="2610992" y="825500"/>
                  </a:lnTo>
                  <a:lnTo>
                    <a:pt x="2651537" y="850900"/>
                  </a:lnTo>
                  <a:lnTo>
                    <a:pt x="2691330" y="889000"/>
                  </a:lnTo>
                  <a:lnTo>
                    <a:pt x="2730341" y="914400"/>
                  </a:lnTo>
                  <a:lnTo>
                    <a:pt x="2768540" y="939800"/>
                  </a:lnTo>
                  <a:lnTo>
                    <a:pt x="2805897" y="977900"/>
                  </a:lnTo>
                  <a:lnTo>
                    <a:pt x="2842384" y="1003300"/>
                  </a:lnTo>
                  <a:lnTo>
                    <a:pt x="2877970" y="1041400"/>
                  </a:lnTo>
                  <a:lnTo>
                    <a:pt x="2912626" y="1079500"/>
                  </a:lnTo>
                  <a:lnTo>
                    <a:pt x="3037821" y="1079500"/>
                  </a:lnTo>
                  <a:lnTo>
                    <a:pt x="3032231" y="1104900"/>
                  </a:lnTo>
                  <a:lnTo>
                    <a:pt x="3024547" y="1155700"/>
                  </a:lnTo>
                  <a:lnTo>
                    <a:pt x="3017440" y="1206500"/>
                  </a:lnTo>
                  <a:lnTo>
                    <a:pt x="3012920" y="1219200"/>
                  </a:lnTo>
                  <a:lnTo>
                    <a:pt x="3003534" y="1231900"/>
                  </a:lnTo>
                  <a:lnTo>
                    <a:pt x="2990582" y="1231900"/>
                  </a:lnTo>
                  <a:lnTo>
                    <a:pt x="2975365" y="1244600"/>
                  </a:lnTo>
                  <a:close/>
                </a:path>
                <a:path w="4904105" h="1930400">
                  <a:moveTo>
                    <a:pt x="1837690" y="647700"/>
                  </a:moveTo>
                  <a:lnTo>
                    <a:pt x="1531898" y="647700"/>
                  </a:lnTo>
                  <a:lnTo>
                    <a:pt x="1582922" y="635000"/>
                  </a:lnTo>
                  <a:lnTo>
                    <a:pt x="1789856" y="635000"/>
                  </a:lnTo>
                  <a:lnTo>
                    <a:pt x="1837690" y="647700"/>
                  </a:lnTo>
                  <a:close/>
                </a:path>
                <a:path w="4904105" h="1930400">
                  <a:moveTo>
                    <a:pt x="1933088" y="660400"/>
                  </a:moveTo>
                  <a:lnTo>
                    <a:pt x="1430888" y="660400"/>
                  </a:lnTo>
                  <a:lnTo>
                    <a:pt x="1481211" y="647700"/>
                  </a:lnTo>
                  <a:lnTo>
                    <a:pt x="1885447" y="647700"/>
                  </a:lnTo>
                  <a:lnTo>
                    <a:pt x="1933088" y="660400"/>
                  </a:lnTo>
                  <a:close/>
                </a:path>
                <a:path w="4904105" h="1930400">
                  <a:moveTo>
                    <a:pt x="951760" y="927100"/>
                  </a:moveTo>
                  <a:lnTo>
                    <a:pt x="843558" y="927100"/>
                  </a:lnTo>
                  <a:lnTo>
                    <a:pt x="881430" y="901700"/>
                  </a:lnTo>
                  <a:lnTo>
                    <a:pt x="920480" y="863600"/>
                  </a:lnTo>
                  <a:lnTo>
                    <a:pt x="960701" y="838200"/>
                  </a:lnTo>
                  <a:lnTo>
                    <a:pt x="1002089" y="812800"/>
                  </a:lnTo>
                  <a:lnTo>
                    <a:pt x="1044637" y="787400"/>
                  </a:lnTo>
                  <a:lnTo>
                    <a:pt x="1138102" y="736600"/>
                  </a:lnTo>
                  <a:lnTo>
                    <a:pt x="1185676" y="723900"/>
                  </a:lnTo>
                  <a:lnTo>
                    <a:pt x="1233775" y="698500"/>
                  </a:lnTo>
                  <a:lnTo>
                    <a:pt x="1380956" y="660400"/>
                  </a:lnTo>
                  <a:lnTo>
                    <a:pt x="1980579" y="660400"/>
                  </a:lnTo>
                  <a:lnTo>
                    <a:pt x="2027883" y="673100"/>
                  </a:lnTo>
                  <a:lnTo>
                    <a:pt x="2074965" y="673100"/>
                  </a:lnTo>
                  <a:lnTo>
                    <a:pt x="2168313" y="698500"/>
                  </a:lnTo>
                  <a:lnTo>
                    <a:pt x="1507562" y="698500"/>
                  </a:lnTo>
                  <a:lnTo>
                    <a:pt x="1459492" y="711200"/>
                  </a:lnTo>
                  <a:lnTo>
                    <a:pt x="1411930" y="711200"/>
                  </a:lnTo>
                  <a:lnTo>
                    <a:pt x="1227311" y="762000"/>
                  </a:lnTo>
                  <a:lnTo>
                    <a:pt x="1182703" y="787400"/>
                  </a:lnTo>
                  <a:lnTo>
                    <a:pt x="1138768" y="800100"/>
                  </a:lnTo>
                  <a:lnTo>
                    <a:pt x="1095536" y="825500"/>
                  </a:lnTo>
                  <a:lnTo>
                    <a:pt x="1053032" y="850900"/>
                  </a:lnTo>
                  <a:lnTo>
                    <a:pt x="1011286" y="876300"/>
                  </a:lnTo>
                  <a:lnTo>
                    <a:pt x="971068" y="914400"/>
                  </a:lnTo>
                  <a:lnTo>
                    <a:pt x="951760" y="927100"/>
                  </a:lnTo>
                  <a:close/>
                </a:path>
                <a:path w="4904105" h="1930400">
                  <a:moveTo>
                    <a:pt x="442037" y="1917700"/>
                  </a:moveTo>
                  <a:lnTo>
                    <a:pt x="275798" y="1917700"/>
                  </a:lnTo>
                  <a:lnTo>
                    <a:pt x="275948" y="1905000"/>
                  </a:lnTo>
                  <a:lnTo>
                    <a:pt x="285489" y="1879600"/>
                  </a:lnTo>
                  <a:lnTo>
                    <a:pt x="294459" y="1854200"/>
                  </a:lnTo>
                  <a:lnTo>
                    <a:pt x="256418" y="1816100"/>
                  </a:lnTo>
                  <a:lnTo>
                    <a:pt x="219654" y="1778000"/>
                  </a:lnTo>
                  <a:lnTo>
                    <a:pt x="184197" y="1739900"/>
                  </a:lnTo>
                  <a:lnTo>
                    <a:pt x="150073" y="1701800"/>
                  </a:lnTo>
                  <a:lnTo>
                    <a:pt x="117311" y="1663700"/>
                  </a:lnTo>
                  <a:lnTo>
                    <a:pt x="85938" y="1625600"/>
                  </a:lnTo>
                  <a:lnTo>
                    <a:pt x="55984" y="1574800"/>
                  </a:lnTo>
                  <a:lnTo>
                    <a:pt x="27475" y="1536700"/>
                  </a:lnTo>
                  <a:lnTo>
                    <a:pt x="440" y="1485900"/>
                  </a:lnTo>
                  <a:lnTo>
                    <a:pt x="0" y="1447800"/>
                  </a:lnTo>
                  <a:lnTo>
                    <a:pt x="29358" y="1435100"/>
                  </a:lnTo>
                  <a:lnTo>
                    <a:pt x="68924" y="1422400"/>
                  </a:lnTo>
                  <a:lnTo>
                    <a:pt x="99108" y="1435100"/>
                  </a:lnTo>
                  <a:lnTo>
                    <a:pt x="105628" y="1447800"/>
                  </a:lnTo>
                  <a:lnTo>
                    <a:pt x="112275" y="1460500"/>
                  </a:lnTo>
                  <a:lnTo>
                    <a:pt x="119008" y="1473200"/>
                  </a:lnTo>
                  <a:lnTo>
                    <a:pt x="125784" y="1485900"/>
                  </a:lnTo>
                  <a:lnTo>
                    <a:pt x="176487" y="1485900"/>
                  </a:lnTo>
                  <a:lnTo>
                    <a:pt x="189033" y="1498600"/>
                  </a:lnTo>
                  <a:lnTo>
                    <a:pt x="221788" y="1536700"/>
                  </a:lnTo>
                  <a:lnTo>
                    <a:pt x="253880" y="1574800"/>
                  </a:lnTo>
                  <a:lnTo>
                    <a:pt x="285335" y="1612900"/>
                  </a:lnTo>
                  <a:lnTo>
                    <a:pt x="316181" y="1651000"/>
                  </a:lnTo>
                  <a:lnTo>
                    <a:pt x="346446" y="1689100"/>
                  </a:lnTo>
                  <a:lnTo>
                    <a:pt x="454037" y="1689100"/>
                  </a:lnTo>
                  <a:lnTo>
                    <a:pt x="441271" y="1727200"/>
                  </a:lnTo>
                  <a:lnTo>
                    <a:pt x="424919" y="1778000"/>
                  </a:lnTo>
                  <a:lnTo>
                    <a:pt x="558477" y="1778000"/>
                  </a:lnTo>
                  <a:lnTo>
                    <a:pt x="524269" y="1790700"/>
                  </a:lnTo>
                  <a:lnTo>
                    <a:pt x="864300" y="1790700"/>
                  </a:lnTo>
                  <a:lnTo>
                    <a:pt x="818897" y="1803400"/>
                  </a:lnTo>
                  <a:lnTo>
                    <a:pt x="773093" y="1828800"/>
                  </a:lnTo>
                  <a:lnTo>
                    <a:pt x="442037" y="1917700"/>
                  </a:lnTo>
                  <a:close/>
                </a:path>
                <a:path w="4904105" h="1930400">
                  <a:moveTo>
                    <a:pt x="558477" y="1778000"/>
                  </a:moveTo>
                  <a:lnTo>
                    <a:pt x="424919" y="1778000"/>
                  </a:lnTo>
                  <a:lnTo>
                    <a:pt x="466890" y="1752600"/>
                  </a:lnTo>
                  <a:lnTo>
                    <a:pt x="510569" y="1739900"/>
                  </a:lnTo>
                  <a:lnTo>
                    <a:pt x="555621" y="1714500"/>
                  </a:lnTo>
                  <a:lnTo>
                    <a:pt x="601708" y="1701800"/>
                  </a:lnTo>
                  <a:lnTo>
                    <a:pt x="648495" y="1676400"/>
                  </a:lnTo>
                  <a:lnTo>
                    <a:pt x="789681" y="1638300"/>
                  </a:lnTo>
                  <a:lnTo>
                    <a:pt x="881128" y="1638300"/>
                  </a:lnTo>
                  <a:lnTo>
                    <a:pt x="925039" y="1651000"/>
                  </a:lnTo>
                  <a:lnTo>
                    <a:pt x="967293" y="1663700"/>
                  </a:lnTo>
                  <a:lnTo>
                    <a:pt x="1007552" y="1676400"/>
                  </a:lnTo>
                  <a:lnTo>
                    <a:pt x="1014787" y="1689100"/>
                  </a:lnTo>
                  <a:lnTo>
                    <a:pt x="1017696" y="1689100"/>
                  </a:lnTo>
                  <a:lnTo>
                    <a:pt x="1017900" y="1701800"/>
                  </a:lnTo>
                  <a:lnTo>
                    <a:pt x="822992" y="1701800"/>
                  </a:lnTo>
                  <a:lnTo>
                    <a:pt x="662324" y="1739900"/>
                  </a:lnTo>
                  <a:lnTo>
                    <a:pt x="558477" y="1778000"/>
                  </a:lnTo>
                  <a:close/>
                </a:path>
                <a:path w="4904105" h="1930400">
                  <a:moveTo>
                    <a:pt x="864300" y="1790700"/>
                  </a:moveTo>
                  <a:lnTo>
                    <a:pt x="575827" y="1790700"/>
                  </a:lnTo>
                  <a:lnTo>
                    <a:pt x="626984" y="1778000"/>
                  </a:lnTo>
                  <a:lnTo>
                    <a:pt x="677722" y="1778000"/>
                  </a:lnTo>
                  <a:lnTo>
                    <a:pt x="777869" y="1752600"/>
                  </a:lnTo>
                  <a:lnTo>
                    <a:pt x="827242" y="1727200"/>
                  </a:lnTo>
                  <a:lnTo>
                    <a:pt x="876125" y="1714500"/>
                  </a:lnTo>
                  <a:lnTo>
                    <a:pt x="822992" y="1701800"/>
                  </a:lnTo>
                  <a:lnTo>
                    <a:pt x="1019140" y="1701800"/>
                  </a:lnTo>
                  <a:lnTo>
                    <a:pt x="1016646" y="1714500"/>
                  </a:lnTo>
                  <a:lnTo>
                    <a:pt x="1009807" y="1714500"/>
                  </a:lnTo>
                  <a:lnTo>
                    <a:pt x="998008" y="1727200"/>
                  </a:lnTo>
                  <a:lnTo>
                    <a:pt x="953865" y="1739900"/>
                  </a:lnTo>
                  <a:lnTo>
                    <a:pt x="864300" y="1790700"/>
                  </a:lnTo>
                  <a:close/>
                </a:path>
                <a:path w="4904105" h="1930400">
                  <a:moveTo>
                    <a:pt x="368537" y="1930400"/>
                  </a:moveTo>
                  <a:lnTo>
                    <a:pt x="281266" y="1930400"/>
                  </a:lnTo>
                  <a:lnTo>
                    <a:pt x="279880" y="1917700"/>
                  </a:lnTo>
                  <a:lnTo>
                    <a:pt x="383607" y="1917700"/>
                  </a:lnTo>
                  <a:lnTo>
                    <a:pt x="368537" y="1930400"/>
                  </a:lnTo>
                  <a:close/>
                </a:path>
                <a:path w="4904105" h="1930400">
                  <a:moveTo>
                    <a:pt x="412924" y="1930400"/>
                  </a:moveTo>
                  <a:lnTo>
                    <a:pt x="397759" y="1930400"/>
                  </a:lnTo>
                  <a:lnTo>
                    <a:pt x="383607" y="1917700"/>
                  </a:lnTo>
                  <a:lnTo>
                    <a:pt x="428038" y="1917700"/>
                  </a:lnTo>
                  <a:lnTo>
                    <a:pt x="412924" y="1930400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87711" y="2185854"/>
              <a:ext cx="1386205" cy="1249045"/>
            </a:xfrm>
            <a:custGeom>
              <a:avLst/>
              <a:gdLst/>
              <a:ahLst/>
              <a:cxnLst/>
              <a:rect l="l" t="t" r="r" b="b"/>
              <a:pathLst>
                <a:path w="1386204" h="1249045">
                  <a:moveTo>
                    <a:pt x="620202" y="728178"/>
                  </a:moveTo>
                  <a:lnTo>
                    <a:pt x="569144" y="755341"/>
                  </a:lnTo>
                  <a:lnTo>
                    <a:pt x="567142" y="684688"/>
                  </a:lnTo>
                  <a:lnTo>
                    <a:pt x="552220" y="182938"/>
                  </a:lnTo>
                  <a:lnTo>
                    <a:pt x="581674" y="156481"/>
                  </a:lnTo>
                  <a:lnTo>
                    <a:pt x="588789" y="158517"/>
                  </a:lnTo>
                  <a:lnTo>
                    <a:pt x="595142" y="162581"/>
                  </a:lnTo>
                  <a:lnTo>
                    <a:pt x="637981" y="199905"/>
                  </a:lnTo>
                  <a:lnTo>
                    <a:pt x="654713" y="214522"/>
                  </a:lnTo>
                  <a:lnTo>
                    <a:pt x="605785" y="240553"/>
                  </a:lnTo>
                  <a:lnTo>
                    <a:pt x="618204" y="657536"/>
                  </a:lnTo>
                  <a:lnTo>
                    <a:pt x="619289" y="695445"/>
                  </a:lnTo>
                  <a:lnTo>
                    <a:pt x="620202" y="728178"/>
                  </a:lnTo>
                  <a:close/>
                </a:path>
                <a:path w="1386204" h="1249045">
                  <a:moveTo>
                    <a:pt x="980639" y="548020"/>
                  </a:moveTo>
                  <a:lnTo>
                    <a:pt x="974310" y="550714"/>
                  </a:lnTo>
                  <a:lnTo>
                    <a:pt x="967499" y="551650"/>
                  </a:lnTo>
                  <a:lnTo>
                    <a:pt x="960794" y="550791"/>
                  </a:lnTo>
                  <a:lnTo>
                    <a:pt x="954542" y="548228"/>
                  </a:lnTo>
                  <a:lnTo>
                    <a:pt x="949089" y="544052"/>
                  </a:lnTo>
                  <a:lnTo>
                    <a:pt x="932577" y="528496"/>
                  </a:lnTo>
                  <a:lnTo>
                    <a:pt x="905001" y="503538"/>
                  </a:lnTo>
                  <a:lnTo>
                    <a:pt x="868357" y="470873"/>
                  </a:lnTo>
                  <a:lnTo>
                    <a:pt x="825403" y="432886"/>
                  </a:lnTo>
                  <a:lnTo>
                    <a:pt x="778703" y="391789"/>
                  </a:lnTo>
                  <a:lnTo>
                    <a:pt x="730825" y="349795"/>
                  </a:lnTo>
                  <a:lnTo>
                    <a:pt x="633836" y="265018"/>
                  </a:lnTo>
                  <a:lnTo>
                    <a:pt x="605785" y="240553"/>
                  </a:lnTo>
                  <a:lnTo>
                    <a:pt x="654713" y="214522"/>
                  </a:lnTo>
                  <a:lnTo>
                    <a:pt x="739389" y="288494"/>
                  </a:lnTo>
                  <a:lnTo>
                    <a:pt x="858703" y="393274"/>
                  </a:lnTo>
                  <a:lnTo>
                    <a:pt x="955261" y="479171"/>
                  </a:lnTo>
                  <a:lnTo>
                    <a:pt x="1021570" y="443894"/>
                  </a:lnTo>
                  <a:lnTo>
                    <a:pt x="1007579" y="485439"/>
                  </a:lnTo>
                  <a:lnTo>
                    <a:pt x="997417" y="516254"/>
                  </a:lnTo>
                  <a:lnTo>
                    <a:pt x="992570" y="532052"/>
                  </a:lnTo>
                  <a:lnTo>
                    <a:pt x="990022" y="538432"/>
                  </a:lnTo>
                  <a:lnTo>
                    <a:pt x="985961" y="543840"/>
                  </a:lnTo>
                  <a:lnTo>
                    <a:pt x="980639" y="548020"/>
                  </a:lnTo>
                  <a:close/>
                </a:path>
                <a:path w="1386204" h="1249045">
                  <a:moveTo>
                    <a:pt x="1021570" y="443894"/>
                  </a:moveTo>
                  <a:lnTo>
                    <a:pt x="955261" y="479171"/>
                  </a:lnTo>
                  <a:lnTo>
                    <a:pt x="1113538" y="17438"/>
                  </a:lnTo>
                  <a:lnTo>
                    <a:pt x="1138553" y="0"/>
                  </a:lnTo>
                  <a:lnTo>
                    <a:pt x="1146630" y="1448"/>
                  </a:lnTo>
                  <a:lnTo>
                    <a:pt x="1153687" y="5236"/>
                  </a:lnTo>
                  <a:lnTo>
                    <a:pt x="1159242" y="10997"/>
                  </a:lnTo>
                  <a:lnTo>
                    <a:pt x="1162814" y="18367"/>
                  </a:lnTo>
                  <a:lnTo>
                    <a:pt x="1182891" y="85194"/>
                  </a:lnTo>
                  <a:lnTo>
                    <a:pt x="1136244" y="110011"/>
                  </a:lnTo>
                  <a:lnTo>
                    <a:pt x="1021570" y="443894"/>
                  </a:lnTo>
                  <a:close/>
                </a:path>
                <a:path w="1386204" h="1249045">
                  <a:moveTo>
                    <a:pt x="1372216" y="787083"/>
                  </a:moveTo>
                  <a:lnTo>
                    <a:pt x="509370" y="1246135"/>
                  </a:lnTo>
                  <a:lnTo>
                    <a:pt x="501567" y="1248768"/>
                  </a:lnTo>
                  <a:lnTo>
                    <a:pt x="493301" y="1248777"/>
                  </a:lnTo>
                  <a:lnTo>
                    <a:pt x="485461" y="1246189"/>
                  </a:lnTo>
                  <a:lnTo>
                    <a:pt x="417258" y="1176508"/>
                  </a:lnTo>
                  <a:lnTo>
                    <a:pt x="276552" y="1027784"/>
                  </a:lnTo>
                  <a:lnTo>
                    <a:pt x="122041" y="862537"/>
                  </a:lnTo>
                  <a:lnTo>
                    <a:pt x="19178" y="748374"/>
                  </a:lnTo>
                  <a:lnTo>
                    <a:pt x="0" y="713691"/>
                  </a:lnTo>
                  <a:lnTo>
                    <a:pt x="1874" y="707801"/>
                  </a:lnTo>
                  <a:lnTo>
                    <a:pt x="6003" y="699441"/>
                  </a:lnTo>
                  <a:lnTo>
                    <a:pt x="9995" y="693772"/>
                  </a:lnTo>
                  <a:lnTo>
                    <a:pt x="21807" y="689241"/>
                  </a:lnTo>
                  <a:lnTo>
                    <a:pt x="29470" y="687693"/>
                  </a:lnTo>
                  <a:lnTo>
                    <a:pt x="41204" y="687856"/>
                  </a:lnTo>
                  <a:lnTo>
                    <a:pt x="109307" y="692718"/>
                  </a:lnTo>
                  <a:lnTo>
                    <a:pt x="159193" y="697890"/>
                  </a:lnTo>
                  <a:lnTo>
                    <a:pt x="82464" y="742103"/>
                  </a:lnTo>
                  <a:lnTo>
                    <a:pt x="86003" y="746168"/>
                  </a:lnTo>
                  <a:lnTo>
                    <a:pt x="122181" y="786188"/>
                  </a:lnTo>
                  <a:lnTo>
                    <a:pt x="155680" y="822632"/>
                  </a:lnTo>
                  <a:lnTo>
                    <a:pt x="192793" y="862657"/>
                  </a:lnTo>
                  <a:lnTo>
                    <a:pt x="232389" y="905095"/>
                  </a:lnTo>
                  <a:lnTo>
                    <a:pt x="273335" y="948777"/>
                  </a:lnTo>
                  <a:lnTo>
                    <a:pt x="314500" y="992533"/>
                  </a:lnTo>
                  <a:lnTo>
                    <a:pt x="354752" y="1035196"/>
                  </a:lnTo>
                  <a:lnTo>
                    <a:pt x="392959" y="1075597"/>
                  </a:lnTo>
                  <a:lnTo>
                    <a:pt x="427991" y="1112567"/>
                  </a:lnTo>
                  <a:lnTo>
                    <a:pt x="458714" y="1144937"/>
                  </a:lnTo>
                  <a:lnTo>
                    <a:pt x="502708" y="1191203"/>
                  </a:lnTo>
                  <a:lnTo>
                    <a:pt x="1375646" y="726781"/>
                  </a:lnTo>
                  <a:lnTo>
                    <a:pt x="1384705" y="756935"/>
                  </a:lnTo>
                  <a:lnTo>
                    <a:pt x="1385756" y="765835"/>
                  </a:lnTo>
                  <a:lnTo>
                    <a:pt x="1383792" y="774332"/>
                  </a:lnTo>
                  <a:lnTo>
                    <a:pt x="1379117" y="781704"/>
                  </a:lnTo>
                  <a:lnTo>
                    <a:pt x="1372216" y="787083"/>
                  </a:lnTo>
                  <a:close/>
                </a:path>
                <a:path w="1386204" h="1249045">
                  <a:moveTo>
                    <a:pt x="1375646" y="726781"/>
                  </a:moveTo>
                  <a:lnTo>
                    <a:pt x="1329005" y="751595"/>
                  </a:lnTo>
                  <a:lnTo>
                    <a:pt x="1136244" y="110011"/>
                  </a:lnTo>
                  <a:lnTo>
                    <a:pt x="1182891" y="85194"/>
                  </a:lnTo>
                  <a:lnTo>
                    <a:pt x="1375646" y="726781"/>
                  </a:lnTo>
                  <a:close/>
                </a:path>
                <a:path w="1386204" h="1249045">
                  <a:moveTo>
                    <a:pt x="605965" y="811951"/>
                  </a:moveTo>
                  <a:lnTo>
                    <a:pt x="597954" y="813875"/>
                  </a:lnTo>
                  <a:lnTo>
                    <a:pt x="590288" y="812234"/>
                  </a:lnTo>
                  <a:lnTo>
                    <a:pt x="554579" y="805252"/>
                  </a:lnTo>
                  <a:lnTo>
                    <a:pt x="509977" y="797554"/>
                  </a:lnTo>
                  <a:lnTo>
                    <a:pt x="458561" y="789405"/>
                  </a:lnTo>
                  <a:lnTo>
                    <a:pt x="402409" y="781072"/>
                  </a:lnTo>
                  <a:lnTo>
                    <a:pt x="343601" y="772820"/>
                  </a:lnTo>
                  <a:lnTo>
                    <a:pt x="284215" y="764916"/>
                  </a:lnTo>
                  <a:lnTo>
                    <a:pt x="226330" y="757626"/>
                  </a:lnTo>
                  <a:lnTo>
                    <a:pt x="172024" y="751217"/>
                  </a:lnTo>
                  <a:lnTo>
                    <a:pt x="123376" y="745954"/>
                  </a:lnTo>
                  <a:lnTo>
                    <a:pt x="82464" y="742103"/>
                  </a:lnTo>
                  <a:lnTo>
                    <a:pt x="164435" y="698494"/>
                  </a:lnTo>
                  <a:lnTo>
                    <a:pt x="216281" y="704462"/>
                  </a:lnTo>
                  <a:lnTo>
                    <a:pt x="278054" y="712113"/>
                  </a:lnTo>
                  <a:lnTo>
                    <a:pt x="341997" y="720522"/>
                  </a:lnTo>
                  <a:lnTo>
                    <a:pt x="405594" y="729371"/>
                  </a:lnTo>
                  <a:lnTo>
                    <a:pt x="466328" y="738337"/>
                  </a:lnTo>
                  <a:lnTo>
                    <a:pt x="521684" y="747100"/>
                  </a:lnTo>
                  <a:lnTo>
                    <a:pt x="569144" y="755341"/>
                  </a:lnTo>
                  <a:lnTo>
                    <a:pt x="620202" y="728178"/>
                  </a:lnTo>
                  <a:lnTo>
                    <a:pt x="620500" y="738948"/>
                  </a:lnTo>
                  <a:lnTo>
                    <a:pt x="621364" y="772063"/>
                  </a:lnTo>
                  <a:lnTo>
                    <a:pt x="621653" y="786779"/>
                  </a:lnTo>
                  <a:lnTo>
                    <a:pt x="621692" y="794612"/>
                  </a:lnTo>
                  <a:lnTo>
                    <a:pt x="618160" y="802057"/>
                  </a:lnTo>
                  <a:lnTo>
                    <a:pt x="605965" y="811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07833" y="6841756"/>
              <a:ext cx="1597660" cy="2079625"/>
            </a:xfrm>
            <a:custGeom>
              <a:avLst/>
              <a:gdLst/>
              <a:ahLst/>
              <a:cxnLst/>
              <a:rect l="l" t="t" r="r" b="b"/>
              <a:pathLst>
                <a:path w="1597659" h="2079625">
                  <a:moveTo>
                    <a:pt x="1467091" y="613943"/>
                  </a:moveTo>
                  <a:lnTo>
                    <a:pt x="1464056" y="564324"/>
                  </a:lnTo>
                  <a:lnTo>
                    <a:pt x="1456004" y="515581"/>
                  </a:lnTo>
                  <a:lnTo>
                    <a:pt x="1443037" y="468274"/>
                  </a:lnTo>
                  <a:lnTo>
                    <a:pt x="1437982" y="455383"/>
                  </a:lnTo>
                  <a:lnTo>
                    <a:pt x="1437982" y="601040"/>
                  </a:lnTo>
                  <a:lnTo>
                    <a:pt x="1436865" y="654608"/>
                  </a:lnTo>
                  <a:lnTo>
                    <a:pt x="1429334" y="708075"/>
                  </a:lnTo>
                  <a:lnTo>
                    <a:pt x="1417218" y="756729"/>
                  </a:lnTo>
                  <a:lnTo>
                    <a:pt x="1400987" y="804329"/>
                  </a:lnTo>
                  <a:lnTo>
                    <a:pt x="1380985" y="850290"/>
                  </a:lnTo>
                  <a:lnTo>
                    <a:pt x="1357553" y="894054"/>
                  </a:lnTo>
                  <a:lnTo>
                    <a:pt x="1331036" y="935024"/>
                  </a:lnTo>
                  <a:lnTo>
                    <a:pt x="1301750" y="972629"/>
                  </a:lnTo>
                  <a:lnTo>
                    <a:pt x="1270050" y="1006309"/>
                  </a:lnTo>
                  <a:lnTo>
                    <a:pt x="1236268" y="1035469"/>
                  </a:lnTo>
                  <a:lnTo>
                    <a:pt x="1197406" y="1062291"/>
                  </a:lnTo>
                  <a:lnTo>
                    <a:pt x="1155801" y="1085088"/>
                  </a:lnTo>
                  <a:lnTo>
                    <a:pt x="1111808" y="1103807"/>
                  </a:lnTo>
                  <a:lnTo>
                    <a:pt x="1065796" y="1118425"/>
                  </a:lnTo>
                  <a:lnTo>
                    <a:pt x="1018082" y="1128890"/>
                  </a:lnTo>
                  <a:lnTo>
                    <a:pt x="969048" y="1135151"/>
                  </a:lnTo>
                  <a:lnTo>
                    <a:pt x="919035" y="1137170"/>
                  </a:lnTo>
                  <a:lnTo>
                    <a:pt x="868375" y="1134897"/>
                  </a:lnTo>
                  <a:lnTo>
                    <a:pt x="817448" y="1128293"/>
                  </a:lnTo>
                  <a:lnTo>
                    <a:pt x="766597" y="1117307"/>
                  </a:lnTo>
                  <a:lnTo>
                    <a:pt x="716153" y="1101902"/>
                  </a:lnTo>
                  <a:lnTo>
                    <a:pt x="669874" y="1082865"/>
                  </a:lnTo>
                  <a:lnTo>
                    <a:pt x="625881" y="1059281"/>
                  </a:lnTo>
                  <a:lnTo>
                    <a:pt x="584492" y="1031532"/>
                  </a:lnTo>
                  <a:lnTo>
                    <a:pt x="546011" y="999985"/>
                  </a:lnTo>
                  <a:lnTo>
                    <a:pt x="510755" y="965009"/>
                  </a:lnTo>
                  <a:lnTo>
                    <a:pt x="479031" y="926960"/>
                  </a:lnTo>
                  <a:lnTo>
                    <a:pt x="451129" y="886218"/>
                  </a:lnTo>
                  <a:lnTo>
                    <a:pt x="427380" y="843153"/>
                  </a:lnTo>
                  <a:lnTo>
                    <a:pt x="408076" y="798144"/>
                  </a:lnTo>
                  <a:lnTo>
                    <a:pt x="393534" y="751535"/>
                  </a:lnTo>
                  <a:lnTo>
                    <a:pt x="384048" y="703707"/>
                  </a:lnTo>
                  <a:lnTo>
                    <a:pt x="379945" y="656082"/>
                  </a:lnTo>
                  <a:lnTo>
                    <a:pt x="380949" y="608736"/>
                  </a:lnTo>
                  <a:lnTo>
                    <a:pt x="386829" y="562013"/>
                  </a:lnTo>
                  <a:lnTo>
                    <a:pt x="397344" y="516216"/>
                  </a:lnTo>
                  <a:lnTo>
                    <a:pt x="412229" y="471665"/>
                  </a:lnTo>
                  <a:lnTo>
                    <a:pt x="431266" y="428688"/>
                  </a:lnTo>
                  <a:lnTo>
                    <a:pt x="454215" y="387616"/>
                  </a:lnTo>
                  <a:lnTo>
                    <a:pt x="480809" y="348767"/>
                  </a:lnTo>
                  <a:lnTo>
                    <a:pt x="510819" y="312458"/>
                  </a:lnTo>
                  <a:lnTo>
                    <a:pt x="544004" y="279006"/>
                  </a:lnTo>
                  <a:lnTo>
                    <a:pt x="580123" y="248742"/>
                  </a:lnTo>
                  <a:lnTo>
                    <a:pt x="618934" y="221996"/>
                  </a:lnTo>
                  <a:lnTo>
                    <a:pt x="660184" y="199072"/>
                  </a:lnTo>
                  <a:lnTo>
                    <a:pt x="703643" y="180314"/>
                  </a:lnTo>
                  <a:lnTo>
                    <a:pt x="749071" y="166027"/>
                  </a:lnTo>
                  <a:lnTo>
                    <a:pt x="796201" y="156540"/>
                  </a:lnTo>
                  <a:lnTo>
                    <a:pt x="836917" y="152107"/>
                  </a:lnTo>
                  <a:lnTo>
                    <a:pt x="878395" y="150622"/>
                  </a:lnTo>
                  <a:lnTo>
                    <a:pt x="919124" y="151993"/>
                  </a:lnTo>
                  <a:lnTo>
                    <a:pt x="960488" y="156083"/>
                  </a:lnTo>
                  <a:lnTo>
                    <a:pt x="1002385" y="162902"/>
                  </a:lnTo>
                  <a:lnTo>
                    <a:pt x="1044752" y="172466"/>
                  </a:lnTo>
                  <a:lnTo>
                    <a:pt x="1087094" y="184556"/>
                  </a:lnTo>
                  <a:lnTo>
                    <a:pt x="1132382" y="200558"/>
                  </a:lnTo>
                  <a:lnTo>
                    <a:pt x="1179195" y="221005"/>
                  </a:lnTo>
                  <a:lnTo>
                    <a:pt x="1226083" y="246430"/>
                  </a:lnTo>
                  <a:lnTo>
                    <a:pt x="1271625" y="277355"/>
                  </a:lnTo>
                  <a:lnTo>
                    <a:pt x="1314399" y="314312"/>
                  </a:lnTo>
                  <a:lnTo>
                    <a:pt x="1352969" y="357822"/>
                  </a:lnTo>
                  <a:lnTo>
                    <a:pt x="1381518" y="400685"/>
                  </a:lnTo>
                  <a:lnTo>
                    <a:pt x="1404454" y="447192"/>
                  </a:lnTo>
                  <a:lnTo>
                    <a:pt x="1421612" y="496582"/>
                  </a:lnTo>
                  <a:lnTo>
                    <a:pt x="1432839" y="548119"/>
                  </a:lnTo>
                  <a:lnTo>
                    <a:pt x="1437982" y="601040"/>
                  </a:lnTo>
                  <a:lnTo>
                    <a:pt x="1437982" y="455383"/>
                  </a:lnTo>
                  <a:lnTo>
                    <a:pt x="1402829" y="380047"/>
                  </a:lnTo>
                  <a:lnTo>
                    <a:pt x="1375829" y="340182"/>
                  </a:lnTo>
                  <a:lnTo>
                    <a:pt x="1340396" y="299478"/>
                  </a:lnTo>
                  <a:lnTo>
                    <a:pt x="1301521" y="264160"/>
                  </a:lnTo>
                  <a:lnTo>
                    <a:pt x="1260221" y="233870"/>
                  </a:lnTo>
                  <a:lnTo>
                    <a:pt x="1217485" y="208229"/>
                  </a:lnTo>
                  <a:lnTo>
                    <a:pt x="1174292" y="186842"/>
                  </a:lnTo>
                  <a:lnTo>
                    <a:pt x="1131633" y="169341"/>
                  </a:lnTo>
                  <a:lnTo>
                    <a:pt x="1090523" y="155333"/>
                  </a:lnTo>
                  <a:lnTo>
                    <a:pt x="1051941" y="144462"/>
                  </a:lnTo>
                  <a:lnTo>
                    <a:pt x="998283" y="132778"/>
                  </a:lnTo>
                  <a:lnTo>
                    <a:pt x="945349" y="125285"/>
                  </a:lnTo>
                  <a:lnTo>
                    <a:pt x="893267" y="121970"/>
                  </a:lnTo>
                  <a:lnTo>
                    <a:pt x="842137" y="122847"/>
                  </a:lnTo>
                  <a:lnTo>
                    <a:pt x="792099" y="127939"/>
                  </a:lnTo>
                  <a:lnTo>
                    <a:pt x="744474" y="137502"/>
                  </a:lnTo>
                  <a:lnTo>
                    <a:pt x="697839" y="152044"/>
                  </a:lnTo>
                  <a:lnTo>
                    <a:pt x="652551" y="171348"/>
                  </a:lnTo>
                  <a:lnTo>
                    <a:pt x="608990" y="195186"/>
                  </a:lnTo>
                  <a:lnTo>
                    <a:pt x="567499" y="223329"/>
                  </a:lnTo>
                  <a:lnTo>
                    <a:pt x="528447" y="255574"/>
                  </a:lnTo>
                  <a:lnTo>
                    <a:pt x="492213" y="291680"/>
                  </a:lnTo>
                  <a:lnTo>
                    <a:pt x="459130" y="331444"/>
                  </a:lnTo>
                  <a:lnTo>
                    <a:pt x="429831" y="374243"/>
                  </a:lnTo>
                  <a:lnTo>
                    <a:pt x="404964" y="419074"/>
                  </a:lnTo>
                  <a:lnTo>
                    <a:pt x="384657" y="465531"/>
                  </a:lnTo>
                  <a:lnTo>
                    <a:pt x="369036" y="513207"/>
                  </a:lnTo>
                  <a:lnTo>
                    <a:pt x="358203" y="561670"/>
                  </a:lnTo>
                  <a:lnTo>
                    <a:pt x="352259" y="610514"/>
                  </a:lnTo>
                  <a:lnTo>
                    <a:pt x="351332" y="659345"/>
                  </a:lnTo>
                  <a:lnTo>
                    <a:pt x="355536" y="707732"/>
                  </a:lnTo>
                  <a:lnTo>
                    <a:pt x="364515" y="754176"/>
                  </a:lnTo>
                  <a:lnTo>
                    <a:pt x="378015" y="799566"/>
                  </a:lnTo>
                  <a:lnTo>
                    <a:pt x="395782" y="843584"/>
                  </a:lnTo>
                  <a:lnTo>
                    <a:pt x="417576" y="885952"/>
                  </a:lnTo>
                  <a:lnTo>
                    <a:pt x="443128" y="926350"/>
                  </a:lnTo>
                  <a:lnTo>
                    <a:pt x="472198" y="964488"/>
                  </a:lnTo>
                  <a:lnTo>
                    <a:pt x="504469" y="999985"/>
                  </a:lnTo>
                  <a:lnTo>
                    <a:pt x="539915" y="1032789"/>
                  </a:lnTo>
                  <a:lnTo>
                    <a:pt x="577964" y="1062291"/>
                  </a:lnTo>
                  <a:lnTo>
                    <a:pt x="618705" y="1088440"/>
                  </a:lnTo>
                  <a:lnTo>
                    <a:pt x="661619" y="1110780"/>
                  </a:lnTo>
                  <a:lnTo>
                    <a:pt x="706564" y="1129042"/>
                  </a:lnTo>
                  <a:lnTo>
                    <a:pt x="759650" y="1145235"/>
                  </a:lnTo>
                  <a:lnTo>
                    <a:pt x="813219" y="1156728"/>
                  </a:lnTo>
                  <a:lnTo>
                    <a:pt x="866889" y="1163586"/>
                  </a:lnTo>
                  <a:lnTo>
                    <a:pt x="920267" y="1165860"/>
                  </a:lnTo>
                  <a:lnTo>
                    <a:pt x="972794" y="1163624"/>
                  </a:lnTo>
                  <a:lnTo>
                    <a:pt x="1024318" y="1156931"/>
                  </a:lnTo>
                  <a:lnTo>
                    <a:pt x="1074458" y="1145832"/>
                  </a:lnTo>
                  <a:lnTo>
                    <a:pt x="1122857" y="1130363"/>
                  </a:lnTo>
                  <a:lnTo>
                    <a:pt x="1169149" y="1110576"/>
                  </a:lnTo>
                  <a:lnTo>
                    <a:pt x="1212951" y="1086523"/>
                  </a:lnTo>
                  <a:lnTo>
                    <a:pt x="1253909" y="1058240"/>
                  </a:lnTo>
                  <a:lnTo>
                    <a:pt x="1289596" y="1027430"/>
                  </a:lnTo>
                  <a:lnTo>
                    <a:pt x="1323073" y="991920"/>
                  </a:lnTo>
                  <a:lnTo>
                    <a:pt x="1353985" y="952296"/>
                  </a:lnTo>
                  <a:lnTo>
                    <a:pt x="1381975" y="909167"/>
                  </a:lnTo>
                  <a:lnTo>
                    <a:pt x="1406702" y="863142"/>
                  </a:lnTo>
                  <a:lnTo>
                    <a:pt x="1427772" y="814819"/>
                  </a:lnTo>
                  <a:lnTo>
                    <a:pt x="1444853" y="764819"/>
                  </a:lnTo>
                  <a:lnTo>
                    <a:pt x="1457591" y="713727"/>
                  </a:lnTo>
                  <a:lnTo>
                    <a:pt x="1464970" y="663917"/>
                  </a:lnTo>
                  <a:lnTo>
                    <a:pt x="1467091" y="613943"/>
                  </a:lnTo>
                  <a:close/>
                </a:path>
                <a:path w="1597659" h="2079625">
                  <a:moveTo>
                    <a:pt x="1597329" y="631532"/>
                  </a:moveTo>
                  <a:lnTo>
                    <a:pt x="1596885" y="582345"/>
                  </a:lnTo>
                  <a:lnTo>
                    <a:pt x="1592402" y="533615"/>
                  </a:lnTo>
                  <a:lnTo>
                    <a:pt x="1583982" y="485660"/>
                  </a:lnTo>
                  <a:lnTo>
                    <a:pt x="1571675" y="438848"/>
                  </a:lnTo>
                  <a:lnTo>
                    <a:pt x="1568767" y="430657"/>
                  </a:lnTo>
                  <a:lnTo>
                    <a:pt x="1568767" y="620331"/>
                  </a:lnTo>
                  <a:lnTo>
                    <a:pt x="1565617" y="672388"/>
                  </a:lnTo>
                  <a:lnTo>
                    <a:pt x="1557591" y="724255"/>
                  </a:lnTo>
                  <a:lnTo>
                    <a:pt x="1545932" y="772833"/>
                  </a:lnTo>
                  <a:lnTo>
                    <a:pt x="1530959" y="820648"/>
                  </a:lnTo>
                  <a:lnTo>
                    <a:pt x="1512862" y="867359"/>
                  </a:lnTo>
                  <a:lnTo>
                    <a:pt x="1491869" y="912571"/>
                  </a:lnTo>
                  <a:lnTo>
                    <a:pt x="1468183" y="955941"/>
                  </a:lnTo>
                  <a:lnTo>
                    <a:pt x="1442034" y="997089"/>
                  </a:lnTo>
                  <a:lnTo>
                    <a:pt x="1413624" y="1035659"/>
                  </a:lnTo>
                  <a:lnTo>
                    <a:pt x="1383169" y="1071283"/>
                  </a:lnTo>
                  <a:lnTo>
                    <a:pt x="1350899" y="1103591"/>
                  </a:lnTo>
                  <a:lnTo>
                    <a:pt x="1317002" y="1132217"/>
                  </a:lnTo>
                  <a:lnTo>
                    <a:pt x="1279232" y="1158900"/>
                  </a:lnTo>
                  <a:lnTo>
                    <a:pt x="1239304" y="1182497"/>
                  </a:lnTo>
                  <a:lnTo>
                    <a:pt x="1197432" y="1202982"/>
                  </a:lnTo>
                  <a:lnTo>
                    <a:pt x="1153820" y="1220317"/>
                  </a:lnTo>
                  <a:lnTo>
                    <a:pt x="1108684" y="1234503"/>
                  </a:lnTo>
                  <a:lnTo>
                    <a:pt x="1062228" y="1245489"/>
                  </a:lnTo>
                  <a:lnTo>
                    <a:pt x="1014679" y="1253248"/>
                  </a:lnTo>
                  <a:lnTo>
                    <a:pt x="966241" y="1257757"/>
                  </a:lnTo>
                  <a:lnTo>
                    <a:pt x="917117" y="1258989"/>
                  </a:lnTo>
                  <a:lnTo>
                    <a:pt x="867537" y="1256931"/>
                  </a:lnTo>
                  <a:lnTo>
                    <a:pt x="817702" y="1251534"/>
                  </a:lnTo>
                  <a:lnTo>
                    <a:pt x="767829" y="1242783"/>
                  </a:lnTo>
                  <a:lnTo>
                    <a:pt x="718134" y="1230642"/>
                  </a:lnTo>
                  <a:lnTo>
                    <a:pt x="693470" y="1221689"/>
                  </a:lnTo>
                  <a:lnTo>
                    <a:pt x="691273" y="1222184"/>
                  </a:lnTo>
                  <a:lnTo>
                    <a:pt x="671144" y="1215847"/>
                  </a:lnTo>
                  <a:lnTo>
                    <a:pt x="671144" y="1246085"/>
                  </a:lnTo>
                  <a:lnTo>
                    <a:pt x="372402" y="1813115"/>
                  </a:lnTo>
                  <a:lnTo>
                    <a:pt x="350697" y="1854339"/>
                  </a:lnTo>
                  <a:lnTo>
                    <a:pt x="307263" y="1936788"/>
                  </a:lnTo>
                  <a:lnTo>
                    <a:pt x="285508" y="1978012"/>
                  </a:lnTo>
                  <a:lnTo>
                    <a:pt x="265404" y="2012556"/>
                  </a:lnTo>
                  <a:lnTo>
                    <a:pt x="237731" y="2040089"/>
                  </a:lnTo>
                  <a:lnTo>
                    <a:pt x="182702" y="2049589"/>
                  </a:lnTo>
                  <a:lnTo>
                    <a:pt x="147561" y="2040877"/>
                  </a:lnTo>
                  <a:lnTo>
                    <a:pt x="106997" y="2023135"/>
                  </a:lnTo>
                  <a:lnTo>
                    <a:pt x="60998" y="1994192"/>
                  </a:lnTo>
                  <a:lnTo>
                    <a:pt x="31572" y="1953183"/>
                  </a:lnTo>
                  <a:lnTo>
                    <a:pt x="28663" y="1932317"/>
                  </a:lnTo>
                  <a:lnTo>
                    <a:pt x="29083" y="1924850"/>
                  </a:lnTo>
                  <a:lnTo>
                    <a:pt x="42354" y="1881187"/>
                  </a:lnTo>
                  <a:lnTo>
                    <a:pt x="63423" y="1843176"/>
                  </a:lnTo>
                  <a:lnTo>
                    <a:pt x="91224" y="1798408"/>
                  </a:lnTo>
                  <a:lnTo>
                    <a:pt x="119405" y="1753946"/>
                  </a:lnTo>
                  <a:lnTo>
                    <a:pt x="147929" y="1709788"/>
                  </a:lnTo>
                  <a:lnTo>
                    <a:pt x="176758" y="1665935"/>
                  </a:lnTo>
                  <a:lnTo>
                    <a:pt x="205854" y="1622399"/>
                  </a:lnTo>
                  <a:lnTo>
                    <a:pt x="235178" y="1579168"/>
                  </a:lnTo>
                  <a:lnTo>
                    <a:pt x="264680" y="1536268"/>
                  </a:lnTo>
                  <a:lnTo>
                    <a:pt x="294347" y="1493685"/>
                  </a:lnTo>
                  <a:lnTo>
                    <a:pt x="324116" y="1451432"/>
                  </a:lnTo>
                  <a:lnTo>
                    <a:pt x="353961" y="1409496"/>
                  </a:lnTo>
                  <a:lnTo>
                    <a:pt x="383832" y="1367904"/>
                  </a:lnTo>
                  <a:lnTo>
                    <a:pt x="413702" y="1326642"/>
                  </a:lnTo>
                  <a:lnTo>
                    <a:pt x="443522" y="1285722"/>
                  </a:lnTo>
                  <a:lnTo>
                    <a:pt x="473265" y="1245133"/>
                  </a:lnTo>
                  <a:lnTo>
                    <a:pt x="502881" y="1204899"/>
                  </a:lnTo>
                  <a:lnTo>
                    <a:pt x="524383" y="1175778"/>
                  </a:lnTo>
                  <a:lnTo>
                    <a:pt x="538187" y="1185354"/>
                  </a:lnTo>
                  <a:lnTo>
                    <a:pt x="590816" y="1213637"/>
                  </a:lnTo>
                  <a:lnTo>
                    <a:pt x="641731" y="1235887"/>
                  </a:lnTo>
                  <a:lnTo>
                    <a:pt x="671144" y="1246085"/>
                  </a:lnTo>
                  <a:lnTo>
                    <a:pt x="671144" y="1215847"/>
                  </a:lnTo>
                  <a:lnTo>
                    <a:pt x="668807" y="1215097"/>
                  </a:lnTo>
                  <a:lnTo>
                    <a:pt x="652106" y="1208925"/>
                  </a:lnTo>
                  <a:lnTo>
                    <a:pt x="635584" y="1202283"/>
                  </a:lnTo>
                  <a:lnTo>
                    <a:pt x="619290" y="1195171"/>
                  </a:lnTo>
                  <a:lnTo>
                    <a:pt x="603313" y="1187615"/>
                  </a:lnTo>
                  <a:lnTo>
                    <a:pt x="602538" y="1187272"/>
                  </a:lnTo>
                  <a:lnTo>
                    <a:pt x="552526" y="1160259"/>
                  </a:lnTo>
                  <a:lnTo>
                    <a:pt x="504952" y="1127023"/>
                  </a:lnTo>
                  <a:lnTo>
                    <a:pt x="469277" y="1098715"/>
                  </a:lnTo>
                  <a:lnTo>
                    <a:pt x="419862" y="1052233"/>
                  </a:lnTo>
                  <a:lnTo>
                    <a:pt x="387731" y="1015860"/>
                  </a:lnTo>
                  <a:lnTo>
                    <a:pt x="358673" y="977569"/>
                  </a:lnTo>
                  <a:lnTo>
                    <a:pt x="332790" y="937564"/>
                  </a:lnTo>
                  <a:lnTo>
                    <a:pt x="310197" y="896035"/>
                  </a:lnTo>
                  <a:lnTo>
                    <a:pt x="290995" y="853186"/>
                  </a:lnTo>
                  <a:lnTo>
                    <a:pt x="275272" y="809205"/>
                  </a:lnTo>
                  <a:lnTo>
                    <a:pt x="263169" y="764311"/>
                  </a:lnTo>
                  <a:lnTo>
                    <a:pt x="254774" y="718693"/>
                  </a:lnTo>
                  <a:lnTo>
                    <a:pt x="250266" y="673404"/>
                  </a:lnTo>
                  <a:lnTo>
                    <a:pt x="249567" y="631532"/>
                  </a:lnTo>
                  <a:lnTo>
                    <a:pt x="249605" y="626859"/>
                  </a:lnTo>
                  <a:lnTo>
                    <a:pt x="252361" y="583476"/>
                  </a:lnTo>
                  <a:lnTo>
                    <a:pt x="258699" y="539178"/>
                  </a:lnTo>
                  <a:lnTo>
                    <a:pt x="268376" y="495566"/>
                  </a:lnTo>
                  <a:lnTo>
                    <a:pt x="281266" y="452831"/>
                  </a:lnTo>
                  <a:lnTo>
                    <a:pt x="297230" y="411124"/>
                  </a:lnTo>
                  <a:lnTo>
                    <a:pt x="316128" y="370649"/>
                  </a:lnTo>
                  <a:lnTo>
                    <a:pt x="337845" y="331558"/>
                  </a:lnTo>
                  <a:lnTo>
                    <a:pt x="362242" y="294055"/>
                  </a:lnTo>
                  <a:lnTo>
                    <a:pt x="389166" y="258305"/>
                  </a:lnTo>
                  <a:lnTo>
                    <a:pt x="418503" y="224472"/>
                  </a:lnTo>
                  <a:lnTo>
                    <a:pt x="450113" y="192760"/>
                  </a:lnTo>
                  <a:lnTo>
                    <a:pt x="483857" y="163322"/>
                  </a:lnTo>
                  <a:lnTo>
                    <a:pt x="519607" y="136359"/>
                  </a:lnTo>
                  <a:lnTo>
                    <a:pt x="557237" y="112039"/>
                  </a:lnTo>
                  <a:lnTo>
                    <a:pt x="596506" y="90576"/>
                  </a:lnTo>
                  <a:lnTo>
                    <a:pt x="637552" y="72021"/>
                  </a:lnTo>
                  <a:lnTo>
                    <a:pt x="679996" y="56680"/>
                  </a:lnTo>
                  <a:lnTo>
                    <a:pt x="723760" y="44704"/>
                  </a:lnTo>
                  <a:lnTo>
                    <a:pt x="768718" y="36245"/>
                  </a:lnTo>
                  <a:lnTo>
                    <a:pt x="819454" y="30734"/>
                  </a:lnTo>
                  <a:lnTo>
                    <a:pt x="871207" y="28879"/>
                  </a:lnTo>
                  <a:lnTo>
                    <a:pt x="921893" y="30581"/>
                  </a:lnTo>
                  <a:lnTo>
                    <a:pt x="973340" y="35674"/>
                  </a:lnTo>
                  <a:lnTo>
                    <a:pt x="1025474" y="44157"/>
                  </a:lnTo>
                  <a:lnTo>
                    <a:pt x="1078230" y="56019"/>
                  </a:lnTo>
                  <a:lnTo>
                    <a:pt x="1118857" y="67335"/>
                  </a:lnTo>
                  <a:lnTo>
                    <a:pt x="1161948" y="81508"/>
                  </a:lnTo>
                  <a:lnTo>
                    <a:pt x="1206665" y="98869"/>
                  </a:lnTo>
                  <a:lnTo>
                    <a:pt x="1252169" y="119697"/>
                  </a:lnTo>
                  <a:lnTo>
                    <a:pt x="1297622" y="144335"/>
                  </a:lnTo>
                  <a:lnTo>
                    <a:pt x="1342199" y="173075"/>
                  </a:lnTo>
                  <a:lnTo>
                    <a:pt x="1385062" y="206248"/>
                  </a:lnTo>
                  <a:lnTo>
                    <a:pt x="1425371" y="244157"/>
                  </a:lnTo>
                  <a:lnTo>
                    <a:pt x="1462303" y="287096"/>
                  </a:lnTo>
                  <a:lnTo>
                    <a:pt x="1490599" y="328307"/>
                  </a:lnTo>
                  <a:lnTo>
                    <a:pt x="1514690" y="372376"/>
                  </a:lnTo>
                  <a:lnTo>
                    <a:pt x="1534490" y="418871"/>
                  </a:lnTo>
                  <a:lnTo>
                    <a:pt x="1549895" y="467347"/>
                  </a:lnTo>
                  <a:lnTo>
                    <a:pt x="1560804" y="517372"/>
                  </a:lnTo>
                  <a:lnTo>
                    <a:pt x="1567129" y="568515"/>
                  </a:lnTo>
                  <a:lnTo>
                    <a:pt x="1568767" y="620331"/>
                  </a:lnTo>
                  <a:lnTo>
                    <a:pt x="1568767" y="430657"/>
                  </a:lnTo>
                  <a:lnTo>
                    <a:pt x="1555572" y="393484"/>
                  </a:lnTo>
                  <a:lnTo>
                    <a:pt x="1535734" y="349923"/>
                  </a:lnTo>
                  <a:lnTo>
                    <a:pt x="1512239" y="308495"/>
                  </a:lnTo>
                  <a:lnTo>
                    <a:pt x="1485163" y="269544"/>
                  </a:lnTo>
                  <a:lnTo>
                    <a:pt x="1450555" y="228815"/>
                  </a:lnTo>
                  <a:lnTo>
                    <a:pt x="1413090" y="192417"/>
                  </a:lnTo>
                  <a:lnTo>
                    <a:pt x="1373378" y="160108"/>
                  </a:lnTo>
                  <a:lnTo>
                    <a:pt x="1332064" y="131635"/>
                  </a:lnTo>
                  <a:lnTo>
                    <a:pt x="1289748" y="106768"/>
                  </a:lnTo>
                  <a:lnTo>
                    <a:pt x="1247089" y="85267"/>
                  </a:lnTo>
                  <a:lnTo>
                    <a:pt x="1204696" y="66890"/>
                  </a:lnTo>
                  <a:lnTo>
                    <a:pt x="1163193" y="51409"/>
                  </a:lnTo>
                  <a:lnTo>
                    <a:pt x="1123226" y="38557"/>
                  </a:lnTo>
                  <a:lnTo>
                    <a:pt x="1085418" y="28117"/>
                  </a:lnTo>
                  <a:lnTo>
                    <a:pt x="1030135" y="15659"/>
                  </a:lnTo>
                  <a:lnTo>
                    <a:pt x="975448" y="6819"/>
                  </a:lnTo>
                  <a:lnTo>
                    <a:pt x="921473" y="1600"/>
                  </a:lnTo>
                  <a:lnTo>
                    <a:pt x="868273" y="0"/>
                  </a:lnTo>
                  <a:lnTo>
                    <a:pt x="815924" y="2006"/>
                  </a:lnTo>
                  <a:lnTo>
                    <a:pt x="764527" y="7645"/>
                  </a:lnTo>
                  <a:lnTo>
                    <a:pt x="717473" y="16586"/>
                  </a:lnTo>
                  <a:lnTo>
                    <a:pt x="671131" y="29489"/>
                  </a:lnTo>
                  <a:lnTo>
                    <a:pt x="625741" y="46215"/>
                  </a:lnTo>
                  <a:lnTo>
                    <a:pt x="581533" y="66624"/>
                  </a:lnTo>
                  <a:lnTo>
                    <a:pt x="538822" y="90525"/>
                  </a:lnTo>
                  <a:lnTo>
                    <a:pt x="497560" y="117932"/>
                  </a:lnTo>
                  <a:lnTo>
                    <a:pt x="458254" y="148551"/>
                  </a:lnTo>
                  <a:lnTo>
                    <a:pt x="421043" y="182295"/>
                  </a:lnTo>
                  <a:lnTo>
                    <a:pt x="386156" y="219024"/>
                  </a:lnTo>
                  <a:lnTo>
                    <a:pt x="353834" y="258584"/>
                  </a:lnTo>
                  <a:lnTo>
                    <a:pt x="324497" y="300609"/>
                  </a:lnTo>
                  <a:lnTo>
                    <a:pt x="298653" y="344284"/>
                  </a:lnTo>
                  <a:lnTo>
                    <a:pt x="276364" y="389382"/>
                  </a:lnTo>
                  <a:lnTo>
                    <a:pt x="257708" y="435622"/>
                  </a:lnTo>
                  <a:lnTo>
                    <a:pt x="242760" y="482739"/>
                  </a:lnTo>
                  <a:lnTo>
                    <a:pt x="231584" y="530504"/>
                  </a:lnTo>
                  <a:lnTo>
                    <a:pt x="224269" y="578624"/>
                  </a:lnTo>
                  <a:lnTo>
                    <a:pt x="220853" y="626859"/>
                  </a:lnTo>
                  <a:lnTo>
                    <a:pt x="221437" y="674954"/>
                  </a:lnTo>
                  <a:lnTo>
                    <a:pt x="226085" y="722630"/>
                  </a:lnTo>
                  <a:lnTo>
                    <a:pt x="234886" y="770458"/>
                  </a:lnTo>
                  <a:lnTo>
                    <a:pt x="247561" y="817511"/>
                  </a:lnTo>
                  <a:lnTo>
                    <a:pt x="264007" y="863587"/>
                  </a:lnTo>
                  <a:lnTo>
                    <a:pt x="284099" y="908481"/>
                  </a:lnTo>
                  <a:lnTo>
                    <a:pt x="307733" y="951979"/>
                  </a:lnTo>
                  <a:lnTo>
                    <a:pt x="334810" y="993876"/>
                  </a:lnTo>
                  <a:lnTo>
                    <a:pt x="365201" y="1033970"/>
                  </a:lnTo>
                  <a:lnTo>
                    <a:pt x="398805" y="1072045"/>
                  </a:lnTo>
                  <a:lnTo>
                    <a:pt x="435508" y="1107897"/>
                  </a:lnTo>
                  <a:lnTo>
                    <a:pt x="488861" y="1151102"/>
                  </a:lnTo>
                  <a:lnTo>
                    <a:pt x="500748" y="1159370"/>
                  </a:lnTo>
                  <a:lnTo>
                    <a:pt x="479704" y="1187856"/>
                  </a:lnTo>
                  <a:lnTo>
                    <a:pt x="450011" y="1228178"/>
                  </a:lnTo>
                  <a:lnTo>
                    <a:pt x="420204" y="1268857"/>
                  </a:lnTo>
                  <a:lnTo>
                    <a:pt x="390309" y="1309890"/>
                  </a:lnTo>
                  <a:lnTo>
                    <a:pt x="360375" y="1351254"/>
                  </a:lnTo>
                  <a:lnTo>
                    <a:pt x="330415" y="1392961"/>
                  </a:lnTo>
                  <a:lnTo>
                    <a:pt x="300494" y="1435011"/>
                  </a:lnTo>
                  <a:lnTo>
                    <a:pt x="270637" y="1477403"/>
                  </a:lnTo>
                  <a:lnTo>
                    <a:pt x="240893" y="1520113"/>
                  </a:lnTo>
                  <a:lnTo>
                    <a:pt x="211289" y="1563154"/>
                  </a:lnTo>
                  <a:lnTo>
                    <a:pt x="181876" y="1606524"/>
                  </a:lnTo>
                  <a:lnTo>
                    <a:pt x="152692" y="1650199"/>
                  </a:lnTo>
                  <a:lnTo>
                    <a:pt x="123761" y="1694205"/>
                  </a:lnTo>
                  <a:lnTo>
                    <a:pt x="95135" y="1738528"/>
                  </a:lnTo>
                  <a:lnTo>
                    <a:pt x="66840" y="1783156"/>
                  </a:lnTo>
                  <a:lnTo>
                    <a:pt x="38938" y="1828101"/>
                  </a:lnTo>
                  <a:lnTo>
                    <a:pt x="16332" y="1868944"/>
                  </a:lnTo>
                  <a:lnTo>
                    <a:pt x="2336" y="1909686"/>
                  </a:lnTo>
                  <a:lnTo>
                    <a:pt x="0" y="1932292"/>
                  </a:lnTo>
                  <a:lnTo>
                    <a:pt x="431" y="1942287"/>
                  </a:lnTo>
                  <a:lnTo>
                    <a:pt x="18313" y="1990496"/>
                  </a:lnTo>
                  <a:lnTo>
                    <a:pt x="66027" y="2033104"/>
                  </a:lnTo>
                  <a:lnTo>
                    <a:pt x="122847" y="2062238"/>
                  </a:lnTo>
                  <a:lnTo>
                    <a:pt x="174713" y="2077554"/>
                  </a:lnTo>
                  <a:lnTo>
                    <a:pt x="197840" y="2079472"/>
                  </a:lnTo>
                  <a:lnTo>
                    <a:pt x="212813" y="2078558"/>
                  </a:lnTo>
                  <a:lnTo>
                    <a:pt x="252628" y="2064740"/>
                  </a:lnTo>
                  <a:lnTo>
                    <a:pt x="287718" y="2030831"/>
                  </a:lnTo>
                  <a:lnTo>
                    <a:pt x="310934" y="1991461"/>
                  </a:lnTo>
                  <a:lnTo>
                    <a:pt x="332689" y="1950237"/>
                  </a:lnTo>
                  <a:lnTo>
                    <a:pt x="354418" y="1909013"/>
                  </a:lnTo>
                  <a:lnTo>
                    <a:pt x="397840" y="1826564"/>
                  </a:lnTo>
                  <a:lnTo>
                    <a:pt x="698690" y="1255674"/>
                  </a:lnTo>
                  <a:lnTo>
                    <a:pt x="699160" y="1254874"/>
                  </a:lnTo>
                  <a:lnTo>
                    <a:pt x="711517" y="1258747"/>
                  </a:lnTo>
                  <a:lnTo>
                    <a:pt x="764324" y="1271485"/>
                  </a:lnTo>
                  <a:lnTo>
                    <a:pt x="817321" y="1280553"/>
                  </a:lnTo>
                  <a:lnTo>
                    <a:pt x="870292" y="1285976"/>
                  </a:lnTo>
                  <a:lnTo>
                    <a:pt x="922997" y="1287780"/>
                  </a:lnTo>
                  <a:lnTo>
                    <a:pt x="973493" y="1286078"/>
                  </a:lnTo>
                  <a:lnTo>
                    <a:pt x="1023302" y="1281061"/>
                  </a:lnTo>
                  <a:lnTo>
                    <a:pt x="1072184" y="1272743"/>
                  </a:lnTo>
                  <a:lnTo>
                    <a:pt x="1119962" y="1261148"/>
                  </a:lnTo>
                  <a:lnTo>
                    <a:pt x="1126705" y="1258989"/>
                  </a:lnTo>
                  <a:lnTo>
                    <a:pt x="1166393" y="1246314"/>
                  </a:lnTo>
                  <a:lnTo>
                    <a:pt x="1211287" y="1228242"/>
                  </a:lnTo>
                  <a:lnTo>
                    <a:pt x="1254417" y="1206995"/>
                  </a:lnTo>
                  <a:lnTo>
                    <a:pt x="1295577" y="1182560"/>
                  </a:lnTo>
                  <a:lnTo>
                    <a:pt x="1334554" y="1154988"/>
                  </a:lnTo>
                  <a:lnTo>
                    <a:pt x="1369987" y="1125080"/>
                  </a:lnTo>
                  <a:lnTo>
                    <a:pt x="1403718" y="1091361"/>
                  </a:lnTo>
                  <a:lnTo>
                    <a:pt x="1435544" y="1054214"/>
                  </a:lnTo>
                  <a:lnTo>
                    <a:pt x="1465237" y="1014006"/>
                  </a:lnTo>
                  <a:lnTo>
                    <a:pt x="1492567" y="971118"/>
                  </a:lnTo>
                  <a:lnTo>
                    <a:pt x="1517307" y="925944"/>
                  </a:lnTo>
                  <a:lnTo>
                    <a:pt x="1539227" y="878852"/>
                  </a:lnTo>
                  <a:lnTo>
                    <a:pt x="1558112" y="830224"/>
                  </a:lnTo>
                  <a:lnTo>
                    <a:pt x="1573720" y="780453"/>
                  </a:lnTo>
                  <a:lnTo>
                    <a:pt x="1585849" y="729907"/>
                  </a:lnTo>
                  <a:lnTo>
                    <a:pt x="1593672" y="680834"/>
                  </a:lnTo>
                  <a:lnTo>
                    <a:pt x="1597329" y="631532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995" y="8601445"/>
              <a:ext cx="210358" cy="1565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320745" y="8700417"/>
              <a:ext cx="269875" cy="128270"/>
            </a:xfrm>
            <a:custGeom>
              <a:avLst/>
              <a:gdLst/>
              <a:ahLst/>
              <a:cxnLst/>
              <a:rect l="l" t="t" r="r" b="b"/>
              <a:pathLst>
                <a:path w="269875" h="128270">
                  <a:moveTo>
                    <a:pt x="259930" y="127653"/>
                  </a:moveTo>
                  <a:lnTo>
                    <a:pt x="253594" y="127653"/>
                  </a:lnTo>
                  <a:lnTo>
                    <a:pt x="252310" y="127653"/>
                  </a:lnTo>
                  <a:lnTo>
                    <a:pt x="250940" y="127482"/>
                  </a:lnTo>
                  <a:lnTo>
                    <a:pt x="249656" y="127054"/>
                  </a:lnTo>
                  <a:lnTo>
                    <a:pt x="190368" y="107876"/>
                  </a:lnTo>
                  <a:lnTo>
                    <a:pt x="133650" y="86073"/>
                  </a:lnTo>
                  <a:lnTo>
                    <a:pt x="82602" y="64073"/>
                  </a:lnTo>
                  <a:lnTo>
                    <a:pt x="40328" y="44303"/>
                  </a:lnTo>
                  <a:lnTo>
                    <a:pt x="2825" y="25599"/>
                  </a:lnTo>
                  <a:lnTo>
                    <a:pt x="0" y="16866"/>
                  </a:lnTo>
                  <a:lnTo>
                    <a:pt x="3681" y="9845"/>
                  </a:lnTo>
                  <a:lnTo>
                    <a:pt x="7277" y="2739"/>
                  </a:lnTo>
                  <a:lnTo>
                    <a:pt x="16010" y="0"/>
                  </a:lnTo>
                  <a:lnTo>
                    <a:pt x="23030" y="3595"/>
                  </a:lnTo>
                  <a:lnTo>
                    <a:pt x="52818" y="18425"/>
                  </a:lnTo>
                  <a:lnTo>
                    <a:pt x="94220" y="37799"/>
                  </a:lnTo>
                  <a:lnTo>
                    <a:pt x="144178" y="59340"/>
                  </a:lnTo>
                  <a:lnTo>
                    <a:pt x="199635" y="80666"/>
                  </a:lnTo>
                  <a:lnTo>
                    <a:pt x="257532" y="99400"/>
                  </a:lnTo>
                  <a:lnTo>
                    <a:pt x="265152" y="101626"/>
                  </a:lnTo>
                  <a:lnTo>
                    <a:pt x="269604" y="109588"/>
                  </a:lnTo>
                  <a:lnTo>
                    <a:pt x="267378" y="117208"/>
                  </a:lnTo>
                  <a:lnTo>
                    <a:pt x="265666" y="123543"/>
                  </a:lnTo>
                  <a:lnTo>
                    <a:pt x="259930" y="127653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06276" y="8748790"/>
              <a:ext cx="244690" cy="1176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769822" y="7086727"/>
              <a:ext cx="382270" cy="397510"/>
            </a:xfrm>
            <a:custGeom>
              <a:avLst/>
              <a:gdLst/>
              <a:ahLst/>
              <a:cxnLst/>
              <a:rect l="l" t="t" r="r" b="b"/>
              <a:pathLst>
                <a:path w="382269" h="397509">
                  <a:moveTo>
                    <a:pt x="33540" y="397001"/>
                  </a:moveTo>
                  <a:lnTo>
                    <a:pt x="25834" y="397001"/>
                  </a:lnTo>
                  <a:lnTo>
                    <a:pt x="18300" y="394689"/>
                  </a:lnTo>
                  <a:lnTo>
                    <a:pt x="11964" y="389210"/>
                  </a:lnTo>
                  <a:lnTo>
                    <a:pt x="3020" y="376808"/>
                  </a:lnTo>
                  <a:lnTo>
                    <a:pt x="0" y="363193"/>
                  </a:lnTo>
                  <a:lnTo>
                    <a:pt x="478" y="350815"/>
                  </a:lnTo>
                  <a:lnTo>
                    <a:pt x="14764" y="297217"/>
                  </a:lnTo>
                  <a:lnTo>
                    <a:pt x="33362" y="251577"/>
                  </a:lnTo>
                  <a:lnTo>
                    <a:pt x="57202" y="206281"/>
                  </a:lnTo>
                  <a:lnTo>
                    <a:pt x="85658" y="162404"/>
                  </a:lnTo>
                  <a:lnTo>
                    <a:pt x="118104" y="121024"/>
                  </a:lnTo>
                  <a:lnTo>
                    <a:pt x="153916" y="83218"/>
                  </a:lnTo>
                  <a:lnTo>
                    <a:pt x="193648" y="50410"/>
                  </a:lnTo>
                  <a:lnTo>
                    <a:pt x="235989" y="25267"/>
                  </a:lnTo>
                  <a:lnTo>
                    <a:pt x="279888" y="8295"/>
                  </a:lnTo>
                  <a:lnTo>
                    <a:pt x="324292" y="0"/>
                  </a:lnTo>
                  <a:lnTo>
                    <a:pt x="343752" y="398"/>
                  </a:lnTo>
                  <a:lnTo>
                    <a:pt x="359961" y="4987"/>
                  </a:lnTo>
                  <a:lnTo>
                    <a:pt x="372270" y="13460"/>
                  </a:lnTo>
                  <a:lnTo>
                    <a:pt x="380028" y="25513"/>
                  </a:lnTo>
                  <a:lnTo>
                    <a:pt x="380405" y="28510"/>
                  </a:lnTo>
                  <a:lnTo>
                    <a:pt x="330370" y="28510"/>
                  </a:lnTo>
                  <a:lnTo>
                    <a:pt x="328487" y="28595"/>
                  </a:lnTo>
                  <a:lnTo>
                    <a:pt x="287146" y="36203"/>
                  </a:lnTo>
                  <a:lnTo>
                    <a:pt x="247869" y="51530"/>
                  </a:lnTo>
                  <a:lnTo>
                    <a:pt x="209795" y="74289"/>
                  </a:lnTo>
                  <a:lnTo>
                    <a:pt x="173864" y="104023"/>
                  </a:lnTo>
                  <a:lnTo>
                    <a:pt x="139946" y="139834"/>
                  </a:lnTo>
                  <a:lnTo>
                    <a:pt x="109221" y="178953"/>
                  </a:lnTo>
                  <a:lnTo>
                    <a:pt x="82287" y="220364"/>
                  </a:lnTo>
                  <a:lnTo>
                    <a:pt x="59741" y="263053"/>
                  </a:lnTo>
                  <a:lnTo>
                    <a:pt x="42180" y="306003"/>
                  </a:lnTo>
                  <a:lnTo>
                    <a:pt x="30201" y="348200"/>
                  </a:lnTo>
                  <a:lnTo>
                    <a:pt x="27033" y="362754"/>
                  </a:lnTo>
                  <a:lnTo>
                    <a:pt x="29858" y="366607"/>
                  </a:lnTo>
                  <a:lnTo>
                    <a:pt x="30800" y="367378"/>
                  </a:lnTo>
                  <a:lnTo>
                    <a:pt x="32769" y="369090"/>
                  </a:lnTo>
                  <a:lnTo>
                    <a:pt x="74455" y="369090"/>
                  </a:lnTo>
                  <a:lnTo>
                    <a:pt x="73993" y="370021"/>
                  </a:lnTo>
                  <a:lnTo>
                    <a:pt x="41339" y="396212"/>
                  </a:lnTo>
                  <a:lnTo>
                    <a:pt x="33540" y="397001"/>
                  </a:lnTo>
                  <a:close/>
                </a:path>
                <a:path w="382269" h="397509">
                  <a:moveTo>
                    <a:pt x="74455" y="369090"/>
                  </a:moveTo>
                  <a:lnTo>
                    <a:pt x="32769" y="369090"/>
                  </a:lnTo>
                  <a:lnTo>
                    <a:pt x="38677" y="368063"/>
                  </a:lnTo>
                  <a:lnTo>
                    <a:pt x="42529" y="364552"/>
                  </a:lnTo>
                  <a:lnTo>
                    <a:pt x="46339" y="360182"/>
                  </a:lnTo>
                  <a:lnTo>
                    <a:pt x="49571" y="354824"/>
                  </a:lnTo>
                  <a:lnTo>
                    <a:pt x="52450" y="348744"/>
                  </a:lnTo>
                  <a:lnTo>
                    <a:pt x="55885" y="340580"/>
                  </a:lnTo>
                  <a:lnTo>
                    <a:pt x="76978" y="295759"/>
                  </a:lnTo>
                  <a:lnTo>
                    <a:pt x="102240" y="253194"/>
                  </a:lnTo>
                  <a:lnTo>
                    <a:pt x="131376" y="213192"/>
                  </a:lnTo>
                  <a:lnTo>
                    <a:pt x="164093" y="176058"/>
                  </a:lnTo>
                  <a:lnTo>
                    <a:pt x="200097" y="142099"/>
                  </a:lnTo>
                  <a:lnTo>
                    <a:pt x="239094" y="111620"/>
                  </a:lnTo>
                  <a:lnTo>
                    <a:pt x="280790" y="84928"/>
                  </a:lnTo>
                  <a:lnTo>
                    <a:pt x="324891" y="62328"/>
                  </a:lnTo>
                  <a:lnTo>
                    <a:pt x="336385" y="56315"/>
                  </a:lnTo>
                  <a:lnTo>
                    <a:pt x="346081" y="49411"/>
                  </a:lnTo>
                  <a:lnTo>
                    <a:pt x="352245" y="42330"/>
                  </a:lnTo>
                  <a:lnTo>
                    <a:pt x="353144" y="35787"/>
                  </a:lnTo>
                  <a:lnTo>
                    <a:pt x="351175" y="30650"/>
                  </a:lnTo>
                  <a:lnTo>
                    <a:pt x="341672" y="28510"/>
                  </a:lnTo>
                  <a:lnTo>
                    <a:pt x="380405" y="28510"/>
                  </a:lnTo>
                  <a:lnTo>
                    <a:pt x="360174" y="75093"/>
                  </a:lnTo>
                  <a:lnTo>
                    <a:pt x="295018" y="109967"/>
                  </a:lnTo>
                  <a:lnTo>
                    <a:pt x="255606" y="135185"/>
                  </a:lnTo>
                  <a:lnTo>
                    <a:pt x="218746" y="163978"/>
                  </a:lnTo>
                  <a:lnTo>
                    <a:pt x="184716" y="196060"/>
                  </a:lnTo>
                  <a:lnTo>
                    <a:pt x="153792" y="231144"/>
                  </a:lnTo>
                  <a:lnTo>
                    <a:pt x="126251" y="268943"/>
                  </a:lnTo>
                  <a:lnTo>
                    <a:pt x="102370" y="309171"/>
                  </a:lnTo>
                  <a:lnTo>
                    <a:pt x="82426" y="351539"/>
                  </a:lnTo>
                  <a:lnTo>
                    <a:pt x="78204" y="361525"/>
                  </a:lnTo>
                  <a:lnTo>
                    <a:pt x="74455" y="369090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7774" y="7517560"/>
              <a:ext cx="92014" cy="14801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0" y="7954391"/>
            <a:ext cx="2351405" cy="2324100"/>
          </a:xfrm>
          <a:custGeom>
            <a:avLst/>
            <a:gdLst/>
            <a:ahLst/>
            <a:cxnLst/>
            <a:rect l="l" t="t" r="r" b="b"/>
            <a:pathLst>
              <a:path w="2351405" h="2324100">
                <a:moveTo>
                  <a:pt x="1049127" y="1269999"/>
                </a:moveTo>
                <a:lnTo>
                  <a:pt x="696689" y="1269999"/>
                </a:lnTo>
                <a:lnTo>
                  <a:pt x="687701" y="1219199"/>
                </a:lnTo>
                <a:lnTo>
                  <a:pt x="678440" y="1168399"/>
                </a:lnTo>
                <a:lnTo>
                  <a:pt x="668949" y="1117599"/>
                </a:lnTo>
                <a:lnTo>
                  <a:pt x="659266" y="1066799"/>
                </a:lnTo>
                <a:lnTo>
                  <a:pt x="649432" y="1015999"/>
                </a:lnTo>
                <a:lnTo>
                  <a:pt x="639486" y="965199"/>
                </a:lnTo>
                <a:lnTo>
                  <a:pt x="629468" y="914399"/>
                </a:lnTo>
                <a:lnTo>
                  <a:pt x="609379" y="812799"/>
                </a:lnTo>
                <a:lnTo>
                  <a:pt x="599388" y="761999"/>
                </a:lnTo>
                <a:lnTo>
                  <a:pt x="589484" y="711199"/>
                </a:lnTo>
                <a:lnTo>
                  <a:pt x="579710" y="660399"/>
                </a:lnTo>
                <a:lnTo>
                  <a:pt x="570103" y="609599"/>
                </a:lnTo>
                <a:lnTo>
                  <a:pt x="560705" y="558799"/>
                </a:lnTo>
                <a:lnTo>
                  <a:pt x="551556" y="507999"/>
                </a:lnTo>
                <a:lnTo>
                  <a:pt x="542695" y="457199"/>
                </a:lnTo>
                <a:lnTo>
                  <a:pt x="534163" y="406399"/>
                </a:lnTo>
                <a:lnTo>
                  <a:pt x="525999" y="355599"/>
                </a:lnTo>
                <a:lnTo>
                  <a:pt x="517382" y="292099"/>
                </a:lnTo>
                <a:lnTo>
                  <a:pt x="511155" y="241299"/>
                </a:lnTo>
                <a:lnTo>
                  <a:pt x="507207" y="177799"/>
                </a:lnTo>
                <a:lnTo>
                  <a:pt x="505431" y="126999"/>
                </a:lnTo>
                <a:lnTo>
                  <a:pt x="505475" y="101599"/>
                </a:lnTo>
                <a:lnTo>
                  <a:pt x="508960" y="63499"/>
                </a:lnTo>
                <a:lnTo>
                  <a:pt x="531483" y="25399"/>
                </a:lnTo>
                <a:lnTo>
                  <a:pt x="616809" y="0"/>
                </a:lnTo>
                <a:lnTo>
                  <a:pt x="655002" y="12699"/>
                </a:lnTo>
                <a:lnTo>
                  <a:pt x="677349" y="50799"/>
                </a:lnTo>
                <a:lnTo>
                  <a:pt x="689053" y="101599"/>
                </a:lnTo>
                <a:lnTo>
                  <a:pt x="695317" y="139699"/>
                </a:lnTo>
                <a:lnTo>
                  <a:pt x="701346" y="190499"/>
                </a:lnTo>
                <a:lnTo>
                  <a:pt x="709819" y="228599"/>
                </a:lnTo>
                <a:lnTo>
                  <a:pt x="718648" y="279399"/>
                </a:lnTo>
                <a:lnTo>
                  <a:pt x="727800" y="330199"/>
                </a:lnTo>
                <a:lnTo>
                  <a:pt x="737241" y="380999"/>
                </a:lnTo>
                <a:lnTo>
                  <a:pt x="746935" y="431799"/>
                </a:lnTo>
                <a:lnTo>
                  <a:pt x="756850" y="482599"/>
                </a:lnTo>
                <a:lnTo>
                  <a:pt x="766950" y="533399"/>
                </a:lnTo>
                <a:lnTo>
                  <a:pt x="777202" y="584199"/>
                </a:lnTo>
                <a:lnTo>
                  <a:pt x="787570" y="634999"/>
                </a:lnTo>
                <a:lnTo>
                  <a:pt x="798021" y="685799"/>
                </a:lnTo>
                <a:lnTo>
                  <a:pt x="829528" y="825499"/>
                </a:lnTo>
                <a:lnTo>
                  <a:pt x="839967" y="876299"/>
                </a:lnTo>
                <a:lnTo>
                  <a:pt x="850318" y="927099"/>
                </a:lnTo>
                <a:lnTo>
                  <a:pt x="860545" y="977899"/>
                </a:lnTo>
                <a:lnTo>
                  <a:pt x="870616" y="1028699"/>
                </a:lnTo>
                <a:lnTo>
                  <a:pt x="880494" y="1079499"/>
                </a:lnTo>
                <a:lnTo>
                  <a:pt x="890147" y="1130299"/>
                </a:lnTo>
                <a:lnTo>
                  <a:pt x="1145704" y="1130299"/>
                </a:lnTo>
                <a:lnTo>
                  <a:pt x="1126288" y="1155699"/>
                </a:lnTo>
                <a:lnTo>
                  <a:pt x="1049127" y="1269999"/>
                </a:lnTo>
                <a:close/>
              </a:path>
              <a:path w="2351405" h="2324100">
                <a:moveTo>
                  <a:pt x="1145704" y="1130299"/>
                </a:moveTo>
                <a:lnTo>
                  <a:pt x="890147" y="1130299"/>
                </a:lnTo>
                <a:lnTo>
                  <a:pt x="918307" y="1092199"/>
                </a:lnTo>
                <a:lnTo>
                  <a:pt x="946624" y="1041399"/>
                </a:lnTo>
                <a:lnTo>
                  <a:pt x="1003777" y="965199"/>
                </a:lnTo>
                <a:lnTo>
                  <a:pt x="1061696" y="888999"/>
                </a:lnTo>
                <a:lnTo>
                  <a:pt x="1090972" y="838199"/>
                </a:lnTo>
                <a:lnTo>
                  <a:pt x="1120474" y="800099"/>
                </a:lnTo>
                <a:lnTo>
                  <a:pt x="1150212" y="761999"/>
                </a:lnTo>
                <a:lnTo>
                  <a:pt x="1180200" y="723899"/>
                </a:lnTo>
                <a:lnTo>
                  <a:pt x="1210447" y="685799"/>
                </a:lnTo>
                <a:lnTo>
                  <a:pt x="1240965" y="647699"/>
                </a:lnTo>
                <a:lnTo>
                  <a:pt x="1271766" y="609599"/>
                </a:lnTo>
                <a:lnTo>
                  <a:pt x="1302862" y="571499"/>
                </a:lnTo>
                <a:lnTo>
                  <a:pt x="1334262" y="533399"/>
                </a:lnTo>
                <a:lnTo>
                  <a:pt x="1365980" y="495299"/>
                </a:lnTo>
                <a:lnTo>
                  <a:pt x="1398025" y="457199"/>
                </a:lnTo>
                <a:lnTo>
                  <a:pt x="1430410" y="419099"/>
                </a:lnTo>
                <a:lnTo>
                  <a:pt x="1463146" y="380999"/>
                </a:lnTo>
                <a:lnTo>
                  <a:pt x="1487327" y="342899"/>
                </a:lnTo>
                <a:lnTo>
                  <a:pt x="1512749" y="317499"/>
                </a:lnTo>
                <a:lnTo>
                  <a:pt x="1539917" y="279399"/>
                </a:lnTo>
                <a:lnTo>
                  <a:pt x="1569335" y="253999"/>
                </a:lnTo>
                <a:lnTo>
                  <a:pt x="1601508" y="241299"/>
                </a:lnTo>
                <a:lnTo>
                  <a:pt x="1636940" y="241299"/>
                </a:lnTo>
                <a:lnTo>
                  <a:pt x="1676137" y="253999"/>
                </a:lnTo>
                <a:lnTo>
                  <a:pt x="1702363" y="279399"/>
                </a:lnTo>
                <a:lnTo>
                  <a:pt x="1709353" y="317499"/>
                </a:lnTo>
                <a:lnTo>
                  <a:pt x="1701807" y="355599"/>
                </a:lnTo>
                <a:lnTo>
                  <a:pt x="1684425" y="393699"/>
                </a:lnTo>
                <a:lnTo>
                  <a:pt x="1661908" y="431799"/>
                </a:lnTo>
                <a:lnTo>
                  <a:pt x="1629637" y="482599"/>
                </a:lnTo>
                <a:lnTo>
                  <a:pt x="1595983" y="520699"/>
                </a:lnTo>
                <a:lnTo>
                  <a:pt x="1561383" y="571499"/>
                </a:lnTo>
                <a:lnTo>
                  <a:pt x="1526274" y="609599"/>
                </a:lnTo>
                <a:lnTo>
                  <a:pt x="1493859" y="647699"/>
                </a:lnTo>
                <a:lnTo>
                  <a:pt x="1461718" y="685799"/>
                </a:lnTo>
                <a:lnTo>
                  <a:pt x="1429853" y="736599"/>
                </a:lnTo>
                <a:lnTo>
                  <a:pt x="1398262" y="774699"/>
                </a:lnTo>
                <a:lnTo>
                  <a:pt x="1366947" y="812799"/>
                </a:lnTo>
                <a:lnTo>
                  <a:pt x="1335905" y="863599"/>
                </a:lnTo>
                <a:lnTo>
                  <a:pt x="1305138" y="901699"/>
                </a:lnTo>
                <a:lnTo>
                  <a:pt x="1274645" y="939799"/>
                </a:lnTo>
                <a:lnTo>
                  <a:pt x="1244426" y="990599"/>
                </a:lnTo>
                <a:lnTo>
                  <a:pt x="1214481" y="1028699"/>
                </a:lnTo>
                <a:lnTo>
                  <a:pt x="1184810" y="1066799"/>
                </a:lnTo>
                <a:lnTo>
                  <a:pt x="1155412" y="1117599"/>
                </a:lnTo>
                <a:lnTo>
                  <a:pt x="1145704" y="1130299"/>
                </a:lnTo>
                <a:close/>
              </a:path>
              <a:path w="2351405" h="2324100">
                <a:moveTo>
                  <a:pt x="2238594" y="1435099"/>
                </a:moveTo>
                <a:lnTo>
                  <a:pt x="347353" y="1435099"/>
                </a:lnTo>
                <a:lnTo>
                  <a:pt x="397415" y="1422399"/>
                </a:lnTo>
                <a:lnTo>
                  <a:pt x="426145" y="1422399"/>
                </a:lnTo>
                <a:lnTo>
                  <a:pt x="454900" y="1409699"/>
                </a:lnTo>
                <a:lnTo>
                  <a:pt x="512481" y="1409699"/>
                </a:lnTo>
                <a:lnTo>
                  <a:pt x="364773" y="1282699"/>
                </a:lnTo>
                <a:lnTo>
                  <a:pt x="290824" y="1231899"/>
                </a:lnTo>
                <a:lnTo>
                  <a:pt x="253826" y="1193799"/>
                </a:lnTo>
                <a:lnTo>
                  <a:pt x="214513" y="1168399"/>
                </a:lnTo>
                <a:lnTo>
                  <a:pt x="175390" y="1130299"/>
                </a:lnTo>
                <a:lnTo>
                  <a:pt x="136430" y="1104899"/>
                </a:lnTo>
                <a:lnTo>
                  <a:pt x="97607" y="1066799"/>
                </a:lnTo>
                <a:lnTo>
                  <a:pt x="58895" y="1041399"/>
                </a:lnTo>
                <a:lnTo>
                  <a:pt x="20267" y="1003299"/>
                </a:lnTo>
                <a:lnTo>
                  <a:pt x="0" y="990599"/>
                </a:lnTo>
                <a:lnTo>
                  <a:pt x="0" y="711199"/>
                </a:lnTo>
                <a:lnTo>
                  <a:pt x="25560" y="736599"/>
                </a:lnTo>
                <a:lnTo>
                  <a:pt x="103833" y="787399"/>
                </a:lnTo>
                <a:lnTo>
                  <a:pt x="142928" y="825499"/>
                </a:lnTo>
                <a:lnTo>
                  <a:pt x="182003" y="850899"/>
                </a:lnTo>
                <a:lnTo>
                  <a:pt x="416330" y="1041399"/>
                </a:lnTo>
                <a:lnTo>
                  <a:pt x="455415" y="1079499"/>
                </a:lnTo>
                <a:lnTo>
                  <a:pt x="494522" y="1104899"/>
                </a:lnTo>
                <a:lnTo>
                  <a:pt x="533658" y="1142999"/>
                </a:lnTo>
                <a:lnTo>
                  <a:pt x="603814" y="1193799"/>
                </a:lnTo>
                <a:lnTo>
                  <a:pt x="696689" y="1269999"/>
                </a:lnTo>
                <a:lnTo>
                  <a:pt x="1049127" y="1269999"/>
                </a:lnTo>
                <a:lnTo>
                  <a:pt x="1040554" y="1282699"/>
                </a:lnTo>
                <a:lnTo>
                  <a:pt x="1012521" y="1320799"/>
                </a:lnTo>
                <a:lnTo>
                  <a:pt x="1006063" y="1333499"/>
                </a:lnTo>
                <a:lnTo>
                  <a:pt x="999666" y="1346199"/>
                </a:lnTo>
                <a:lnTo>
                  <a:pt x="986908" y="1358899"/>
                </a:lnTo>
                <a:lnTo>
                  <a:pt x="2346363" y="1358899"/>
                </a:lnTo>
                <a:lnTo>
                  <a:pt x="2332347" y="1384299"/>
                </a:lnTo>
                <a:lnTo>
                  <a:pt x="2309469" y="1409699"/>
                </a:lnTo>
                <a:lnTo>
                  <a:pt x="2278096" y="1422399"/>
                </a:lnTo>
                <a:lnTo>
                  <a:pt x="2238594" y="1435099"/>
                </a:lnTo>
                <a:close/>
              </a:path>
              <a:path w="2351405" h="2324100">
                <a:moveTo>
                  <a:pt x="2346363" y="1358899"/>
                </a:moveTo>
                <a:lnTo>
                  <a:pt x="1041188" y="1358899"/>
                </a:lnTo>
                <a:lnTo>
                  <a:pt x="1095422" y="1346199"/>
                </a:lnTo>
                <a:lnTo>
                  <a:pt x="1149594" y="1346199"/>
                </a:lnTo>
                <a:lnTo>
                  <a:pt x="1203691" y="1333499"/>
                </a:lnTo>
                <a:lnTo>
                  <a:pt x="1257698" y="1333499"/>
                </a:lnTo>
                <a:lnTo>
                  <a:pt x="1311601" y="1320799"/>
                </a:lnTo>
                <a:lnTo>
                  <a:pt x="1361389" y="1308099"/>
                </a:lnTo>
                <a:lnTo>
                  <a:pt x="1411210" y="1308099"/>
                </a:lnTo>
                <a:lnTo>
                  <a:pt x="1461067" y="1295399"/>
                </a:lnTo>
                <a:lnTo>
                  <a:pt x="1510959" y="1295399"/>
                </a:lnTo>
                <a:lnTo>
                  <a:pt x="1560890" y="1282699"/>
                </a:lnTo>
                <a:lnTo>
                  <a:pt x="1610859" y="1282699"/>
                </a:lnTo>
                <a:lnTo>
                  <a:pt x="1660869" y="1269999"/>
                </a:lnTo>
                <a:lnTo>
                  <a:pt x="1710921" y="1269999"/>
                </a:lnTo>
                <a:lnTo>
                  <a:pt x="1761016" y="1257299"/>
                </a:lnTo>
                <a:lnTo>
                  <a:pt x="1861340" y="1257299"/>
                </a:lnTo>
                <a:lnTo>
                  <a:pt x="1911573" y="1244599"/>
                </a:lnTo>
                <a:lnTo>
                  <a:pt x="1962831" y="1244599"/>
                </a:lnTo>
                <a:lnTo>
                  <a:pt x="2014139" y="1231899"/>
                </a:lnTo>
                <a:lnTo>
                  <a:pt x="2065476" y="1231899"/>
                </a:lnTo>
                <a:lnTo>
                  <a:pt x="2116820" y="1219199"/>
                </a:lnTo>
                <a:lnTo>
                  <a:pt x="2270676" y="1219199"/>
                </a:lnTo>
                <a:lnTo>
                  <a:pt x="2306471" y="1231899"/>
                </a:lnTo>
                <a:lnTo>
                  <a:pt x="2331571" y="1257299"/>
                </a:lnTo>
                <a:lnTo>
                  <a:pt x="2346342" y="1282699"/>
                </a:lnTo>
                <a:lnTo>
                  <a:pt x="2351150" y="1320799"/>
                </a:lnTo>
                <a:lnTo>
                  <a:pt x="2346363" y="1358899"/>
                </a:lnTo>
                <a:close/>
              </a:path>
              <a:path w="2351405" h="2324100">
                <a:moveTo>
                  <a:pt x="2141595" y="1447799"/>
                </a:moveTo>
                <a:lnTo>
                  <a:pt x="247312" y="1447799"/>
                </a:lnTo>
                <a:lnTo>
                  <a:pt x="297321" y="1435099"/>
                </a:lnTo>
                <a:lnTo>
                  <a:pt x="2190098" y="1435099"/>
                </a:lnTo>
                <a:lnTo>
                  <a:pt x="2141595" y="1447799"/>
                </a:lnTo>
                <a:close/>
              </a:path>
              <a:path w="2351405" h="2324100">
                <a:moveTo>
                  <a:pt x="0" y="1701799"/>
                </a:moveTo>
                <a:lnTo>
                  <a:pt x="0" y="1485899"/>
                </a:lnTo>
                <a:lnTo>
                  <a:pt x="147344" y="1460499"/>
                </a:lnTo>
                <a:lnTo>
                  <a:pt x="197322" y="1447799"/>
                </a:lnTo>
                <a:lnTo>
                  <a:pt x="2093086" y="1447799"/>
                </a:lnTo>
                <a:lnTo>
                  <a:pt x="2044569" y="1460499"/>
                </a:lnTo>
                <a:lnTo>
                  <a:pt x="1947510" y="1460499"/>
                </a:lnTo>
                <a:lnTo>
                  <a:pt x="1898967" y="1473199"/>
                </a:lnTo>
                <a:lnTo>
                  <a:pt x="1850414" y="1473199"/>
                </a:lnTo>
                <a:lnTo>
                  <a:pt x="1801850" y="1485899"/>
                </a:lnTo>
                <a:lnTo>
                  <a:pt x="1704687" y="1485899"/>
                </a:lnTo>
                <a:lnTo>
                  <a:pt x="1656087" y="1498599"/>
                </a:lnTo>
                <a:lnTo>
                  <a:pt x="1606906" y="1498599"/>
                </a:lnTo>
                <a:lnTo>
                  <a:pt x="1557796" y="1511299"/>
                </a:lnTo>
                <a:lnTo>
                  <a:pt x="1508741" y="1511299"/>
                </a:lnTo>
                <a:lnTo>
                  <a:pt x="1459726" y="1523999"/>
                </a:lnTo>
                <a:lnTo>
                  <a:pt x="1410735" y="1523999"/>
                </a:lnTo>
                <a:lnTo>
                  <a:pt x="1312764" y="1549399"/>
                </a:lnTo>
                <a:lnTo>
                  <a:pt x="1263753" y="1549399"/>
                </a:lnTo>
                <a:lnTo>
                  <a:pt x="1214704" y="1562099"/>
                </a:lnTo>
                <a:lnTo>
                  <a:pt x="1165602" y="1562099"/>
                </a:lnTo>
                <a:lnTo>
                  <a:pt x="1116431" y="1574799"/>
                </a:lnTo>
                <a:lnTo>
                  <a:pt x="1067176" y="1574799"/>
                </a:lnTo>
                <a:lnTo>
                  <a:pt x="1106651" y="1612899"/>
                </a:lnTo>
                <a:lnTo>
                  <a:pt x="1126374" y="1625599"/>
                </a:lnTo>
                <a:lnTo>
                  <a:pt x="470629" y="1625599"/>
                </a:lnTo>
                <a:lnTo>
                  <a:pt x="437193" y="1638299"/>
                </a:lnTo>
                <a:lnTo>
                  <a:pt x="387785" y="1638299"/>
                </a:lnTo>
                <a:lnTo>
                  <a:pt x="338371" y="1650999"/>
                </a:lnTo>
                <a:lnTo>
                  <a:pt x="91261" y="1689099"/>
                </a:lnTo>
                <a:lnTo>
                  <a:pt x="0" y="1701799"/>
                </a:lnTo>
                <a:close/>
              </a:path>
              <a:path w="2351405" h="2324100">
                <a:moveTo>
                  <a:pt x="393951" y="2324099"/>
                </a:moveTo>
                <a:lnTo>
                  <a:pt x="140025" y="2324099"/>
                </a:lnTo>
                <a:lnTo>
                  <a:pt x="151232" y="2311399"/>
                </a:lnTo>
                <a:lnTo>
                  <a:pt x="176941" y="2260599"/>
                </a:lnTo>
                <a:lnTo>
                  <a:pt x="202760" y="2222499"/>
                </a:lnTo>
                <a:lnTo>
                  <a:pt x="228679" y="2171699"/>
                </a:lnTo>
                <a:lnTo>
                  <a:pt x="280786" y="2095499"/>
                </a:lnTo>
                <a:lnTo>
                  <a:pt x="306958" y="2044699"/>
                </a:lnTo>
                <a:lnTo>
                  <a:pt x="359498" y="1968499"/>
                </a:lnTo>
                <a:lnTo>
                  <a:pt x="385849" y="1917699"/>
                </a:lnTo>
                <a:lnTo>
                  <a:pt x="412245" y="1879599"/>
                </a:lnTo>
                <a:lnTo>
                  <a:pt x="438676" y="1828799"/>
                </a:lnTo>
                <a:lnTo>
                  <a:pt x="465135" y="1790699"/>
                </a:lnTo>
                <a:lnTo>
                  <a:pt x="571081" y="1625599"/>
                </a:lnTo>
                <a:lnTo>
                  <a:pt x="1126374" y="1625599"/>
                </a:lnTo>
                <a:lnTo>
                  <a:pt x="1146096" y="1638299"/>
                </a:lnTo>
                <a:lnTo>
                  <a:pt x="1185510" y="1676399"/>
                </a:lnTo>
                <a:lnTo>
                  <a:pt x="1224893" y="1701799"/>
                </a:lnTo>
                <a:lnTo>
                  <a:pt x="1251119" y="1727199"/>
                </a:lnTo>
                <a:lnTo>
                  <a:pt x="758717" y="1727199"/>
                </a:lnTo>
                <a:lnTo>
                  <a:pt x="730716" y="1765299"/>
                </a:lnTo>
                <a:lnTo>
                  <a:pt x="674982" y="1866899"/>
                </a:lnTo>
                <a:lnTo>
                  <a:pt x="619391" y="1955799"/>
                </a:lnTo>
                <a:lnTo>
                  <a:pt x="591567" y="2006599"/>
                </a:lnTo>
                <a:lnTo>
                  <a:pt x="563681" y="2044699"/>
                </a:lnTo>
                <a:lnTo>
                  <a:pt x="535701" y="2095499"/>
                </a:lnTo>
                <a:lnTo>
                  <a:pt x="508511" y="2133599"/>
                </a:lnTo>
                <a:lnTo>
                  <a:pt x="481220" y="2184399"/>
                </a:lnTo>
                <a:lnTo>
                  <a:pt x="426555" y="2273299"/>
                </a:lnTo>
                <a:lnTo>
                  <a:pt x="399290" y="2311399"/>
                </a:lnTo>
                <a:lnTo>
                  <a:pt x="393951" y="2324099"/>
                </a:lnTo>
                <a:close/>
              </a:path>
              <a:path w="2351405" h="2324100">
                <a:moveTo>
                  <a:pt x="1056787" y="2324099"/>
                </a:moveTo>
                <a:lnTo>
                  <a:pt x="832798" y="2324099"/>
                </a:lnTo>
                <a:lnTo>
                  <a:pt x="825944" y="2273299"/>
                </a:lnTo>
                <a:lnTo>
                  <a:pt x="819309" y="2222499"/>
                </a:lnTo>
                <a:lnTo>
                  <a:pt x="812815" y="2171699"/>
                </a:lnTo>
                <a:lnTo>
                  <a:pt x="806451" y="2120899"/>
                </a:lnTo>
                <a:lnTo>
                  <a:pt x="800203" y="2070099"/>
                </a:lnTo>
                <a:lnTo>
                  <a:pt x="794060" y="2019299"/>
                </a:lnTo>
                <a:lnTo>
                  <a:pt x="788010" y="1968499"/>
                </a:lnTo>
                <a:lnTo>
                  <a:pt x="782039" y="1930399"/>
                </a:lnTo>
                <a:lnTo>
                  <a:pt x="776137" y="1879599"/>
                </a:lnTo>
                <a:lnTo>
                  <a:pt x="770291" y="1828799"/>
                </a:lnTo>
                <a:lnTo>
                  <a:pt x="764488" y="1777999"/>
                </a:lnTo>
                <a:lnTo>
                  <a:pt x="758717" y="1727199"/>
                </a:lnTo>
                <a:lnTo>
                  <a:pt x="1251119" y="1727199"/>
                </a:lnTo>
                <a:lnTo>
                  <a:pt x="1303570" y="1777999"/>
                </a:lnTo>
                <a:lnTo>
                  <a:pt x="1342864" y="1803399"/>
                </a:lnTo>
                <a:lnTo>
                  <a:pt x="987361" y="1803399"/>
                </a:lnTo>
                <a:lnTo>
                  <a:pt x="993523" y="1854199"/>
                </a:lnTo>
                <a:lnTo>
                  <a:pt x="999740" y="1892299"/>
                </a:lnTo>
                <a:lnTo>
                  <a:pt x="1006018" y="1943099"/>
                </a:lnTo>
                <a:lnTo>
                  <a:pt x="1012362" y="1993899"/>
                </a:lnTo>
                <a:lnTo>
                  <a:pt x="1018779" y="2044699"/>
                </a:lnTo>
                <a:lnTo>
                  <a:pt x="1025274" y="2095499"/>
                </a:lnTo>
                <a:lnTo>
                  <a:pt x="1031854" y="2146299"/>
                </a:lnTo>
                <a:lnTo>
                  <a:pt x="1038523" y="2197099"/>
                </a:lnTo>
                <a:lnTo>
                  <a:pt x="1045287" y="2247899"/>
                </a:lnTo>
                <a:lnTo>
                  <a:pt x="1052154" y="2298699"/>
                </a:lnTo>
                <a:lnTo>
                  <a:pt x="1056787" y="2324099"/>
                </a:lnTo>
                <a:close/>
              </a:path>
              <a:path w="2351405" h="2324100">
                <a:moveTo>
                  <a:pt x="1957990" y="2324099"/>
                </a:moveTo>
                <a:lnTo>
                  <a:pt x="1615489" y="2324099"/>
                </a:lnTo>
                <a:lnTo>
                  <a:pt x="1572429" y="2285999"/>
                </a:lnTo>
                <a:lnTo>
                  <a:pt x="1533596" y="2260599"/>
                </a:lnTo>
                <a:lnTo>
                  <a:pt x="1494737" y="2222499"/>
                </a:lnTo>
                <a:lnTo>
                  <a:pt x="1455853" y="2197099"/>
                </a:lnTo>
                <a:lnTo>
                  <a:pt x="1378010" y="2120899"/>
                </a:lnTo>
                <a:lnTo>
                  <a:pt x="1339051" y="2095499"/>
                </a:lnTo>
                <a:lnTo>
                  <a:pt x="1300068" y="2057399"/>
                </a:lnTo>
                <a:lnTo>
                  <a:pt x="1261061" y="2031999"/>
                </a:lnTo>
                <a:lnTo>
                  <a:pt x="1182976" y="1955799"/>
                </a:lnTo>
                <a:lnTo>
                  <a:pt x="1143899" y="1930399"/>
                </a:lnTo>
                <a:lnTo>
                  <a:pt x="1104798" y="1892299"/>
                </a:lnTo>
                <a:lnTo>
                  <a:pt x="1065675" y="1866899"/>
                </a:lnTo>
                <a:lnTo>
                  <a:pt x="1026529" y="1828799"/>
                </a:lnTo>
                <a:lnTo>
                  <a:pt x="987361" y="1803399"/>
                </a:lnTo>
                <a:lnTo>
                  <a:pt x="1342864" y="1803399"/>
                </a:lnTo>
                <a:lnTo>
                  <a:pt x="1382130" y="1841499"/>
                </a:lnTo>
                <a:lnTo>
                  <a:pt x="1421367" y="1866899"/>
                </a:lnTo>
                <a:lnTo>
                  <a:pt x="1499757" y="1943099"/>
                </a:lnTo>
                <a:lnTo>
                  <a:pt x="1538911" y="1968499"/>
                </a:lnTo>
                <a:lnTo>
                  <a:pt x="1578038" y="2006599"/>
                </a:lnTo>
                <a:lnTo>
                  <a:pt x="1617138" y="2031999"/>
                </a:lnTo>
                <a:lnTo>
                  <a:pt x="1695261" y="2108199"/>
                </a:lnTo>
                <a:lnTo>
                  <a:pt x="1734284" y="2133599"/>
                </a:lnTo>
                <a:lnTo>
                  <a:pt x="1773281" y="2171699"/>
                </a:lnTo>
                <a:lnTo>
                  <a:pt x="1812255" y="2197099"/>
                </a:lnTo>
                <a:lnTo>
                  <a:pt x="1890129" y="2273299"/>
                </a:lnTo>
                <a:lnTo>
                  <a:pt x="1929030" y="2298699"/>
                </a:lnTo>
                <a:lnTo>
                  <a:pt x="1957990" y="2324099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1"/>
            <a:ext cx="1882775" cy="2590800"/>
          </a:xfrm>
          <a:custGeom>
            <a:avLst/>
            <a:gdLst/>
            <a:ahLst/>
            <a:cxnLst/>
            <a:rect l="l" t="t" r="r" b="b"/>
            <a:pathLst>
              <a:path w="1882775" h="2590800">
                <a:moveTo>
                  <a:pt x="933335" y="2439581"/>
                </a:moveTo>
                <a:lnTo>
                  <a:pt x="928712" y="2437269"/>
                </a:lnTo>
                <a:lnTo>
                  <a:pt x="923239" y="2442730"/>
                </a:lnTo>
                <a:lnTo>
                  <a:pt x="920724" y="2447366"/>
                </a:lnTo>
                <a:lnTo>
                  <a:pt x="931443" y="2449880"/>
                </a:lnTo>
                <a:lnTo>
                  <a:pt x="933119" y="2443784"/>
                </a:lnTo>
                <a:lnTo>
                  <a:pt x="933335" y="2439581"/>
                </a:lnTo>
                <a:close/>
              </a:path>
              <a:path w="1882775" h="2590800">
                <a:moveTo>
                  <a:pt x="1882381" y="977900"/>
                </a:moveTo>
                <a:lnTo>
                  <a:pt x="1874291" y="939800"/>
                </a:lnTo>
                <a:lnTo>
                  <a:pt x="1873783" y="889000"/>
                </a:lnTo>
                <a:lnTo>
                  <a:pt x="1876323" y="838200"/>
                </a:lnTo>
                <a:lnTo>
                  <a:pt x="1877339" y="787400"/>
                </a:lnTo>
                <a:lnTo>
                  <a:pt x="1875116" y="749300"/>
                </a:lnTo>
                <a:lnTo>
                  <a:pt x="1870583" y="711200"/>
                </a:lnTo>
                <a:lnTo>
                  <a:pt x="1857971" y="698500"/>
                </a:lnTo>
                <a:lnTo>
                  <a:pt x="1831505" y="673100"/>
                </a:lnTo>
                <a:lnTo>
                  <a:pt x="1843011" y="673100"/>
                </a:lnTo>
                <a:lnTo>
                  <a:pt x="1852764" y="660400"/>
                </a:lnTo>
                <a:lnTo>
                  <a:pt x="1860511" y="647700"/>
                </a:lnTo>
                <a:lnTo>
                  <a:pt x="1865985" y="635000"/>
                </a:lnTo>
                <a:lnTo>
                  <a:pt x="1850999" y="635000"/>
                </a:lnTo>
                <a:lnTo>
                  <a:pt x="1844103" y="622300"/>
                </a:lnTo>
                <a:lnTo>
                  <a:pt x="1837601" y="622300"/>
                </a:lnTo>
                <a:lnTo>
                  <a:pt x="1849729" y="609600"/>
                </a:lnTo>
                <a:lnTo>
                  <a:pt x="1851812" y="584200"/>
                </a:lnTo>
                <a:lnTo>
                  <a:pt x="1848269" y="571500"/>
                </a:lnTo>
                <a:lnTo>
                  <a:pt x="1843493" y="546100"/>
                </a:lnTo>
                <a:lnTo>
                  <a:pt x="1852942" y="508000"/>
                </a:lnTo>
                <a:lnTo>
                  <a:pt x="1842414" y="495300"/>
                </a:lnTo>
                <a:lnTo>
                  <a:pt x="1818043" y="457200"/>
                </a:lnTo>
                <a:lnTo>
                  <a:pt x="1816608" y="419100"/>
                </a:lnTo>
                <a:lnTo>
                  <a:pt x="1816125" y="393700"/>
                </a:lnTo>
                <a:lnTo>
                  <a:pt x="1814055" y="381000"/>
                </a:lnTo>
                <a:lnTo>
                  <a:pt x="1805711" y="355600"/>
                </a:lnTo>
                <a:lnTo>
                  <a:pt x="1795526" y="342900"/>
                </a:lnTo>
                <a:lnTo>
                  <a:pt x="1785937" y="342900"/>
                </a:lnTo>
                <a:lnTo>
                  <a:pt x="1779358" y="330200"/>
                </a:lnTo>
                <a:lnTo>
                  <a:pt x="1762747" y="279400"/>
                </a:lnTo>
                <a:lnTo>
                  <a:pt x="1748320" y="228600"/>
                </a:lnTo>
                <a:lnTo>
                  <a:pt x="1730082" y="190500"/>
                </a:lnTo>
                <a:lnTo>
                  <a:pt x="1709013" y="152400"/>
                </a:lnTo>
                <a:lnTo>
                  <a:pt x="1701990" y="139700"/>
                </a:lnTo>
                <a:lnTo>
                  <a:pt x="1692148" y="152400"/>
                </a:lnTo>
                <a:lnTo>
                  <a:pt x="1658264" y="152400"/>
                </a:lnTo>
                <a:lnTo>
                  <a:pt x="1656334" y="139700"/>
                </a:lnTo>
                <a:lnTo>
                  <a:pt x="1656892" y="114300"/>
                </a:lnTo>
                <a:lnTo>
                  <a:pt x="1659978" y="101600"/>
                </a:lnTo>
                <a:lnTo>
                  <a:pt x="1665617" y="88900"/>
                </a:lnTo>
                <a:lnTo>
                  <a:pt x="1651241" y="88900"/>
                </a:lnTo>
                <a:lnTo>
                  <a:pt x="1643888" y="76200"/>
                </a:lnTo>
                <a:lnTo>
                  <a:pt x="1636395" y="76200"/>
                </a:lnTo>
                <a:lnTo>
                  <a:pt x="1630705" y="63500"/>
                </a:lnTo>
                <a:lnTo>
                  <a:pt x="1621917" y="38100"/>
                </a:lnTo>
                <a:lnTo>
                  <a:pt x="1610169" y="12700"/>
                </a:lnTo>
                <a:lnTo>
                  <a:pt x="1595602" y="0"/>
                </a:lnTo>
                <a:lnTo>
                  <a:pt x="1353616" y="0"/>
                </a:lnTo>
                <a:lnTo>
                  <a:pt x="1375600" y="25400"/>
                </a:lnTo>
                <a:lnTo>
                  <a:pt x="1398130" y="50800"/>
                </a:lnTo>
                <a:lnTo>
                  <a:pt x="1421853" y="76200"/>
                </a:lnTo>
                <a:lnTo>
                  <a:pt x="1447380" y="101600"/>
                </a:lnTo>
                <a:lnTo>
                  <a:pt x="1493850" y="165100"/>
                </a:lnTo>
                <a:lnTo>
                  <a:pt x="1526019" y="203200"/>
                </a:lnTo>
                <a:lnTo>
                  <a:pt x="1561884" y="266700"/>
                </a:lnTo>
                <a:lnTo>
                  <a:pt x="1586166" y="304800"/>
                </a:lnTo>
                <a:lnTo>
                  <a:pt x="1608010" y="355600"/>
                </a:lnTo>
                <a:lnTo>
                  <a:pt x="1627974" y="406400"/>
                </a:lnTo>
                <a:lnTo>
                  <a:pt x="1646567" y="457200"/>
                </a:lnTo>
                <a:lnTo>
                  <a:pt x="1664360" y="508000"/>
                </a:lnTo>
                <a:lnTo>
                  <a:pt x="1677847" y="546100"/>
                </a:lnTo>
                <a:lnTo>
                  <a:pt x="1689442" y="596900"/>
                </a:lnTo>
                <a:lnTo>
                  <a:pt x="1699107" y="647700"/>
                </a:lnTo>
                <a:lnTo>
                  <a:pt x="1706778" y="698500"/>
                </a:lnTo>
                <a:lnTo>
                  <a:pt x="1712404" y="749300"/>
                </a:lnTo>
                <a:lnTo>
                  <a:pt x="1715922" y="787400"/>
                </a:lnTo>
                <a:lnTo>
                  <a:pt x="1717268" y="838200"/>
                </a:lnTo>
                <a:lnTo>
                  <a:pt x="1716417" y="889000"/>
                </a:lnTo>
                <a:lnTo>
                  <a:pt x="1713280" y="939800"/>
                </a:lnTo>
                <a:lnTo>
                  <a:pt x="1707832" y="990600"/>
                </a:lnTo>
                <a:lnTo>
                  <a:pt x="1699996" y="1041400"/>
                </a:lnTo>
                <a:lnTo>
                  <a:pt x="1689735" y="1092200"/>
                </a:lnTo>
                <a:lnTo>
                  <a:pt x="1676971" y="1130300"/>
                </a:lnTo>
                <a:lnTo>
                  <a:pt x="1663814" y="1181100"/>
                </a:lnTo>
                <a:lnTo>
                  <a:pt x="1650225" y="1231900"/>
                </a:lnTo>
                <a:lnTo>
                  <a:pt x="1636115" y="1270000"/>
                </a:lnTo>
                <a:lnTo>
                  <a:pt x="1621370" y="1320800"/>
                </a:lnTo>
                <a:lnTo>
                  <a:pt x="1605927" y="1358900"/>
                </a:lnTo>
                <a:lnTo>
                  <a:pt x="1589659" y="1409700"/>
                </a:lnTo>
                <a:lnTo>
                  <a:pt x="1572475" y="1447800"/>
                </a:lnTo>
                <a:lnTo>
                  <a:pt x="1551203" y="1498600"/>
                </a:lnTo>
                <a:lnTo>
                  <a:pt x="1528203" y="1549400"/>
                </a:lnTo>
                <a:lnTo>
                  <a:pt x="1503235" y="1600200"/>
                </a:lnTo>
                <a:lnTo>
                  <a:pt x="1476032" y="1651000"/>
                </a:lnTo>
                <a:lnTo>
                  <a:pt x="1446364" y="1689100"/>
                </a:lnTo>
                <a:lnTo>
                  <a:pt x="1413954" y="1739900"/>
                </a:lnTo>
                <a:lnTo>
                  <a:pt x="1380299" y="1778000"/>
                </a:lnTo>
                <a:lnTo>
                  <a:pt x="1345158" y="1816100"/>
                </a:lnTo>
                <a:lnTo>
                  <a:pt x="1308227" y="1854200"/>
                </a:lnTo>
                <a:lnTo>
                  <a:pt x="1269212" y="1892300"/>
                </a:lnTo>
                <a:lnTo>
                  <a:pt x="1227810" y="1930400"/>
                </a:lnTo>
                <a:lnTo>
                  <a:pt x="1183741" y="1955800"/>
                </a:lnTo>
                <a:lnTo>
                  <a:pt x="1182014" y="1943100"/>
                </a:lnTo>
                <a:lnTo>
                  <a:pt x="1179690" y="1917700"/>
                </a:lnTo>
                <a:lnTo>
                  <a:pt x="1176820" y="1905000"/>
                </a:lnTo>
                <a:lnTo>
                  <a:pt x="1173441" y="1892300"/>
                </a:lnTo>
                <a:lnTo>
                  <a:pt x="1181455" y="1879600"/>
                </a:lnTo>
                <a:lnTo>
                  <a:pt x="1188834" y="1892300"/>
                </a:lnTo>
                <a:lnTo>
                  <a:pt x="1205814" y="1892300"/>
                </a:lnTo>
                <a:lnTo>
                  <a:pt x="1202283" y="1879600"/>
                </a:lnTo>
                <a:lnTo>
                  <a:pt x="1195235" y="1854200"/>
                </a:lnTo>
                <a:lnTo>
                  <a:pt x="1191463" y="1803400"/>
                </a:lnTo>
                <a:lnTo>
                  <a:pt x="1190612" y="1739900"/>
                </a:lnTo>
                <a:lnTo>
                  <a:pt x="1188783" y="1701800"/>
                </a:lnTo>
                <a:lnTo>
                  <a:pt x="1183754" y="1651000"/>
                </a:lnTo>
                <a:lnTo>
                  <a:pt x="1177505" y="1625600"/>
                </a:lnTo>
                <a:lnTo>
                  <a:pt x="1163510" y="1600200"/>
                </a:lnTo>
                <a:lnTo>
                  <a:pt x="1135176" y="1574800"/>
                </a:lnTo>
                <a:lnTo>
                  <a:pt x="1155827" y="1574800"/>
                </a:lnTo>
                <a:lnTo>
                  <a:pt x="1162900" y="1562100"/>
                </a:lnTo>
                <a:lnTo>
                  <a:pt x="1167333" y="1549400"/>
                </a:lnTo>
                <a:lnTo>
                  <a:pt x="1151775" y="1549400"/>
                </a:lnTo>
                <a:lnTo>
                  <a:pt x="1144460" y="1536700"/>
                </a:lnTo>
                <a:lnTo>
                  <a:pt x="1137488" y="1536700"/>
                </a:lnTo>
                <a:lnTo>
                  <a:pt x="1148626" y="1511300"/>
                </a:lnTo>
                <a:lnTo>
                  <a:pt x="1149146" y="1498600"/>
                </a:lnTo>
                <a:lnTo>
                  <a:pt x="1143698" y="1473200"/>
                </a:lnTo>
                <a:lnTo>
                  <a:pt x="1136853" y="1447800"/>
                </a:lnTo>
                <a:lnTo>
                  <a:pt x="1138580" y="1447800"/>
                </a:lnTo>
                <a:lnTo>
                  <a:pt x="1140218" y="1435100"/>
                </a:lnTo>
                <a:lnTo>
                  <a:pt x="1141704" y="1422400"/>
                </a:lnTo>
                <a:lnTo>
                  <a:pt x="1142949" y="1422400"/>
                </a:lnTo>
                <a:lnTo>
                  <a:pt x="1112354" y="1384300"/>
                </a:lnTo>
                <a:lnTo>
                  <a:pt x="1098118" y="1333500"/>
                </a:lnTo>
                <a:lnTo>
                  <a:pt x="1095806" y="1308100"/>
                </a:lnTo>
                <a:lnTo>
                  <a:pt x="1091018" y="1295400"/>
                </a:lnTo>
                <a:lnTo>
                  <a:pt x="1079500" y="1270000"/>
                </a:lnTo>
                <a:lnTo>
                  <a:pt x="1067765" y="1257300"/>
                </a:lnTo>
                <a:lnTo>
                  <a:pt x="1056932" y="1257300"/>
                </a:lnTo>
                <a:lnTo>
                  <a:pt x="1048131" y="1244600"/>
                </a:lnTo>
                <a:lnTo>
                  <a:pt x="1034364" y="1222146"/>
                </a:lnTo>
                <a:lnTo>
                  <a:pt x="1034364" y="1828800"/>
                </a:lnTo>
                <a:lnTo>
                  <a:pt x="1032992" y="1879600"/>
                </a:lnTo>
                <a:lnTo>
                  <a:pt x="1028890" y="1930400"/>
                </a:lnTo>
                <a:lnTo>
                  <a:pt x="1021715" y="1981200"/>
                </a:lnTo>
                <a:lnTo>
                  <a:pt x="1011123" y="2019300"/>
                </a:lnTo>
                <a:lnTo>
                  <a:pt x="978306" y="2032000"/>
                </a:lnTo>
                <a:lnTo>
                  <a:pt x="912914" y="2032000"/>
                </a:lnTo>
                <a:lnTo>
                  <a:pt x="880567" y="2019300"/>
                </a:lnTo>
                <a:lnTo>
                  <a:pt x="815568" y="2019300"/>
                </a:lnTo>
                <a:lnTo>
                  <a:pt x="726452" y="1993900"/>
                </a:lnTo>
                <a:lnTo>
                  <a:pt x="684872" y="1981200"/>
                </a:lnTo>
                <a:lnTo>
                  <a:pt x="651002" y="1955800"/>
                </a:lnTo>
                <a:lnTo>
                  <a:pt x="628205" y="1943100"/>
                </a:lnTo>
                <a:lnTo>
                  <a:pt x="619861" y="1943100"/>
                </a:lnTo>
                <a:lnTo>
                  <a:pt x="616077" y="1955800"/>
                </a:lnTo>
                <a:lnTo>
                  <a:pt x="611657" y="1955800"/>
                </a:lnTo>
                <a:lnTo>
                  <a:pt x="598741" y="1943100"/>
                </a:lnTo>
                <a:lnTo>
                  <a:pt x="585063" y="1943100"/>
                </a:lnTo>
                <a:lnTo>
                  <a:pt x="577392" y="1930400"/>
                </a:lnTo>
                <a:lnTo>
                  <a:pt x="560819" y="1917700"/>
                </a:lnTo>
                <a:lnTo>
                  <a:pt x="544118" y="1917700"/>
                </a:lnTo>
                <a:lnTo>
                  <a:pt x="528129" y="1905000"/>
                </a:lnTo>
                <a:lnTo>
                  <a:pt x="513689" y="1892300"/>
                </a:lnTo>
                <a:lnTo>
                  <a:pt x="505929" y="1879600"/>
                </a:lnTo>
                <a:lnTo>
                  <a:pt x="492010" y="1866900"/>
                </a:lnTo>
                <a:lnTo>
                  <a:pt x="458177" y="1841500"/>
                </a:lnTo>
                <a:lnTo>
                  <a:pt x="444195" y="1828800"/>
                </a:lnTo>
                <a:lnTo>
                  <a:pt x="423697" y="1828800"/>
                </a:lnTo>
                <a:lnTo>
                  <a:pt x="414972" y="1816100"/>
                </a:lnTo>
                <a:lnTo>
                  <a:pt x="402437" y="1803400"/>
                </a:lnTo>
                <a:lnTo>
                  <a:pt x="387667" y="1778000"/>
                </a:lnTo>
                <a:lnTo>
                  <a:pt x="372186" y="1765300"/>
                </a:lnTo>
                <a:lnTo>
                  <a:pt x="350824" y="1727200"/>
                </a:lnTo>
                <a:lnTo>
                  <a:pt x="333590" y="1689100"/>
                </a:lnTo>
                <a:lnTo>
                  <a:pt x="321665" y="1663700"/>
                </a:lnTo>
                <a:lnTo>
                  <a:pt x="316268" y="1651000"/>
                </a:lnTo>
                <a:lnTo>
                  <a:pt x="300240" y="1600200"/>
                </a:lnTo>
                <a:lnTo>
                  <a:pt x="289407" y="1549400"/>
                </a:lnTo>
                <a:lnTo>
                  <a:pt x="284353" y="1498600"/>
                </a:lnTo>
                <a:lnTo>
                  <a:pt x="285686" y="1447800"/>
                </a:lnTo>
                <a:lnTo>
                  <a:pt x="293979" y="1409700"/>
                </a:lnTo>
                <a:lnTo>
                  <a:pt x="311124" y="1358900"/>
                </a:lnTo>
                <a:lnTo>
                  <a:pt x="336003" y="1308100"/>
                </a:lnTo>
                <a:lnTo>
                  <a:pt x="367157" y="1270000"/>
                </a:lnTo>
                <a:lnTo>
                  <a:pt x="403098" y="1231900"/>
                </a:lnTo>
                <a:lnTo>
                  <a:pt x="424268" y="1206500"/>
                </a:lnTo>
                <a:lnTo>
                  <a:pt x="444563" y="1193800"/>
                </a:lnTo>
                <a:lnTo>
                  <a:pt x="464477" y="1181100"/>
                </a:lnTo>
                <a:lnTo>
                  <a:pt x="484466" y="1168400"/>
                </a:lnTo>
                <a:lnTo>
                  <a:pt x="504901" y="1155700"/>
                </a:lnTo>
                <a:lnTo>
                  <a:pt x="526376" y="1143000"/>
                </a:lnTo>
                <a:lnTo>
                  <a:pt x="684618" y="1143000"/>
                </a:lnTo>
                <a:lnTo>
                  <a:pt x="740041" y="1168400"/>
                </a:lnTo>
                <a:lnTo>
                  <a:pt x="790575" y="1193800"/>
                </a:lnTo>
                <a:lnTo>
                  <a:pt x="840041" y="1244600"/>
                </a:lnTo>
                <a:lnTo>
                  <a:pt x="884135" y="1295400"/>
                </a:lnTo>
                <a:lnTo>
                  <a:pt x="903859" y="1333500"/>
                </a:lnTo>
                <a:lnTo>
                  <a:pt x="922172" y="1358900"/>
                </a:lnTo>
                <a:lnTo>
                  <a:pt x="939342" y="1397000"/>
                </a:lnTo>
                <a:lnTo>
                  <a:pt x="955624" y="1435100"/>
                </a:lnTo>
                <a:lnTo>
                  <a:pt x="974217" y="1485900"/>
                </a:lnTo>
                <a:lnTo>
                  <a:pt x="990574" y="1536700"/>
                </a:lnTo>
                <a:lnTo>
                  <a:pt x="1004531" y="1574800"/>
                </a:lnTo>
                <a:lnTo>
                  <a:pt x="1015911" y="1638300"/>
                </a:lnTo>
                <a:lnTo>
                  <a:pt x="1024547" y="1689100"/>
                </a:lnTo>
                <a:lnTo>
                  <a:pt x="1030262" y="1739900"/>
                </a:lnTo>
                <a:lnTo>
                  <a:pt x="1033335" y="1790700"/>
                </a:lnTo>
                <a:lnTo>
                  <a:pt x="1034364" y="1828800"/>
                </a:lnTo>
                <a:lnTo>
                  <a:pt x="1034364" y="1222146"/>
                </a:lnTo>
                <a:lnTo>
                  <a:pt x="1024775" y="1206500"/>
                </a:lnTo>
                <a:lnTo>
                  <a:pt x="998778" y="1155700"/>
                </a:lnTo>
                <a:lnTo>
                  <a:pt x="990638" y="1143000"/>
                </a:lnTo>
                <a:lnTo>
                  <a:pt x="966228" y="1104900"/>
                </a:lnTo>
                <a:lnTo>
                  <a:pt x="951903" y="1092200"/>
                </a:lnTo>
                <a:lnTo>
                  <a:pt x="923239" y="1066800"/>
                </a:lnTo>
                <a:lnTo>
                  <a:pt x="915530" y="1079500"/>
                </a:lnTo>
                <a:lnTo>
                  <a:pt x="906348" y="1079500"/>
                </a:lnTo>
                <a:lnTo>
                  <a:pt x="895781" y="1092200"/>
                </a:lnTo>
                <a:lnTo>
                  <a:pt x="883932" y="1092200"/>
                </a:lnTo>
                <a:lnTo>
                  <a:pt x="875576" y="1079500"/>
                </a:lnTo>
                <a:lnTo>
                  <a:pt x="869111" y="1054100"/>
                </a:lnTo>
                <a:lnTo>
                  <a:pt x="865009" y="1041400"/>
                </a:lnTo>
                <a:lnTo>
                  <a:pt x="863739" y="1028700"/>
                </a:lnTo>
                <a:lnTo>
                  <a:pt x="829894" y="1028700"/>
                </a:lnTo>
                <a:lnTo>
                  <a:pt x="821309" y="1016000"/>
                </a:lnTo>
                <a:lnTo>
                  <a:pt x="811949" y="1016000"/>
                </a:lnTo>
                <a:lnTo>
                  <a:pt x="801839" y="1003300"/>
                </a:lnTo>
                <a:lnTo>
                  <a:pt x="790994" y="990600"/>
                </a:lnTo>
                <a:lnTo>
                  <a:pt x="779259" y="990600"/>
                </a:lnTo>
                <a:lnTo>
                  <a:pt x="766584" y="977900"/>
                </a:lnTo>
                <a:lnTo>
                  <a:pt x="739495" y="977900"/>
                </a:lnTo>
                <a:lnTo>
                  <a:pt x="715073" y="965200"/>
                </a:lnTo>
                <a:lnTo>
                  <a:pt x="646722" y="965200"/>
                </a:lnTo>
                <a:lnTo>
                  <a:pt x="630161" y="990600"/>
                </a:lnTo>
                <a:lnTo>
                  <a:pt x="571538" y="990600"/>
                </a:lnTo>
                <a:lnTo>
                  <a:pt x="552373" y="977900"/>
                </a:lnTo>
                <a:lnTo>
                  <a:pt x="473735" y="977900"/>
                </a:lnTo>
                <a:lnTo>
                  <a:pt x="449859" y="990600"/>
                </a:lnTo>
                <a:lnTo>
                  <a:pt x="429983" y="1003300"/>
                </a:lnTo>
                <a:lnTo>
                  <a:pt x="414159" y="1028700"/>
                </a:lnTo>
                <a:lnTo>
                  <a:pt x="402463" y="1041400"/>
                </a:lnTo>
                <a:lnTo>
                  <a:pt x="363575" y="1041400"/>
                </a:lnTo>
                <a:lnTo>
                  <a:pt x="350570" y="1054100"/>
                </a:lnTo>
                <a:lnTo>
                  <a:pt x="340601" y="1054100"/>
                </a:lnTo>
                <a:lnTo>
                  <a:pt x="332765" y="1066800"/>
                </a:lnTo>
                <a:lnTo>
                  <a:pt x="320103" y="1066800"/>
                </a:lnTo>
                <a:lnTo>
                  <a:pt x="314083" y="1079500"/>
                </a:lnTo>
                <a:lnTo>
                  <a:pt x="307784" y="1092200"/>
                </a:lnTo>
                <a:lnTo>
                  <a:pt x="300913" y="1104900"/>
                </a:lnTo>
                <a:lnTo>
                  <a:pt x="295719" y="1130300"/>
                </a:lnTo>
                <a:lnTo>
                  <a:pt x="325932" y="1130300"/>
                </a:lnTo>
                <a:lnTo>
                  <a:pt x="318338" y="1143000"/>
                </a:lnTo>
                <a:lnTo>
                  <a:pt x="313347" y="1155700"/>
                </a:lnTo>
                <a:lnTo>
                  <a:pt x="310769" y="1155700"/>
                </a:lnTo>
                <a:lnTo>
                  <a:pt x="310375" y="1168400"/>
                </a:lnTo>
                <a:lnTo>
                  <a:pt x="322491" y="1168400"/>
                </a:lnTo>
                <a:lnTo>
                  <a:pt x="334289" y="1155700"/>
                </a:lnTo>
                <a:lnTo>
                  <a:pt x="345859" y="1155700"/>
                </a:lnTo>
                <a:lnTo>
                  <a:pt x="357263" y="1143000"/>
                </a:lnTo>
                <a:lnTo>
                  <a:pt x="335737" y="1181100"/>
                </a:lnTo>
                <a:lnTo>
                  <a:pt x="320497" y="1181100"/>
                </a:lnTo>
                <a:lnTo>
                  <a:pt x="303250" y="1168400"/>
                </a:lnTo>
                <a:lnTo>
                  <a:pt x="275691" y="1168400"/>
                </a:lnTo>
                <a:lnTo>
                  <a:pt x="236220" y="1193800"/>
                </a:lnTo>
                <a:lnTo>
                  <a:pt x="198323" y="1219200"/>
                </a:lnTo>
                <a:lnTo>
                  <a:pt x="172567" y="1244600"/>
                </a:lnTo>
                <a:lnTo>
                  <a:pt x="173418" y="1257300"/>
                </a:lnTo>
                <a:lnTo>
                  <a:pt x="183388" y="1270000"/>
                </a:lnTo>
                <a:lnTo>
                  <a:pt x="182245" y="1270000"/>
                </a:lnTo>
                <a:lnTo>
                  <a:pt x="178320" y="1282700"/>
                </a:lnTo>
                <a:lnTo>
                  <a:pt x="172783" y="1295400"/>
                </a:lnTo>
                <a:lnTo>
                  <a:pt x="166776" y="1320800"/>
                </a:lnTo>
                <a:lnTo>
                  <a:pt x="162623" y="1333500"/>
                </a:lnTo>
                <a:lnTo>
                  <a:pt x="158902" y="1346200"/>
                </a:lnTo>
                <a:lnTo>
                  <a:pt x="154165" y="1346200"/>
                </a:lnTo>
                <a:lnTo>
                  <a:pt x="158064" y="1371600"/>
                </a:lnTo>
                <a:lnTo>
                  <a:pt x="165493" y="1384300"/>
                </a:lnTo>
                <a:lnTo>
                  <a:pt x="176199" y="1384300"/>
                </a:lnTo>
                <a:lnTo>
                  <a:pt x="189903" y="1409700"/>
                </a:lnTo>
                <a:lnTo>
                  <a:pt x="146151" y="1409700"/>
                </a:lnTo>
                <a:lnTo>
                  <a:pt x="128498" y="1422400"/>
                </a:lnTo>
                <a:lnTo>
                  <a:pt x="123685" y="1447800"/>
                </a:lnTo>
                <a:lnTo>
                  <a:pt x="159219" y="1447800"/>
                </a:lnTo>
                <a:lnTo>
                  <a:pt x="157073" y="1485900"/>
                </a:lnTo>
                <a:lnTo>
                  <a:pt x="153250" y="1511300"/>
                </a:lnTo>
                <a:lnTo>
                  <a:pt x="152615" y="1536700"/>
                </a:lnTo>
                <a:lnTo>
                  <a:pt x="160058" y="1574800"/>
                </a:lnTo>
                <a:lnTo>
                  <a:pt x="136321" y="1600200"/>
                </a:lnTo>
                <a:lnTo>
                  <a:pt x="138010" y="1612900"/>
                </a:lnTo>
                <a:lnTo>
                  <a:pt x="152336" y="1625600"/>
                </a:lnTo>
                <a:lnTo>
                  <a:pt x="166573" y="1651000"/>
                </a:lnTo>
                <a:lnTo>
                  <a:pt x="178663" y="1689100"/>
                </a:lnTo>
                <a:lnTo>
                  <a:pt x="189992" y="1739900"/>
                </a:lnTo>
                <a:lnTo>
                  <a:pt x="203327" y="1778000"/>
                </a:lnTo>
                <a:lnTo>
                  <a:pt x="221449" y="1828800"/>
                </a:lnTo>
                <a:lnTo>
                  <a:pt x="230759" y="1841500"/>
                </a:lnTo>
                <a:lnTo>
                  <a:pt x="243281" y="1866900"/>
                </a:lnTo>
                <a:lnTo>
                  <a:pt x="276313" y="1917700"/>
                </a:lnTo>
                <a:lnTo>
                  <a:pt x="315163" y="1968500"/>
                </a:lnTo>
                <a:lnTo>
                  <a:pt x="333971" y="1981200"/>
                </a:lnTo>
                <a:lnTo>
                  <a:pt x="350532" y="1993900"/>
                </a:lnTo>
                <a:lnTo>
                  <a:pt x="384378" y="2006600"/>
                </a:lnTo>
                <a:lnTo>
                  <a:pt x="414375" y="2006600"/>
                </a:lnTo>
                <a:lnTo>
                  <a:pt x="441096" y="2019300"/>
                </a:lnTo>
                <a:lnTo>
                  <a:pt x="451485" y="2030285"/>
                </a:lnTo>
                <a:lnTo>
                  <a:pt x="430555" y="2019300"/>
                </a:lnTo>
                <a:lnTo>
                  <a:pt x="408152" y="2019300"/>
                </a:lnTo>
                <a:lnTo>
                  <a:pt x="403098" y="2032000"/>
                </a:lnTo>
                <a:lnTo>
                  <a:pt x="409930" y="2044700"/>
                </a:lnTo>
                <a:lnTo>
                  <a:pt x="425462" y="2044700"/>
                </a:lnTo>
                <a:lnTo>
                  <a:pt x="446938" y="2070100"/>
                </a:lnTo>
                <a:lnTo>
                  <a:pt x="496506" y="2095500"/>
                </a:lnTo>
                <a:lnTo>
                  <a:pt x="518414" y="2095500"/>
                </a:lnTo>
                <a:lnTo>
                  <a:pt x="534022" y="2108200"/>
                </a:lnTo>
                <a:lnTo>
                  <a:pt x="541020" y="2108200"/>
                </a:lnTo>
                <a:lnTo>
                  <a:pt x="574446" y="2120900"/>
                </a:lnTo>
                <a:lnTo>
                  <a:pt x="604964" y="2120900"/>
                </a:lnTo>
                <a:lnTo>
                  <a:pt x="634365" y="2133600"/>
                </a:lnTo>
                <a:lnTo>
                  <a:pt x="739101" y="2159000"/>
                </a:lnTo>
                <a:lnTo>
                  <a:pt x="792873" y="2159000"/>
                </a:lnTo>
                <a:lnTo>
                  <a:pt x="845248" y="2171700"/>
                </a:lnTo>
                <a:lnTo>
                  <a:pt x="951001" y="2171700"/>
                </a:lnTo>
                <a:lnTo>
                  <a:pt x="929665" y="2209800"/>
                </a:lnTo>
                <a:lnTo>
                  <a:pt x="905852" y="2235200"/>
                </a:lnTo>
                <a:lnTo>
                  <a:pt x="879271" y="2260600"/>
                </a:lnTo>
                <a:lnTo>
                  <a:pt x="849655" y="2298700"/>
                </a:lnTo>
                <a:lnTo>
                  <a:pt x="810666" y="2324100"/>
                </a:lnTo>
                <a:lnTo>
                  <a:pt x="768426" y="2349500"/>
                </a:lnTo>
                <a:lnTo>
                  <a:pt x="723404" y="2374900"/>
                </a:lnTo>
                <a:lnTo>
                  <a:pt x="676071" y="2400300"/>
                </a:lnTo>
                <a:lnTo>
                  <a:pt x="576338" y="2425700"/>
                </a:lnTo>
                <a:lnTo>
                  <a:pt x="473341" y="2425700"/>
                </a:lnTo>
                <a:lnTo>
                  <a:pt x="420128" y="2438400"/>
                </a:lnTo>
                <a:lnTo>
                  <a:pt x="366217" y="2425700"/>
                </a:lnTo>
                <a:lnTo>
                  <a:pt x="311937" y="2425700"/>
                </a:lnTo>
                <a:lnTo>
                  <a:pt x="257606" y="2413000"/>
                </a:lnTo>
                <a:lnTo>
                  <a:pt x="166217" y="2387600"/>
                </a:lnTo>
                <a:lnTo>
                  <a:pt x="121996" y="2362200"/>
                </a:lnTo>
                <a:lnTo>
                  <a:pt x="79209" y="2349500"/>
                </a:lnTo>
                <a:lnTo>
                  <a:pt x="38227" y="2324100"/>
                </a:lnTo>
                <a:lnTo>
                  <a:pt x="0" y="2298700"/>
                </a:lnTo>
                <a:lnTo>
                  <a:pt x="0" y="2463800"/>
                </a:lnTo>
                <a:lnTo>
                  <a:pt x="36639" y="2476500"/>
                </a:lnTo>
                <a:lnTo>
                  <a:pt x="81229" y="2501900"/>
                </a:lnTo>
                <a:lnTo>
                  <a:pt x="128879" y="2514600"/>
                </a:lnTo>
                <a:lnTo>
                  <a:pt x="237210" y="2514600"/>
                </a:lnTo>
                <a:lnTo>
                  <a:pt x="243154" y="2540000"/>
                </a:lnTo>
                <a:lnTo>
                  <a:pt x="270510" y="2565400"/>
                </a:lnTo>
                <a:lnTo>
                  <a:pt x="306666" y="2565400"/>
                </a:lnTo>
                <a:lnTo>
                  <a:pt x="338975" y="2578100"/>
                </a:lnTo>
                <a:lnTo>
                  <a:pt x="409511" y="2578100"/>
                </a:lnTo>
                <a:lnTo>
                  <a:pt x="432536" y="2590800"/>
                </a:lnTo>
                <a:lnTo>
                  <a:pt x="446303" y="2578100"/>
                </a:lnTo>
                <a:lnTo>
                  <a:pt x="460260" y="2565400"/>
                </a:lnTo>
                <a:lnTo>
                  <a:pt x="474484" y="2552700"/>
                </a:lnTo>
                <a:lnTo>
                  <a:pt x="489089" y="2552700"/>
                </a:lnTo>
                <a:lnTo>
                  <a:pt x="499592" y="2565400"/>
                </a:lnTo>
                <a:lnTo>
                  <a:pt x="529577" y="2578100"/>
                </a:lnTo>
                <a:lnTo>
                  <a:pt x="629526" y="2578100"/>
                </a:lnTo>
                <a:lnTo>
                  <a:pt x="751446" y="2552700"/>
                </a:lnTo>
                <a:lnTo>
                  <a:pt x="807770" y="2527300"/>
                </a:lnTo>
                <a:lnTo>
                  <a:pt x="855916" y="2501900"/>
                </a:lnTo>
                <a:lnTo>
                  <a:pt x="892517" y="2476500"/>
                </a:lnTo>
                <a:lnTo>
                  <a:pt x="914209" y="2451100"/>
                </a:lnTo>
                <a:lnTo>
                  <a:pt x="909269" y="2451100"/>
                </a:lnTo>
                <a:lnTo>
                  <a:pt x="906399" y="2438400"/>
                </a:lnTo>
                <a:lnTo>
                  <a:pt x="905535" y="2438400"/>
                </a:lnTo>
                <a:lnTo>
                  <a:pt x="906640" y="2425700"/>
                </a:lnTo>
                <a:lnTo>
                  <a:pt x="952487" y="2425700"/>
                </a:lnTo>
                <a:lnTo>
                  <a:pt x="969657" y="2413000"/>
                </a:lnTo>
                <a:lnTo>
                  <a:pt x="980274" y="2400300"/>
                </a:lnTo>
                <a:lnTo>
                  <a:pt x="984008" y="2374900"/>
                </a:lnTo>
                <a:lnTo>
                  <a:pt x="1019035" y="2349500"/>
                </a:lnTo>
                <a:lnTo>
                  <a:pt x="1047610" y="2336800"/>
                </a:lnTo>
                <a:lnTo>
                  <a:pt x="1066558" y="2311400"/>
                </a:lnTo>
                <a:lnTo>
                  <a:pt x="1072730" y="2273300"/>
                </a:lnTo>
                <a:lnTo>
                  <a:pt x="1085494" y="2260600"/>
                </a:lnTo>
                <a:lnTo>
                  <a:pt x="1099642" y="2260600"/>
                </a:lnTo>
                <a:lnTo>
                  <a:pt x="1113942" y="2235200"/>
                </a:lnTo>
                <a:lnTo>
                  <a:pt x="1127188" y="2209800"/>
                </a:lnTo>
                <a:lnTo>
                  <a:pt x="1138605" y="2184400"/>
                </a:lnTo>
                <a:lnTo>
                  <a:pt x="1148080" y="2159000"/>
                </a:lnTo>
                <a:lnTo>
                  <a:pt x="1155776" y="2146300"/>
                </a:lnTo>
                <a:lnTo>
                  <a:pt x="1161872" y="2120900"/>
                </a:lnTo>
                <a:lnTo>
                  <a:pt x="1164818" y="2120900"/>
                </a:lnTo>
                <a:lnTo>
                  <a:pt x="1166495" y="2108200"/>
                </a:lnTo>
                <a:lnTo>
                  <a:pt x="1186472" y="2095500"/>
                </a:lnTo>
                <a:lnTo>
                  <a:pt x="1205941" y="2082800"/>
                </a:lnTo>
                <a:lnTo>
                  <a:pt x="1224826" y="2070100"/>
                </a:lnTo>
                <a:lnTo>
                  <a:pt x="1243025" y="2044700"/>
                </a:lnTo>
                <a:lnTo>
                  <a:pt x="1253236" y="2057400"/>
                </a:lnTo>
                <a:lnTo>
                  <a:pt x="1296428" y="2057400"/>
                </a:lnTo>
                <a:lnTo>
                  <a:pt x="1311948" y="2044700"/>
                </a:lnTo>
                <a:lnTo>
                  <a:pt x="1327073" y="2032000"/>
                </a:lnTo>
                <a:lnTo>
                  <a:pt x="1341018" y="2019300"/>
                </a:lnTo>
                <a:lnTo>
                  <a:pt x="1352981" y="2006600"/>
                </a:lnTo>
                <a:lnTo>
                  <a:pt x="1369504" y="1993900"/>
                </a:lnTo>
                <a:lnTo>
                  <a:pt x="1387068" y="1981200"/>
                </a:lnTo>
                <a:lnTo>
                  <a:pt x="1405940" y="1968500"/>
                </a:lnTo>
                <a:lnTo>
                  <a:pt x="1426362" y="1955800"/>
                </a:lnTo>
                <a:lnTo>
                  <a:pt x="1429131" y="1930400"/>
                </a:lnTo>
                <a:lnTo>
                  <a:pt x="1432560" y="1917700"/>
                </a:lnTo>
                <a:lnTo>
                  <a:pt x="1436471" y="1905000"/>
                </a:lnTo>
                <a:lnTo>
                  <a:pt x="1440662" y="1892300"/>
                </a:lnTo>
                <a:lnTo>
                  <a:pt x="1464932" y="1892300"/>
                </a:lnTo>
                <a:lnTo>
                  <a:pt x="1502892" y="1866900"/>
                </a:lnTo>
                <a:lnTo>
                  <a:pt x="1548104" y="1828800"/>
                </a:lnTo>
                <a:lnTo>
                  <a:pt x="1594142" y="1765300"/>
                </a:lnTo>
                <a:lnTo>
                  <a:pt x="1627784" y="1714500"/>
                </a:lnTo>
                <a:lnTo>
                  <a:pt x="1656727" y="1663700"/>
                </a:lnTo>
                <a:lnTo>
                  <a:pt x="1680032" y="1625600"/>
                </a:lnTo>
                <a:lnTo>
                  <a:pt x="1696758" y="1587500"/>
                </a:lnTo>
                <a:lnTo>
                  <a:pt x="1705991" y="1562100"/>
                </a:lnTo>
                <a:lnTo>
                  <a:pt x="1699209" y="1562100"/>
                </a:lnTo>
                <a:lnTo>
                  <a:pt x="1693659" y="1549400"/>
                </a:lnTo>
                <a:lnTo>
                  <a:pt x="1689341" y="1549400"/>
                </a:lnTo>
                <a:lnTo>
                  <a:pt x="1686229" y="1536700"/>
                </a:lnTo>
                <a:lnTo>
                  <a:pt x="1691690" y="1536700"/>
                </a:lnTo>
                <a:lnTo>
                  <a:pt x="1698205" y="1524000"/>
                </a:lnTo>
                <a:lnTo>
                  <a:pt x="1705991" y="1536700"/>
                </a:lnTo>
                <a:lnTo>
                  <a:pt x="1723834" y="1524000"/>
                </a:lnTo>
                <a:lnTo>
                  <a:pt x="1733765" y="1498600"/>
                </a:lnTo>
                <a:lnTo>
                  <a:pt x="1735696" y="1485900"/>
                </a:lnTo>
                <a:lnTo>
                  <a:pt x="1729536" y="1460500"/>
                </a:lnTo>
                <a:lnTo>
                  <a:pt x="1752053" y="1435100"/>
                </a:lnTo>
                <a:lnTo>
                  <a:pt x="1771586" y="1409700"/>
                </a:lnTo>
                <a:lnTo>
                  <a:pt x="1781340" y="1384300"/>
                </a:lnTo>
                <a:lnTo>
                  <a:pt x="1774532" y="1346200"/>
                </a:lnTo>
                <a:lnTo>
                  <a:pt x="1796770" y="1333500"/>
                </a:lnTo>
                <a:lnTo>
                  <a:pt x="1814347" y="1282700"/>
                </a:lnTo>
                <a:lnTo>
                  <a:pt x="1827771" y="1244600"/>
                </a:lnTo>
                <a:lnTo>
                  <a:pt x="1837601" y="1206500"/>
                </a:lnTo>
                <a:lnTo>
                  <a:pt x="1849513" y="1155700"/>
                </a:lnTo>
                <a:lnTo>
                  <a:pt x="1856130" y="1117600"/>
                </a:lnTo>
                <a:lnTo>
                  <a:pt x="1858086" y="1066800"/>
                </a:lnTo>
                <a:lnTo>
                  <a:pt x="1855978" y="1028700"/>
                </a:lnTo>
                <a:lnTo>
                  <a:pt x="1850428" y="977900"/>
                </a:lnTo>
                <a:lnTo>
                  <a:pt x="1865617" y="977900"/>
                </a:lnTo>
                <a:lnTo>
                  <a:pt x="1873072" y="990600"/>
                </a:lnTo>
                <a:lnTo>
                  <a:pt x="1882381" y="977900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25638" y="3041399"/>
            <a:ext cx="11436350" cy="35356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32400"/>
              </a:lnSpc>
              <a:spcBef>
                <a:spcPts val="100"/>
              </a:spcBef>
            </a:pPr>
            <a:r>
              <a:rPr dirty="0" sz="2900" spc="65">
                <a:latin typeface="Trebuchet MS"/>
                <a:cs typeface="Trebuchet MS"/>
              </a:rPr>
              <a:t>Yazılım </a:t>
            </a:r>
            <a:r>
              <a:rPr dirty="0" sz="2900" spc="55">
                <a:latin typeface="Trebuchet MS"/>
                <a:cs typeface="Trebuchet MS"/>
              </a:rPr>
              <a:t>mühendisliğinde, </a:t>
            </a:r>
            <a:r>
              <a:rPr dirty="0" sz="2900" spc="65">
                <a:latin typeface="Trebuchet MS"/>
                <a:cs typeface="Trebuchet MS"/>
              </a:rPr>
              <a:t>aktörlerin </a:t>
            </a:r>
            <a:r>
              <a:rPr dirty="0" sz="2900" spc="125">
                <a:latin typeface="Trebuchet MS"/>
                <a:cs typeface="Trebuchet MS"/>
              </a:rPr>
              <a:t>ve </a:t>
            </a:r>
            <a:r>
              <a:rPr dirty="0" sz="2900" spc="20">
                <a:latin typeface="Trebuchet MS"/>
                <a:cs typeface="Trebuchet MS"/>
              </a:rPr>
              <a:t>kullanım </a:t>
            </a:r>
            <a:r>
              <a:rPr dirty="0" sz="2900" spc="35">
                <a:latin typeface="Trebuchet MS"/>
                <a:cs typeface="Trebuchet MS"/>
              </a:rPr>
              <a:t>durumlarının </a:t>
            </a:r>
            <a:r>
              <a:rPr dirty="0" sz="2900" spc="40">
                <a:latin typeface="Trebuchet MS"/>
                <a:cs typeface="Trebuchet MS"/>
              </a:rPr>
              <a:t> </a:t>
            </a:r>
            <a:r>
              <a:rPr dirty="0" sz="2900" spc="155">
                <a:latin typeface="Trebuchet MS"/>
                <a:cs typeface="Trebuchet MS"/>
              </a:rPr>
              <a:t>arasındaki </a:t>
            </a:r>
            <a:r>
              <a:rPr dirty="0" sz="2900" spc="-55">
                <a:latin typeface="Trebuchet MS"/>
                <a:cs typeface="Trebuchet MS"/>
              </a:rPr>
              <a:t>ilişkiler, </a:t>
            </a:r>
            <a:r>
              <a:rPr dirty="0" sz="2900" spc="15">
                <a:latin typeface="Trebuchet MS"/>
                <a:cs typeface="Trebuchet MS"/>
              </a:rPr>
              <a:t>sistemin </a:t>
            </a:r>
            <a:r>
              <a:rPr dirty="0" sz="2900" spc="65">
                <a:latin typeface="Trebuchet MS"/>
                <a:cs typeface="Trebuchet MS"/>
              </a:rPr>
              <a:t>nasıl </a:t>
            </a:r>
            <a:r>
              <a:rPr dirty="0" sz="2900" spc="80">
                <a:latin typeface="Trebuchet MS"/>
                <a:cs typeface="Trebuchet MS"/>
              </a:rPr>
              <a:t>çalıştığını </a:t>
            </a:r>
            <a:r>
              <a:rPr dirty="0" sz="2900" spc="125">
                <a:latin typeface="Trebuchet MS"/>
                <a:cs typeface="Trebuchet MS"/>
              </a:rPr>
              <a:t>ve </a:t>
            </a:r>
            <a:r>
              <a:rPr dirty="0" sz="2900" spc="70">
                <a:latin typeface="Trebuchet MS"/>
                <a:cs typeface="Trebuchet MS"/>
              </a:rPr>
              <a:t>kullanıcılarla </a:t>
            </a:r>
            <a:r>
              <a:rPr dirty="0" sz="2900" spc="65">
                <a:latin typeface="Trebuchet MS"/>
                <a:cs typeface="Trebuchet MS"/>
              </a:rPr>
              <a:t>nasıl </a:t>
            </a:r>
            <a:r>
              <a:rPr dirty="0" sz="2900" spc="-860">
                <a:latin typeface="Trebuchet MS"/>
                <a:cs typeface="Trebuchet MS"/>
              </a:rPr>
              <a:t> </a:t>
            </a:r>
            <a:r>
              <a:rPr dirty="0" sz="2900" spc="70">
                <a:latin typeface="Trebuchet MS"/>
                <a:cs typeface="Trebuchet MS"/>
              </a:rPr>
              <a:t>etkileşimde </a:t>
            </a:r>
            <a:r>
              <a:rPr dirty="0" sz="2900" spc="60">
                <a:latin typeface="Trebuchet MS"/>
                <a:cs typeface="Trebuchet MS"/>
              </a:rPr>
              <a:t>bulunduğunu </a:t>
            </a:r>
            <a:r>
              <a:rPr dirty="0" sz="2900" spc="175">
                <a:latin typeface="Trebuchet MS"/>
                <a:cs typeface="Trebuchet MS"/>
              </a:rPr>
              <a:t>anlamak </a:t>
            </a:r>
            <a:r>
              <a:rPr dirty="0" sz="2900" spc="60">
                <a:latin typeface="Trebuchet MS"/>
                <a:cs typeface="Trebuchet MS"/>
              </a:rPr>
              <a:t>için </a:t>
            </a:r>
            <a:r>
              <a:rPr dirty="0" sz="2900" spc="-25">
                <a:latin typeface="Trebuchet MS"/>
                <a:cs typeface="Trebuchet MS"/>
              </a:rPr>
              <a:t>kritik </a:t>
            </a:r>
            <a:r>
              <a:rPr dirty="0" sz="2900" spc="155">
                <a:latin typeface="Trebuchet MS"/>
                <a:cs typeface="Trebuchet MS"/>
              </a:rPr>
              <a:t>öneme </a:t>
            </a:r>
            <a:r>
              <a:rPr dirty="0" sz="2900" spc="20">
                <a:latin typeface="Trebuchet MS"/>
                <a:cs typeface="Trebuchet MS"/>
              </a:rPr>
              <a:t>sahiptir. </a:t>
            </a:r>
            <a:r>
              <a:rPr dirty="0" sz="2900" spc="85">
                <a:latin typeface="Trebuchet MS"/>
                <a:cs typeface="Trebuchet MS"/>
              </a:rPr>
              <a:t>Bu </a:t>
            </a:r>
            <a:r>
              <a:rPr dirty="0" sz="2900" spc="90">
                <a:latin typeface="Trebuchet MS"/>
                <a:cs typeface="Trebuchet MS"/>
              </a:rPr>
              <a:t> </a:t>
            </a:r>
            <a:r>
              <a:rPr dirty="0" sz="2900" spc="-10">
                <a:latin typeface="Trebuchet MS"/>
                <a:cs typeface="Trebuchet MS"/>
              </a:rPr>
              <a:t>ilişkiler </a:t>
            </a:r>
            <a:r>
              <a:rPr dirty="0" sz="2900" spc="85">
                <a:latin typeface="Trebuchet MS"/>
                <a:cs typeface="Trebuchet MS"/>
              </a:rPr>
              <a:t>genellikle </a:t>
            </a:r>
            <a:r>
              <a:rPr dirty="0" sz="2900" spc="110">
                <a:latin typeface="Trebuchet MS"/>
                <a:cs typeface="Trebuchet MS"/>
              </a:rPr>
              <a:t>dört </a:t>
            </a:r>
            <a:r>
              <a:rPr dirty="0" sz="2900" spc="55">
                <a:latin typeface="Trebuchet MS"/>
                <a:cs typeface="Trebuchet MS"/>
              </a:rPr>
              <a:t>temel </a:t>
            </a:r>
            <a:r>
              <a:rPr dirty="0" sz="2900" spc="65">
                <a:latin typeface="Trebuchet MS"/>
                <a:cs typeface="Trebuchet MS"/>
              </a:rPr>
              <a:t>türde </a:t>
            </a:r>
            <a:r>
              <a:rPr dirty="0" sz="2900" spc="60">
                <a:latin typeface="Trebuchet MS"/>
                <a:cs typeface="Trebuchet MS"/>
              </a:rPr>
              <a:t>gelir: </a:t>
            </a:r>
            <a:r>
              <a:rPr dirty="0" sz="2900" spc="65">
                <a:latin typeface="Trebuchet MS"/>
                <a:cs typeface="Trebuchet MS"/>
              </a:rPr>
              <a:t> </a:t>
            </a:r>
            <a:r>
              <a:rPr dirty="0" sz="2900" spc="95">
                <a:latin typeface="Trebuchet MS"/>
                <a:cs typeface="Trebuchet MS"/>
              </a:rPr>
              <a:t>Genelleştirme(Generalization),</a:t>
            </a:r>
            <a:r>
              <a:rPr dirty="0" sz="2900" spc="15">
                <a:latin typeface="Trebuchet MS"/>
                <a:cs typeface="Trebuchet MS"/>
              </a:rPr>
              <a:t> </a:t>
            </a:r>
            <a:r>
              <a:rPr dirty="0" sz="2900" spc="35">
                <a:latin typeface="Trebuchet MS"/>
                <a:cs typeface="Trebuchet MS"/>
              </a:rPr>
              <a:t>ilişkilendirme</a:t>
            </a:r>
            <a:r>
              <a:rPr dirty="0" sz="2900" spc="20">
                <a:latin typeface="Trebuchet MS"/>
                <a:cs typeface="Trebuchet MS"/>
              </a:rPr>
              <a:t> </a:t>
            </a:r>
            <a:r>
              <a:rPr dirty="0" sz="2900" spc="80">
                <a:latin typeface="Trebuchet MS"/>
                <a:cs typeface="Trebuchet MS"/>
              </a:rPr>
              <a:t>(association),</a:t>
            </a:r>
            <a:r>
              <a:rPr dirty="0" sz="2900" spc="15">
                <a:latin typeface="Trebuchet MS"/>
                <a:cs typeface="Trebuchet MS"/>
              </a:rPr>
              <a:t> </a:t>
            </a:r>
            <a:r>
              <a:rPr dirty="0" sz="2900" spc="120">
                <a:latin typeface="Trebuchet MS"/>
                <a:cs typeface="Trebuchet MS"/>
              </a:rPr>
              <a:t>dahil </a:t>
            </a:r>
            <a:r>
              <a:rPr dirty="0" sz="2900" spc="-860">
                <a:latin typeface="Trebuchet MS"/>
                <a:cs typeface="Trebuchet MS"/>
              </a:rPr>
              <a:t> </a:t>
            </a:r>
            <a:r>
              <a:rPr dirty="0" sz="2900" spc="95">
                <a:latin typeface="Trebuchet MS"/>
                <a:cs typeface="Trebuchet MS"/>
              </a:rPr>
              <a:t>etme</a:t>
            </a:r>
            <a:r>
              <a:rPr dirty="0" sz="2900" spc="-10">
                <a:latin typeface="Trebuchet MS"/>
                <a:cs typeface="Trebuchet MS"/>
              </a:rPr>
              <a:t> </a:t>
            </a:r>
            <a:r>
              <a:rPr dirty="0" sz="2900" spc="20">
                <a:latin typeface="Trebuchet MS"/>
                <a:cs typeface="Trebuchet MS"/>
              </a:rPr>
              <a:t>(include),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125">
                <a:latin typeface="Trebuchet MS"/>
                <a:cs typeface="Trebuchet MS"/>
              </a:rPr>
              <a:t>ve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100">
                <a:latin typeface="Trebuchet MS"/>
                <a:cs typeface="Trebuchet MS"/>
              </a:rPr>
              <a:t>genişletme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50">
                <a:latin typeface="Trebuchet MS"/>
                <a:cs typeface="Trebuchet MS"/>
              </a:rPr>
              <a:t>(extend).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333826" y="7962900"/>
            <a:ext cx="1954530" cy="2324100"/>
          </a:xfrm>
          <a:custGeom>
            <a:avLst/>
            <a:gdLst/>
            <a:ahLst/>
            <a:cxnLst/>
            <a:rect l="l" t="t" r="r" b="b"/>
            <a:pathLst>
              <a:path w="1954530" h="2324100">
                <a:moveTo>
                  <a:pt x="961656" y="135153"/>
                </a:moveTo>
                <a:lnTo>
                  <a:pt x="950937" y="132626"/>
                </a:lnTo>
                <a:lnTo>
                  <a:pt x="949248" y="138722"/>
                </a:lnTo>
                <a:lnTo>
                  <a:pt x="949045" y="142925"/>
                </a:lnTo>
                <a:lnTo>
                  <a:pt x="953668" y="145237"/>
                </a:lnTo>
                <a:lnTo>
                  <a:pt x="959129" y="139776"/>
                </a:lnTo>
                <a:lnTo>
                  <a:pt x="961656" y="135153"/>
                </a:lnTo>
                <a:close/>
              </a:path>
              <a:path w="1954530" h="2324100">
                <a:moveTo>
                  <a:pt x="1954161" y="165100"/>
                </a:moveTo>
                <a:lnTo>
                  <a:pt x="1931720" y="152400"/>
                </a:lnTo>
                <a:lnTo>
                  <a:pt x="1845741" y="101600"/>
                </a:lnTo>
                <a:lnTo>
                  <a:pt x="1801152" y="88900"/>
                </a:lnTo>
                <a:lnTo>
                  <a:pt x="1753489" y="76200"/>
                </a:lnTo>
                <a:lnTo>
                  <a:pt x="1701812" y="63500"/>
                </a:lnTo>
                <a:lnTo>
                  <a:pt x="1645158" y="63500"/>
                </a:lnTo>
                <a:lnTo>
                  <a:pt x="1639227" y="38100"/>
                </a:lnTo>
                <a:lnTo>
                  <a:pt x="1611871" y="25400"/>
                </a:lnTo>
                <a:lnTo>
                  <a:pt x="1575714" y="12700"/>
                </a:lnTo>
                <a:lnTo>
                  <a:pt x="1495996" y="12700"/>
                </a:lnTo>
                <a:lnTo>
                  <a:pt x="1472857" y="0"/>
                </a:lnTo>
                <a:lnTo>
                  <a:pt x="1449844" y="0"/>
                </a:lnTo>
                <a:lnTo>
                  <a:pt x="1436065" y="12700"/>
                </a:lnTo>
                <a:lnTo>
                  <a:pt x="1422120" y="12700"/>
                </a:lnTo>
                <a:lnTo>
                  <a:pt x="1407896" y="25400"/>
                </a:lnTo>
                <a:lnTo>
                  <a:pt x="1393291" y="38100"/>
                </a:lnTo>
                <a:lnTo>
                  <a:pt x="1382776" y="12700"/>
                </a:lnTo>
                <a:lnTo>
                  <a:pt x="1352804" y="12700"/>
                </a:lnTo>
                <a:lnTo>
                  <a:pt x="1307960" y="0"/>
                </a:lnTo>
                <a:lnTo>
                  <a:pt x="1252855" y="0"/>
                </a:lnTo>
                <a:lnTo>
                  <a:pt x="1192085" y="12700"/>
                </a:lnTo>
                <a:lnTo>
                  <a:pt x="1130935" y="38100"/>
                </a:lnTo>
                <a:lnTo>
                  <a:pt x="1074610" y="63500"/>
                </a:lnTo>
                <a:lnTo>
                  <a:pt x="1026464" y="88900"/>
                </a:lnTo>
                <a:lnTo>
                  <a:pt x="989863" y="114300"/>
                </a:lnTo>
                <a:lnTo>
                  <a:pt x="968171" y="127000"/>
                </a:lnTo>
                <a:lnTo>
                  <a:pt x="973112" y="127000"/>
                </a:lnTo>
                <a:lnTo>
                  <a:pt x="975982" y="139700"/>
                </a:lnTo>
                <a:lnTo>
                  <a:pt x="976833" y="139700"/>
                </a:lnTo>
                <a:lnTo>
                  <a:pt x="975741" y="152400"/>
                </a:lnTo>
                <a:lnTo>
                  <a:pt x="929894" y="152400"/>
                </a:lnTo>
                <a:lnTo>
                  <a:pt x="912723" y="165100"/>
                </a:lnTo>
                <a:lnTo>
                  <a:pt x="902093" y="177800"/>
                </a:lnTo>
                <a:lnTo>
                  <a:pt x="898372" y="203200"/>
                </a:lnTo>
                <a:lnTo>
                  <a:pt x="863333" y="228600"/>
                </a:lnTo>
                <a:lnTo>
                  <a:pt x="834771" y="241300"/>
                </a:lnTo>
                <a:lnTo>
                  <a:pt x="815822" y="266700"/>
                </a:lnTo>
                <a:lnTo>
                  <a:pt x="809650" y="317500"/>
                </a:lnTo>
                <a:lnTo>
                  <a:pt x="796886" y="317500"/>
                </a:lnTo>
                <a:lnTo>
                  <a:pt x="768438" y="342900"/>
                </a:lnTo>
                <a:lnTo>
                  <a:pt x="743775" y="393700"/>
                </a:lnTo>
                <a:lnTo>
                  <a:pt x="726605" y="444500"/>
                </a:lnTo>
                <a:lnTo>
                  <a:pt x="720509" y="457200"/>
                </a:lnTo>
                <a:lnTo>
                  <a:pt x="718616" y="457200"/>
                </a:lnTo>
                <a:lnTo>
                  <a:pt x="717562" y="469900"/>
                </a:lnTo>
                <a:lnTo>
                  <a:pt x="715873" y="469900"/>
                </a:lnTo>
                <a:lnTo>
                  <a:pt x="695909" y="482600"/>
                </a:lnTo>
                <a:lnTo>
                  <a:pt x="676427" y="495300"/>
                </a:lnTo>
                <a:lnTo>
                  <a:pt x="657542" y="520700"/>
                </a:lnTo>
                <a:lnTo>
                  <a:pt x="639343" y="533400"/>
                </a:lnTo>
                <a:lnTo>
                  <a:pt x="629145" y="520700"/>
                </a:lnTo>
                <a:lnTo>
                  <a:pt x="601713" y="520700"/>
                </a:lnTo>
                <a:lnTo>
                  <a:pt x="585952" y="533400"/>
                </a:lnTo>
                <a:lnTo>
                  <a:pt x="570433" y="533400"/>
                </a:lnTo>
                <a:lnTo>
                  <a:pt x="555307" y="546100"/>
                </a:lnTo>
                <a:lnTo>
                  <a:pt x="541362" y="558800"/>
                </a:lnTo>
                <a:lnTo>
                  <a:pt x="529386" y="571500"/>
                </a:lnTo>
                <a:lnTo>
                  <a:pt x="512876" y="584200"/>
                </a:lnTo>
                <a:lnTo>
                  <a:pt x="495300" y="609600"/>
                </a:lnTo>
                <a:lnTo>
                  <a:pt x="476440" y="622300"/>
                </a:lnTo>
                <a:lnTo>
                  <a:pt x="456018" y="635000"/>
                </a:lnTo>
                <a:lnTo>
                  <a:pt x="453250" y="647700"/>
                </a:lnTo>
                <a:lnTo>
                  <a:pt x="449808" y="660400"/>
                </a:lnTo>
                <a:lnTo>
                  <a:pt x="445909" y="673100"/>
                </a:lnTo>
                <a:lnTo>
                  <a:pt x="441718" y="698500"/>
                </a:lnTo>
                <a:lnTo>
                  <a:pt x="417436" y="698500"/>
                </a:lnTo>
                <a:lnTo>
                  <a:pt x="379488" y="711200"/>
                </a:lnTo>
                <a:lnTo>
                  <a:pt x="334276" y="762000"/>
                </a:lnTo>
                <a:lnTo>
                  <a:pt x="288239" y="812800"/>
                </a:lnTo>
                <a:lnTo>
                  <a:pt x="254584" y="863600"/>
                </a:lnTo>
                <a:lnTo>
                  <a:pt x="225653" y="914400"/>
                </a:lnTo>
                <a:lnTo>
                  <a:pt x="202349" y="965200"/>
                </a:lnTo>
                <a:lnTo>
                  <a:pt x="185623" y="1003300"/>
                </a:lnTo>
                <a:lnTo>
                  <a:pt x="176390" y="1016000"/>
                </a:lnTo>
                <a:lnTo>
                  <a:pt x="183172" y="1028700"/>
                </a:lnTo>
                <a:lnTo>
                  <a:pt x="193040" y="1028700"/>
                </a:lnTo>
                <a:lnTo>
                  <a:pt x="196151" y="1041400"/>
                </a:lnTo>
                <a:lnTo>
                  <a:pt x="190690" y="1054100"/>
                </a:lnTo>
                <a:lnTo>
                  <a:pt x="176390" y="1054100"/>
                </a:lnTo>
                <a:lnTo>
                  <a:pt x="158546" y="1066800"/>
                </a:lnTo>
                <a:lnTo>
                  <a:pt x="148615" y="1079500"/>
                </a:lnTo>
                <a:lnTo>
                  <a:pt x="146672" y="1092200"/>
                </a:lnTo>
                <a:lnTo>
                  <a:pt x="152844" y="1117600"/>
                </a:lnTo>
                <a:lnTo>
                  <a:pt x="130314" y="1143000"/>
                </a:lnTo>
                <a:lnTo>
                  <a:pt x="110794" y="1168400"/>
                </a:lnTo>
                <a:lnTo>
                  <a:pt x="101041" y="1193800"/>
                </a:lnTo>
                <a:lnTo>
                  <a:pt x="107848" y="1231900"/>
                </a:lnTo>
                <a:lnTo>
                  <a:pt x="85610" y="1257300"/>
                </a:lnTo>
                <a:lnTo>
                  <a:pt x="68033" y="1295400"/>
                </a:lnTo>
                <a:lnTo>
                  <a:pt x="54597" y="1346200"/>
                </a:lnTo>
                <a:lnTo>
                  <a:pt x="44780" y="1371600"/>
                </a:lnTo>
                <a:lnTo>
                  <a:pt x="32867" y="1422400"/>
                </a:lnTo>
                <a:lnTo>
                  <a:pt x="26238" y="1460500"/>
                </a:lnTo>
                <a:lnTo>
                  <a:pt x="24295" y="1511300"/>
                </a:lnTo>
                <a:lnTo>
                  <a:pt x="26403" y="1562100"/>
                </a:lnTo>
                <a:lnTo>
                  <a:pt x="31953" y="1600200"/>
                </a:lnTo>
                <a:lnTo>
                  <a:pt x="23825" y="1612900"/>
                </a:lnTo>
                <a:lnTo>
                  <a:pt x="16764" y="1600200"/>
                </a:lnTo>
                <a:lnTo>
                  <a:pt x="0" y="1600200"/>
                </a:lnTo>
                <a:lnTo>
                  <a:pt x="2692" y="1612900"/>
                </a:lnTo>
                <a:lnTo>
                  <a:pt x="8089" y="1638300"/>
                </a:lnTo>
                <a:lnTo>
                  <a:pt x="8585" y="1689100"/>
                </a:lnTo>
                <a:lnTo>
                  <a:pt x="6057" y="1752600"/>
                </a:lnTo>
                <a:lnTo>
                  <a:pt x="5041" y="1790700"/>
                </a:lnTo>
                <a:lnTo>
                  <a:pt x="7264" y="1841500"/>
                </a:lnTo>
                <a:lnTo>
                  <a:pt x="11798" y="1866900"/>
                </a:lnTo>
                <a:lnTo>
                  <a:pt x="24409" y="1892300"/>
                </a:lnTo>
                <a:lnTo>
                  <a:pt x="50876" y="1917700"/>
                </a:lnTo>
                <a:lnTo>
                  <a:pt x="29616" y="1917700"/>
                </a:lnTo>
                <a:lnTo>
                  <a:pt x="21869" y="1930400"/>
                </a:lnTo>
                <a:lnTo>
                  <a:pt x="16395" y="1943100"/>
                </a:lnTo>
                <a:lnTo>
                  <a:pt x="24079" y="1943100"/>
                </a:lnTo>
                <a:lnTo>
                  <a:pt x="31369" y="1955800"/>
                </a:lnTo>
                <a:lnTo>
                  <a:pt x="38277" y="1955800"/>
                </a:lnTo>
                <a:lnTo>
                  <a:pt x="44780" y="1968500"/>
                </a:lnTo>
                <a:lnTo>
                  <a:pt x="32651" y="1981200"/>
                </a:lnTo>
                <a:lnTo>
                  <a:pt x="30556" y="1993900"/>
                </a:lnTo>
                <a:lnTo>
                  <a:pt x="34099" y="2019300"/>
                </a:lnTo>
                <a:lnTo>
                  <a:pt x="38887" y="2044700"/>
                </a:lnTo>
                <a:lnTo>
                  <a:pt x="29425" y="2070100"/>
                </a:lnTo>
                <a:lnTo>
                  <a:pt x="57340" y="2108200"/>
                </a:lnTo>
                <a:lnTo>
                  <a:pt x="65570" y="2146300"/>
                </a:lnTo>
                <a:lnTo>
                  <a:pt x="65773" y="2159000"/>
                </a:lnTo>
                <a:lnTo>
                  <a:pt x="66255" y="2184400"/>
                </a:lnTo>
                <a:lnTo>
                  <a:pt x="68326" y="2209800"/>
                </a:lnTo>
                <a:lnTo>
                  <a:pt x="76669" y="2222500"/>
                </a:lnTo>
                <a:lnTo>
                  <a:pt x="86855" y="2235200"/>
                </a:lnTo>
                <a:lnTo>
                  <a:pt x="96443" y="2247900"/>
                </a:lnTo>
                <a:lnTo>
                  <a:pt x="103009" y="2247900"/>
                </a:lnTo>
                <a:lnTo>
                  <a:pt x="119621" y="2298700"/>
                </a:lnTo>
                <a:lnTo>
                  <a:pt x="129070" y="2324100"/>
                </a:lnTo>
                <a:lnTo>
                  <a:pt x="320497" y="2324100"/>
                </a:lnTo>
                <a:lnTo>
                  <a:pt x="296214" y="2273300"/>
                </a:lnTo>
                <a:lnTo>
                  <a:pt x="274358" y="2222500"/>
                </a:lnTo>
                <a:lnTo>
                  <a:pt x="254406" y="2171700"/>
                </a:lnTo>
                <a:lnTo>
                  <a:pt x="235800" y="2133600"/>
                </a:lnTo>
                <a:lnTo>
                  <a:pt x="218020" y="2082800"/>
                </a:lnTo>
                <a:lnTo>
                  <a:pt x="204533" y="2032000"/>
                </a:lnTo>
                <a:lnTo>
                  <a:pt x="192925" y="1981200"/>
                </a:lnTo>
                <a:lnTo>
                  <a:pt x="183261" y="1930400"/>
                </a:lnTo>
                <a:lnTo>
                  <a:pt x="175602" y="1892300"/>
                </a:lnTo>
                <a:lnTo>
                  <a:pt x="169976" y="1841500"/>
                </a:lnTo>
                <a:lnTo>
                  <a:pt x="166458" y="1790700"/>
                </a:lnTo>
                <a:lnTo>
                  <a:pt x="165100" y="1739900"/>
                </a:lnTo>
                <a:lnTo>
                  <a:pt x="165963" y="1689100"/>
                </a:lnTo>
                <a:lnTo>
                  <a:pt x="169087" y="1638300"/>
                </a:lnTo>
                <a:lnTo>
                  <a:pt x="174548" y="1587500"/>
                </a:lnTo>
                <a:lnTo>
                  <a:pt x="182372" y="1549400"/>
                </a:lnTo>
                <a:lnTo>
                  <a:pt x="192646" y="1498600"/>
                </a:lnTo>
                <a:lnTo>
                  <a:pt x="205409" y="1447800"/>
                </a:lnTo>
                <a:lnTo>
                  <a:pt x="218567" y="1397000"/>
                </a:lnTo>
                <a:lnTo>
                  <a:pt x="232156" y="1358900"/>
                </a:lnTo>
                <a:lnTo>
                  <a:pt x="246265" y="1308100"/>
                </a:lnTo>
                <a:lnTo>
                  <a:pt x="260997" y="1270000"/>
                </a:lnTo>
                <a:lnTo>
                  <a:pt x="276453" y="1219200"/>
                </a:lnTo>
                <a:lnTo>
                  <a:pt x="292722" y="1181100"/>
                </a:lnTo>
                <a:lnTo>
                  <a:pt x="309892" y="1130300"/>
                </a:lnTo>
                <a:lnTo>
                  <a:pt x="331177" y="1079500"/>
                </a:lnTo>
                <a:lnTo>
                  <a:pt x="354177" y="1028700"/>
                </a:lnTo>
                <a:lnTo>
                  <a:pt x="379145" y="977900"/>
                </a:lnTo>
                <a:lnTo>
                  <a:pt x="406349" y="939800"/>
                </a:lnTo>
                <a:lnTo>
                  <a:pt x="436016" y="889000"/>
                </a:lnTo>
                <a:lnTo>
                  <a:pt x="468414" y="850900"/>
                </a:lnTo>
                <a:lnTo>
                  <a:pt x="502069" y="812800"/>
                </a:lnTo>
                <a:lnTo>
                  <a:pt x="537222" y="762000"/>
                </a:lnTo>
                <a:lnTo>
                  <a:pt x="574141" y="723900"/>
                </a:lnTo>
                <a:lnTo>
                  <a:pt x="613168" y="685800"/>
                </a:lnTo>
                <a:lnTo>
                  <a:pt x="654558" y="660400"/>
                </a:lnTo>
                <a:lnTo>
                  <a:pt x="698639" y="622300"/>
                </a:lnTo>
                <a:lnTo>
                  <a:pt x="700366" y="647700"/>
                </a:lnTo>
                <a:lnTo>
                  <a:pt x="702691" y="660400"/>
                </a:lnTo>
                <a:lnTo>
                  <a:pt x="705561" y="673100"/>
                </a:lnTo>
                <a:lnTo>
                  <a:pt x="708939" y="698500"/>
                </a:lnTo>
                <a:lnTo>
                  <a:pt x="700925" y="698500"/>
                </a:lnTo>
                <a:lnTo>
                  <a:pt x="693534" y="685800"/>
                </a:lnTo>
                <a:lnTo>
                  <a:pt x="676567" y="685800"/>
                </a:lnTo>
                <a:lnTo>
                  <a:pt x="680085" y="698500"/>
                </a:lnTo>
                <a:lnTo>
                  <a:pt x="687146" y="723900"/>
                </a:lnTo>
                <a:lnTo>
                  <a:pt x="690918" y="787400"/>
                </a:lnTo>
                <a:lnTo>
                  <a:pt x="691756" y="838200"/>
                </a:lnTo>
                <a:lnTo>
                  <a:pt x="693597" y="876300"/>
                </a:lnTo>
                <a:lnTo>
                  <a:pt x="698627" y="927100"/>
                </a:lnTo>
                <a:lnTo>
                  <a:pt x="718870" y="977900"/>
                </a:lnTo>
                <a:lnTo>
                  <a:pt x="747204" y="1003300"/>
                </a:lnTo>
                <a:lnTo>
                  <a:pt x="726554" y="1003300"/>
                </a:lnTo>
                <a:lnTo>
                  <a:pt x="719467" y="1016000"/>
                </a:lnTo>
                <a:lnTo>
                  <a:pt x="715035" y="1028700"/>
                </a:lnTo>
                <a:lnTo>
                  <a:pt x="722960" y="1041400"/>
                </a:lnTo>
                <a:lnTo>
                  <a:pt x="737920" y="1041400"/>
                </a:lnTo>
                <a:lnTo>
                  <a:pt x="744893" y="1054100"/>
                </a:lnTo>
                <a:lnTo>
                  <a:pt x="733755" y="1066800"/>
                </a:lnTo>
                <a:lnTo>
                  <a:pt x="733221" y="1079500"/>
                </a:lnTo>
                <a:lnTo>
                  <a:pt x="738682" y="1104900"/>
                </a:lnTo>
                <a:lnTo>
                  <a:pt x="745528" y="1130300"/>
                </a:lnTo>
                <a:lnTo>
                  <a:pt x="743800" y="1143000"/>
                </a:lnTo>
                <a:lnTo>
                  <a:pt x="742162" y="1143000"/>
                </a:lnTo>
                <a:lnTo>
                  <a:pt x="740676" y="1155700"/>
                </a:lnTo>
                <a:lnTo>
                  <a:pt x="739432" y="1168400"/>
                </a:lnTo>
                <a:lnTo>
                  <a:pt x="750709" y="1168400"/>
                </a:lnTo>
                <a:lnTo>
                  <a:pt x="760895" y="1181100"/>
                </a:lnTo>
                <a:lnTo>
                  <a:pt x="770026" y="1193800"/>
                </a:lnTo>
                <a:lnTo>
                  <a:pt x="778116" y="1206500"/>
                </a:lnTo>
                <a:lnTo>
                  <a:pt x="782193" y="1231900"/>
                </a:lnTo>
                <a:lnTo>
                  <a:pt x="784263" y="1257300"/>
                </a:lnTo>
                <a:lnTo>
                  <a:pt x="786561" y="1270000"/>
                </a:lnTo>
                <a:lnTo>
                  <a:pt x="791362" y="1295400"/>
                </a:lnTo>
                <a:lnTo>
                  <a:pt x="802881" y="1308100"/>
                </a:lnTo>
                <a:lnTo>
                  <a:pt x="814616" y="1320800"/>
                </a:lnTo>
                <a:lnTo>
                  <a:pt x="825449" y="1333500"/>
                </a:lnTo>
                <a:lnTo>
                  <a:pt x="834250" y="1333500"/>
                </a:lnTo>
                <a:lnTo>
                  <a:pt x="857605" y="1384300"/>
                </a:lnTo>
                <a:lnTo>
                  <a:pt x="883602" y="1435100"/>
                </a:lnTo>
                <a:lnTo>
                  <a:pt x="905294" y="1460500"/>
                </a:lnTo>
                <a:lnTo>
                  <a:pt x="916139" y="1473200"/>
                </a:lnTo>
                <a:lnTo>
                  <a:pt x="959129" y="1511300"/>
                </a:lnTo>
                <a:lnTo>
                  <a:pt x="966838" y="1511300"/>
                </a:lnTo>
                <a:lnTo>
                  <a:pt x="976033" y="1498600"/>
                </a:lnTo>
                <a:lnTo>
                  <a:pt x="998448" y="1498600"/>
                </a:lnTo>
                <a:lnTo>
                  <a:pt x="1006805" y="1511300"/>
                </a:lnTo>
                <a:lnTo>
                  <a:pt x="1013269" y="1524000"/>
                </a:lnTo>
                <a:lnTo>
                  <a:pt x="1017371" y="1536700"/>
                </a:lnTo>
                <a:lnTo>
                  <a:pt x="1018628" y="1549400"/>
                </a:lnTo>
                <a:lnTo>
                  <a:pt x="1052487" y="1549400"/>
                </a:lnTo>
                <a:lnTo>
                  <a:pt x="1061072" y="1562100"/>
                </a:lnTo>
                <a:lnTo>
                  <a:pt x="1070432" y="1574800"/>
                </a:lnTo>
                <a:lnTo>
                  <a:pt x="1080541" y="1574800"/>
                </a:lnTo>
                <a:lnTo>
                  <a:pt x="1091374" y="1587500"/>
                </a:lnTo>
                <a:lnTo>
                  <a:pt x="1103122" y="1600200"/>
                </a:lnTo>
                <a:lnTo>
                  <a:pt x="1129131" y="1600200"/>
                </a:lnTo>
                <a:lnTo>
                  <a:pt x="1142885" y="1612900"/>
                </a:lnTo>
                <a:lnTo>
                  <a:pt x="1167307" y="1612900"/>
                </a:lnTo>
                <a:lnTo>
                  <a:pt x="1187297" y="1625600"/>
                </a:lnTo>
                <a:lnTo>
                  <a:pt x="1216266" y="1625600"/>
                </a:lnTo>
                <a:lnTo>
                  <a:pt x="1226667" y="1612900"/>
                </a:lnTo>
                <a:lnTo>
                  <a:pt x="1243939" y="1612900"/>
                </a:lnTo>
                <a:lnTo>
                  <a:pt x="1252220" y="1600200"/>
                </a:lnTo>
                <a:lnTo>
                  <a:pt x="1349629" y="1600200"/>
                </a:lnTo>
                <a:lnTo>
                  <a:pt x="1369479" y="1612900"/>
                </a:lnTo>
                <a:lnTo>
                  <a:pt x="1389253" y="1612900"/>
                </a:lnTo>
                <a:lnTo>
                  <a:pt x="1408633" y="1600200"/>
                </a:lnTo>
                <a:lnTo>
                  <a:pt x="1432521" y="1587500"/>
                </a:lnTo>
                <a:lnTo>
                  <a:pt x="1452397" y="1574800"/>
                </a:lnTo>
                <a:lnTo>
                  <a:pt x="1468208" y="1549400"/>
                </a:lnTo>
                <a:lnTo>
                  <a:pt x="1479905" y="1536700"/>
                </a:lnTo>
                <a:lnTo>
                  <a:pt x="1518805" y="1536700"/>
                </a:lnTo>
                <a:lnTo>
                  <a:pt x="1531810" y="1524000"/>
                </a:lnTo>
                <a:lnTo>
                  <a:pt x="1549615" y="1524000"/>
                </a:lnTo>
                <a:lnTo>
                  <a:pt x="1556232" y="1511300"/>
                </a:lnTo>
                <a:lnTo>
                  <a:pt x="1562265" y="1511300"/>
                </a:lnTo>
                <a:lnTo>
                  <a:pt x="1568297" y="1498600"/>
                </a:lnTo>
                <a:lnTo>
                  <a:pt x="1574584" y="1498600"/>
                </a:lnTo>
                <a:lnTo>
                  <a:pt x="1581454" y="1473200"/>
                </a:lnTo>
                <a:lnTo>
                  <a:pt x="1586649" y="1447800"/>
                </a:lnTo>
                <a:lnTo>
                  <a:pt x="1579981" y="1447800"/>
                </a:lnTo>
                <a:lnTo>
                  <a:pt x="1567802" y="1460500"/>
                </a:lnTo>
                <a:lnTo>
                  <a:pt x="1556435" y="1447800"/>
                </a:lnTo>
                <a:lnTo>
                  <a:pt x="1564043" y="1435100"/>
                </a:lnTo>
                <a:lnTo>
                  <a:pt x="1569021" y="1435100"/>
                </a:lnTo>
                <a:lnTo>
                  <a:pt x="1571612" y="1422400"/>
                </a:lnTo>
                <a:lnTo>
                  <a:pt x="1571993" y="1409700"/>
                </a:lnTo>
                <a:lnTo>
                  <a:pt x="1559877" y="1422400"/>
                </a:lnTo>
                <a:lnTo>
                  <a:pt x="1536522" y="1422400"/>
                </a:lnTo>
                <a:lnTo>
                  <a:pt x="1525117" y="1435100"/>
                </a:lnTo>
                <a:lnTo>
                  <a:pt x="1546644" y="1397000"/>
                </a:lnTo>
                <a:lnTo>
                  <a:pt x="1561884" y="1397000"/>
                </a:lnTo>
                <a:lnTo>
                  <a:pt x="1579130" y="1409700"/>
                </a:lnTo>
                <a:lnTo>
                  <a:pt x="1606689" y="1409700"/>
                </a:lnTo>
                <a:lnTo>
                  <a:pt x="1626527" y="1397000"/>
                </a:lnTo>
                <a:lnTo>
                  <a:pt x="1646161" y="1397000"/>
                </a:lnTo>
                <a:lnTo>
                  <a:pt x="1665401" y="1384300"/>
                </a:lnTo>
                <a:lnTo>
                  <a:pt x="1684058" y="1371600"/>
                </a:lnTo>
                <a:lnTo>
                  <a:pt x="1701533" y="1358900"/>
                </a:lnTo>
                <a:lnTo>
                  <a:pt x="1709813" y="1346200"/>
                </a:lnTo>
                <a:lnTo>
                  <a:pt x="1708950" y="1333500"/>
                </a:lnTo>
                <a:lnTo>
                  <a:pt x="1698980" y="1308100"/>
                </a:lnTo>
                <a:lnTo>
                  <a:pt x="1700136" y="1308100"/>
                </a:lnTo>
                <a:lnTo>
                  <a:pt x="1704060" y="1295400"/>
                </a:lnTo>
                <a:lnTo>
                  <a:pt x="1709597" y="1282700"/>
                </a:lnTo>
                <a:lnTo>
                  <a:pt x="1715592" y="1270000"/>
                </a:lnTo>
                <a:lnTo>
                  <a:pt x="1719757" y="1244600"/>
                </a:lnTo>
                <a:lnTo>
                  <a:pt x="1723478" y="1244600"/>
                </a:lnTo>
                <a:lnTo>
                  <a:pt x="1726412" y="1231900"/>
                </a:lnTo>
                <a:lnTo>
                  <a:pt x="1728203" y="1231900"/>
                </a:lnTo>
                <a:lnTo>
                  <a:pt x="1724304" y="1206500"/>
                </a:lnTo>
                <a:lnTo>
                  <a:pt x="1716887" y="1206500"/>
                </a:lnTo>
                <a:lnTo>
                  <a:pt x="1706181" y="1193800"/>
                </a:lnTo>
                <a:lnTo>
                  <a:pt x="1692465" y="1168400"/>
                </a:lnTo>
                <a:lnTo>
                  <a:pt x="1713255" y="1181100"/>
                </a:lnTo>
                <a:lnTo>
                  <a:pt x="1736229" y="1168400"/>
                </a:lnTo>
                <a:lnTo>
                  <a:pt x="1753870" y="1168400"/>
                </a:lnTo>
                <a:lnTo>
                  <a:pt x="1758696" y="1130300"/>
                </a:lnTo>
                <a:lnTo>
                  <a:pt x="1723161" y="1130300"/>
                </a:lnTo>
                <a:lnTo>
                  <a:pt x="1725307" y="1104900"/>
                </a:lnTo>
                <a:lnTo>
                  <a:pt x="1729130" y="1066800"/>
                </a:lnTo>
                <a:lnTo>
                  <a:pt x="1729752" y="1041400"/>
                </a:lnTo>
                <a:lnTo>
                  <a:pt x="1722323" y="1003300"/>
                </a:lnTo>
                <a:lnTo>
                  <a:pt x="1746046" y="977900"/>
                </a:lnTo>
                <a:lnTo>
                  <a:pt x="1744370" y="965200"/>
                </a:lnTo>
                <a:lnTo>
                  <a:pt x="1730044" y="965200"/>
                </a:lnTo>
                <a:lnTo>
                  <a:pt x="1715808" y="939800"/>
                </a:lnTo>
                <a:lnTo>
                  <a:pt x="1703717" y="889000"/>
                </a:lnTo>
                <a:lnTo>
                  <a:pt x="1692389" y="838200"/>
                </a:lnTo>
                <a:lnTo>
                  <a:pt x="1679054" y="800100"/>
                </a:lnTo>
                <a:lnTo>
                  <a:pt x="1660931" y="749300"/>
                </a:lnTo>
                <a:lnTo>
                  <a:pt x="1651622" y="736600"/>
                </a:lnTo>
                <a:lnTo>
                  <a:pt x="1639087" y="711200"/>
                </a:lnTo>
                <a:lnTo>
                  <a:pt x="1623771" y="685800"/>
                </a:lnTo>
                <a:lnTo>
                  <a:pt x="1606054" y="660400"/>
                </a:lnTo>
                <a:lnTo>
                  <a:pt x="1598015" y="649757"/>
                </a:lnTo>
                <a:lnTo>
                  <a:pt x="1598015" y="1079500"/>
                </a:lnTo>
                <a:lnTo>
                  <a:pt x="1596694" y="1130300"/>
                </a:lnTo>
                <a:lnTo>
                  <a:pt x="1588401" y="1181100"/>
                </a:lnTo>
                <a:lnTo>
                  <a:pt x="1571256" y="1231900"/>
                </a:lnTo>
                <a:lnTo>
                  <a:pt x="1546377" y="1270000"/>
                </a:lnTo>
                <a:lnTo>
                  <a:pt x="1515224" y="1320800"/>
                </a:lnTo>
                <a:lnTo>
                  <a:pt x="1479283" y="1358900"/>
                </a:lnTo>
                <a:lnTo>
                  <a:pt x="1458112" y="1371600"/>
                </a:lnTo>
                <a:lnTo>
                  <a:pt x="1437805" y="1384300"/>
                </a:lnTo>
                <a:lnTo>
                  <a:pt x="1417904" y="1409700"/>
                </a:lnTo>
                <a:lnTo>
                  <a:pt x="1397914" y="1422400"/>
                </a:lnTo>
                <a:lnTo>
                  <a:pt x="1377480" y="1422400"/>
                </a:lnTo>
                <a:lnTo>
                  <a:pt x="1355991" y="1435100"/>
                </a:lnTo>
                <a:lnTo>
                  <a:pt x="1197762" y="1435100"/>
                </a:lnTo>
                <a:lnTo>
                  <a:pt x="1169708" y="1422400"/>
                </a:lnTo>
                <a:lnTo>
                  <a:pt x="1142339" y="1422400"/>
                </a:lnTo>
                <a:lnTo>
                  <a:pt x="1116190" y="1409700"/>
                </a:lnTo>
                <a:lnTo>
                  <a:pt x="1091793" y="1384300"/>
                </a:lnTo>
                <a:lnTo>
                  <a:pt x="1066355" y="1371600"/>
                </a:lnTo>
                <a:lnTo>
                  <a:pt x="1042339" y="1346200"/>
                </a:lnTo>
                <a:lnTo>
                  <a:pt x="1019657" y="1308100"/>
                </a:lnTo>
                <a:lnTo>
                  <a:pt x="998232" y="1282700"/>
                </a:lnTo>
                <a:lnTo>
                  <a:pt x="978522" y="1257300"/>
                </a:lnTo>
                <a:lnTo>
                  <a:pt x="960208" y="1219200"/>
                </a:lnTo>
                <a:lnTo>
                  <a:pt x="943038" y="1181100"/>
                </a:lnTo>
                <a:lnTo>
                  <a:pt x="926757" y="1155700"/>
                </a:lnTo>
                <a:lnTo>
                  <a:pt x="908164" y="1104900"/>
                </a:lnTo>
                <a:lnTo>
                  <a:pt x="891794" y="1054100"/>
                </a:lnTo>
                <a:lnTo>
                  <a:pt x="877849" y="1003300"/>
                </a:lnTo>
                <a:lnTo>
                  <a:pt x="866470" y="952500"/>
                </a:lnTo>
                <a:lnTo>
                  <a:pt x="857834" y="901700"/>
                </a:lnTo>
                <a:lnTo>
                  <a:pt x="852119" y="850900"/>
                </a:lnTo>
                <a:lnTo>
                  <a:pt x="849033" y="800100"/>
                </a:lnTo>
                <a:lnTo>
                  <a:pt x="848017" y="749300"/>
                </a:lnTo>
                <a:lnTo>
                  <a:pt x="849388" y="698500"/>
                </a:lnTo>
                <a:lnTo>
                  <a:pt x="853490" y="647700"/>
                </a:lnTo>
                <a:lnTo>
                  <a:pt x="860666" y="609600"/>
                </a:lnTo>
                <a:lnTo>
                  <a:pt x="871245" y="558800"/>
                </a:lnTo>
                <a:lnTo>
                  <a:pt x="904062" y="558800"/>
                </a:lnTo>
                <a:lnTo>
                  <a:pt x="936840" y="546100"/>
                </a:lnTo>
                <a:lnTo>
                  <a:pt x="969467" y="558800"/>
                </a:lnTo>
                <a:lnTo>
                  <a:pt x="1028814" y="558800"/>
                </a:lnTo>
                <a:lnTo>
                  <a:pt x="1066800" y="571500"/>
                </a:lnTo>
                <a:lnTo>
                  <a:pt x="1155915" y="596900"/>
                </a:lnTo>
                <a:lnTo>
                  <a:pt x="1197495" y="609600"/>
                </a:lnTo>
                <a:lnTo>
                  <a:pt x="1231379" y="622300"/>
                </a:lnTo>
                <a:lnTo>
                  <a:pt x="1254163" y="635000"/>
                </a:lnTo>
                <a:lnTo>
                  <a:pt x="1283639" y="635000"/>
                </a:lnTo>
                <a:lnTo>
                  <a:pt x="1290167" y="647700"/>
                </a:lnTo>
                <a:lnTo>
                  <a:pt x="1304988" y="647700"/>
                </a:lnTo>
                <a:lnTo>
                  <a:pt x="1338262" y="673100"/>
                </a:lnTo>
                <a:lnTo>
                  <a:pt x="1354239" y="685800"/>
                </a:lnTo>
                <a:lnTo>
                  <a:pt x="1368691" y="685800"/>
                </a:lnTo>
                <a:lnTo>
                  <a:pt x="1376451" y="698500"/>
                </a:lnTo>
                <a:lnTo>
                  <a:pt x="1390370" y="711200"/>
                </a:lnTo>
                <a:lnTo>
                  <a:pt x="1424190" y="736600"/>
                </a:lnTo>
                <a:lnTo>
                  <a:pt x="1438186" y="749300"/>
                </a:lnTo>
                <a:lnTo>
                  <a:pt x="1449235" y="762000"/>
                </a:lnTo>
                <a:lnTo>
                  <a:pt x="1456397" y="762000"/>
                </a:lnTo>
                <a:lnTo>
                  <a:pt x="1458671" y="749300"/>
                </a:lnTo>
                <a:lnTo>
                  <a:pt x="1467408" y="762000"/>
                </a:lnTo>
                <a:lnTo>
                  <a:pt x="1479931" y="774700"/>
                </a:lnTo>
                <a:lnTo>
                  <a:pt x="1494713" y="800100"/>
                </a:lnTo>
                <a:lnTo>
                  <a:pt x="1510182" y="825500"/>
                </a:lnTo>
                <a:lnTo>
                  <a:pt x="1531543" y="863600"/>
                </a:lnTo>
                <a:lnTo>
                  <a:pt x="1548790" y="889000"/>
                </a:lnTo>
                <a:lnTo>
                  <a:pt x="1560715" y="914400"/>
                </a:lnTo>
                <a:lnTo>
                  <a:pt x="1566113" y="927100"/>
                </a:lnTo>
                <a:lnTo>
                  <a:pt x="1582127" y="977900"/>
                </a:lnTo>
                <a:lnTo>
                  <a:pt x="1592973" y="1028700"/>
                </a:lnTo>
                <a:lnTo>
                  <a:pt x="1598015" y="1079500"/>
                </a:lnTo>
                <a:lnTo>
                  <a:pt x="1598015" y="649757"/>
                </a:lnTo>
                <a:lnTo>
                  <a:pt x="1586890" y="635000"/>
                </a:lnTo>
                <a:lnTo>
                  <a:pt x="1567218" y="622300"/>
                </a:lnTo>
                <a:lnTo>
                  <a:pt x="1548409" y="596900"/>
                </a:lnTo>
                <a:lnTo>
                  <a:pt x="1531835" y="596900"/>
                </a:lnTo>
                <a:lnTo>
                  <a:pt x="1498003" y="584200"/>
                </a:lnTo>
                <a:lnTo>
                  <a:pt x="1468005" y="584200"/>
                </a:lnTo>
                <a:lnTo>
                  <a:pt x="1441284" y="571500"/>
                </a:lnTo>
                <a:lnTo>
                  <a:pt x="1417256" y="533400"/>
                </a:lnTo>
                <a:lnTo>
                  <a:pt x="1427632" y="546100"/>
                </a:lnTo>
                <a:lnTo>
                  <a:pt x="1451813" y="558800"/>
                </a:lnTo>
                <a:lnTo>
                  <a:pt x="1474228" y="571500"/>
                </a:lnTo>
                <a:lnTo>
                  <a:pt x="1479283" y="546100"/>
                </a:lnTo>
                <a:lnTo>
                  <a:pt x="1472438" y="546100"/>
                </a:lnTo>
                <a:lnTo>
                  <a:pt x="1456918" y="533400"/>
                </a:lnTo>
                <a:lnTo>
                  <a:pt x="1435430" y="520700"/>
                </a:lnTo>
                <a:lnTo>
                  <a:pt x="1385874" y="495300"/>
                </a:lnTo>
                <a:lnTo>
                  <a:pt x="1363954" y="482600"/>
                </a:lnTo>
                <a:lnTo>
                  <a:pt x="1348359" y="469900"/>
                </a:lnTo>
                <a:lnTo>
                  <a:pt x="1307934" y="469900"/>
                </a:lnTo>
                <a:lnTo>
                  <a:pt x="1292974" y="457200"/>
                </a:lnTo>
                <a:lnTo>
                  <a:pt x="1248003" y="457200"/>
                </a:lnTo>
                <a:lnTo>
                  <a:pt x="1089507" y="419100"/>
                </a:lnTo>
                <a:lnTo>
                  <a:pt x="1009408" y="419100"/>
                </a:lnTo>
                <a:lnTo>
                  <a:pt x="982599" y="406400"/>
                </a:lnTo>
                <a:lnTo>
                  <a:pt x="931379" y="406400"/>
                </a:lnTo>
                <a:lnTo>
                  <a:pt x="952715" y="381000"/>
                </a:lnTo>
                <a:lnTo>
                  <a:pt x="976528" y="342900"/>
                </a:lnTo>
                <a:lnTo>
                  <a:pt x="1003109" y="317500"/>
                </a:lnTo>
                <a:lnTo>
                  <a:pt x="1032713" y="292100"/>
                </a:lnTo>
                <a:lnTo>
                  <a:pt x="1071714" y="254000"/>
                </a:lnTo>
                <a:lnTo>
                  <a:pt x="1113955" y="228600"/>
                </a:lnTo>
                <a:lnTo>
                  <a:pt x="1158976" y="203200"/>
                </a:lnTo>
                <a:lnTo>
                  <a:pt x="1206296" y="190500"/>
                </a:lnTo>
                <a:lnTo>
                  <a:pt x="1255483" y="165100"/>
                </a:lnTo>
                <a:lnTo>
                  <a:pt x="1306042" y="165100"/>
                </a:lnTo>
                <a:lnTo>
                  <a:pt x="1356868" y="152400"/>
                </a:lnTo>
                <a:lnTo>
                  <a:pt x="1516151" y="152400"/>
                </a:lnTo>
                <a:lnTo>
                  <a:pt x="1570443" y="165100"/>
                </a:lnTo>
                <a:lnTo>
                  <a:pt x="1624774" y="165100"/>
                </a:lnTo>
                <a:lnTo>
                  <a:pt x="1670824" y="177800"/>
                </a:lnTo>
                <a:lnTo>
                  <a:pt x="1716151" y="203200"/>
                </a:lnTo>
                <a:lnTo>
                  <a:pt x="1760385" y="215900"/>
                </a:lnTo>
                <a:lnTo>
                  <a:pt x="1803171" y="241300"/>
                </a:lnTo>
                <a:lnTo>
                  <a:pt x="1844154" y="254000"/>
                </a:lnTo>
                <a:lnTo>
                  <a:pt x="1882990" y="292100"/>
                </a:lnTo>
                <a:lnTo>
                  <a:pt x="1919325" y="317500"/>
                </a:lnTo>
                <a:lnTo>
                  <a:pt x="1941982" y="330200"/>
                </a:lnTo>
                <a:lnTo>
                  <a:pt x="1954161" y="342900"/>
                </a:lnTo>
                <a:lnTo>
                  <a:pt x="1954161" y="16510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48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2" y="736600"/>
                </a:moveTo>
                <a:lnTo>
                  <a:pt x="440637" y="736600"/>
                </a:lnTo>
                <a:lnTo>
                  <a:pt x="438039" y="685800"/>
                </a:lnTo>
                <a:lnTo>
                  <a:pt x="434525" y="635000"/>
                </a:lnTo>
                <a:lnTo>
                  <a:pt x="430009" y="584200"/>
                </a:lnTo>
                <a:lnTo>
                  <a:pt x="424405" y="546100"/>
                </a:lnTo>
                <a:lnTo>
                  <a:pt x="417626" y="495300"/>
                </a:lnTo>
                <a:lnTo>
                  <a:pt x="409587" y="444500"/>
                </a:lnTo>
                <a:lnTo>
                  <a:pt x="400201" y="393700"/>
                </a:lnTo>
                <a:lnTo>
                  <a:pt x="389383" y="355600"/>
                </a:lnTo>
                <a:lnTo>
                  <a:pt x="377045" y="304800"/>
                </a:lnTo>
                <a:lnTo>
                  <a:pt x="363101" y="266700"/>
                </a:lnTo>
                <a:lnTo>
                  <a:pt x="347467" y="215900"/>
                </a:lnTo>
                <a:lnTo>
                  <a:pt x="330054" y="177800"/>
                </a:lnTo>
                <a:lnTo>
                  <a:pt x="310778" y="127000"/>
                </a:lnTo>
                <a:lnTo>
                  <a:pt x="289552" y="88900"/>
                </a:lnTo>
                <a:lnTo>
                  <a:pt x="266289" y="50800"/>
                </a:lnTo>
                <a:lnTo>
                  <a:pt x="240905" y="12700"/>
                </a:lnTo>
                <a:lnTo>
                  <a:pt x="231655" y="0"/>
                </a:lnTo>
                <a:lnTo>
                  <a:pt x="130811" y="0"/>
                </a:lnTo>
                <a:lnTo>
                  <a:pt x="149048" y="25400"/>
                </a:lnTo>
                <a:lnTo>
                  <a:pt x="176053" y="63500"/>
                </a:lnTo>
                <a:lnTo>
                  <a:pt x="200410" y="114300"/>
                </a:lnTo>
                <a:lnTo>
                  <a:pt x="106398" y="114300"/>
                </a:lnTo>
                <a:lnTo>
                  <a:pt x="115054" y="127000"/>
                </a:lnTo>
                <a:lnTo>
                  <a:pt x="139032" y="165100"/>
                </a:lnTo>
                <a:lnTo>
                  <a:pt x="163233" y="215900"/>
                </a:lnTo>
                <a:lnTo>
                  <a:pt x="185382" y="266700"/>
                </a:lnTo>
                <a:lnTo>
                  <a:pt x="205601" y="317500"/>
                </a:lnTo>
                <a:lnTo>
                  <a:pt x="224014" y="355600"/>
                </a:lnTo>
                <a:lnTo>
                  <a:pt x="240744" y="406400"/>
                </a:lnTo>
                <a:lnTo>
                  <a:pt x="255913" y="457200"/>
                </a:lnTo>
                <a:lnTo>
                  <a:pt x="269644" y="520700"/>
                </a:lnTo>
                <a:lnTo>
                  <a:pt x="282060" y="571500"/>
                </a:lnTo>
                <a:lnTo>
                  <a:pt x="293284" y="622300"/>
                </a:lnTo>
                <a:lnTo>
                  <a:pt x="303438" y="673100"/>
                </a:lnTo>
                <a:lnTo>
                  <a:pt x="312647" y="723900"/>
                </a:lnTo>
                <a:lnTo>
                  <a:pt x="315442" y="736600"/>
                </a:lnTo>
                <a:close/>
              </a:path>
              <a:path w="3353435" h="1587500">
                <a:moveTo>
                  <a:pt x="106398" y="114300"/>
                </a:moveTo>
                <a:lnTo>
                  <a:pt x="200410" y="114300"/>
                </a:lnTo>
                <a:lnTo>
                  <a:pt x="168734" y="63500"/>
                </a:lnTo>
                <a:lnTo>
                  <a:pt x="134275" y="25400"/>
                </a:lnTo>
                <a:lnTo>
                  <a:pt x="104222" y="0"/>
                </a:lnTo>
                <a:lnTo>
                  <a:pt x="0" y="0"/>
                </a:lnTo>
                <a:lnTo>
                  <a:pt x="30722" y="25400"/>
                </a:lnTo>
                <a:lnTo>
                  <a:pt x="61014" y="63500"/>
                </a:lnTo>
                <a:lnTo>
                  <a:pt x="89086" y="88900"/>
                </a:lnTo>
                <a:lnTo>
                  <a:pt x="106398" y="114300"/>
                </a:lnTo>
                <a:close/>
              </a:path>
              <a:path w="3353435" h="1587500">
                <a:moveTo>
                  <a:pt x="1518086" y="203200"/>
                </a:moveTo>
                <a:lnTo>
                  <a:pt x="1924220" y="203200"/>
                </a:lnTo>
                <a:lnTo>
                  <a:pt x="1873270" y="190500"/>
                </a:lnTo>
                <a:lnTo>
                  <a:pt x="1567128" y="190500"/>
                </a:lnTo>
                <a:lnTo>
                  <a:pt x="1518086" y="203200"/>
                </a:lnTo>
                <a:close/>
              </a:path>
              <a:path w="3353435" h="1587500">
                <a:moveTo>
                  <a:pt x="2899226" y="1346200"/>
                </a:moveTo>
                <a:lnTo>
                  <a:pt x="3006817" y="1346200"/>
                </a:lnTo>
                <a:lnTo>
                  <a:pt x="2990246" y="1308100"/>
                </a:lnTo>
                <a:lnTo>
                  <a:pt x="2973194" y="1257300"/>
                </a:lnTo>
                <a:lnTo>
                  <a:pt x="2955604" y="1206500"/>
                </a:lnTo>
                <a:lnTo>
                  <a:pt x="2937420" y="1168400"/>
                </a:lnTo>
                <a:lnTo>
                  <a:pt x="2918586" y="1117600"/>
                </a:lnTo>
                <a:lnTo>
                  <a:pt x="2899046" y="1066800"/>
                </a:lnTo>
                <a:lnTo>
                  <a:pt x="2878744" y="1028700"/>
                </a:lnTo>
                <a:lnTo>
                  <a:pt x="2857623" y="977900"/>
                </a:lnTo>
                <a:lnTo>
                  <a:pt x="2835628" y="939800"/>
                </a:lnTo>
                <a:lnTo>
                  <a:pt x="2812702" y="889000"/>
                </a:lnTo>
                <a:lnTo>
                  <a:pt x="2788790" y="850900"/>
                </a:lnTo>
                <a:lnTo>
                  <a:pt x="2763528" y="800100"/>
                </a:lnTo>
                <a:lnTo>
                  <a:pt x="2737032" y="762000"/>
                </a:lnTo>
                <a:lnTo>
                  <a:pt x="2709271" y="711200"/>
                </a:lnTo>
                <a:lnTo>
                  <a:pt x="2680212" y="673100"/>
                </a:lnTo>
                <a:lnTo>
                  <a:pt x="2649824" y="635000"/>
                </a:lnTo>
                <a:lnTo>
                  <a:pt x="2618076" y="596900"/>
                </a:lnTo>
                <a:lnTo>
                  <a:pt x="2584936" y="558800"/>
                </a:lnTo>
                <a:lnTo>
                  <a:pt x="2550372" y="520700"/>
                </a:lnTo>
                <a:lnTo>
                  <a:pt x="2514353" y="482600"/>
                </a:lnTo>
                <a:lnTo>
                  <a:pt x="2476847" y="444500"/>
                </a:lnTo>
                <a:lnTo>
                  <a:pt x="2437822" y="419100"/>
                </a:lnTo>
                <a:lnTo>
                  <a:pt x="2397247" y="381000"/>
                </a:lnTo>
                <a:lnTo>
                  <a:pt x="2355091" y="355600"/>
                </a:lnTo>
                <a:lnTo>
                  <a:pt x="2310807" y="330200"/>
                </a:lnTo>
                <a:lnTo>
                  <a:pt x="2265405" y="304800"/>
                </a:lnTo>
                <a:lnTo>
                  <a:pt x="2218980" y="279400"/>
                </a:lnTo>
                <a:lnTo>
                  <a:pt x="2171627" y="266700"/>
                </a:lnTo>
                <a:lnTo>
                  <a:pt x="2123438" y="241300"/>
                </a:lnTo>
                <a:lnTo>
                  <a:pt x="1974806" y="203200"/>
                </a:lnTo>
                <a:lnTo>
                  <a:pt x="1469264" y="203200"/>
                </a:lnTo>
                <a:lnTo>
                  <a:pt x="1420693" y="215900"/>
                </a:lnTo>
                <a:lnTo>
                  <a:pt x="1372402" y="215900"/>
                </a:lnTo>
                <a:lnTo>
                  <a:pt x="1276778" y="241300"/>
                </a:lnTo>
                <a:lnTo>
                  <a:pt x="1812391" y="241300"/>
                </a:lnTo>
                <a:lnTo>
                  <a:pt x="1860936" y="254000"/>
                </a:lnTo>
                <a:lnTo>
                  <a:pt x="1909119" y="254000"/>
                </a:lnTo>
                <a:lnTo>
                  <a:pt x="2004079" y="279400"/>
                </a:lnTo>
                <a:lnTo>
                  <a:pt x="2050696" y="279400"/>
                </a:lnTo>
                <a:lnTo>
                  <a:pt x="2096629" y="304800"/>
                </a:lnTo>
                <a:lnTo>
                  <a:pt x="2186126" y="330200"/>
                </a:lnTo>
                <a:lnTo>
                  <a:pt x="2229528" y="355600"/>
                </a:lnTo>
                <a:lnTo>
                  <a:pt x="2271927" y="381000"/>
                </a:lnTo>
                <a:lnTo>
                  <a:pt x="2313240" y="406400"/>
                </a:lnTo>
                <a:lnTo>
                  <a:pt x="2353389" y="431800"/>
                </a:lnTo>
                <a:lnTo>
                  <a:pt x="2392292" y="469900"/>
                </a:lnTo>
                <a:lnTo>
                  <a:pt x="2423322" y="495300"/>
                </a:lnTo>
                <a:lnTo>
                  <a:pt x="2453200" y="520700"/>
                </a:lnTo>
                <a:lnTo>
                  <a:pt x="2481977" y="558800"/>
                </a:lnTo>
                <a:lnTo>
                  <a:pt x="2509705" y="584200"/>
                </a:lnTo>
                <a:lnTo>
                  <a:pt x="2401503" y="584200"/>
                </a:lnTo>
                <a:lnTo>
                  <a:pt x="2420811" y="596900"/>
                </a:lnTo>
                <a:lnTo>
                  <a:pt x="2457871" y="635000"/>
                </a:lnTo>
                <a:lnTo>
                  <a:pt x="2493421" y="660400"/>
                </a:lnTo>
                <a:lnTo>
                  <a:pt x="2527508" y="698500"/>
                </a:lnTo>
                <a:lnTo>
                  <a:pt x="2560178" y="736600"/>
                </a:lnTo>
                <a:lnTo>
                  <a:pt x="2591479" y="774700"/>
                </a:lnTo>
                <a:lnTo>
                  <a:pt x="2621457" y="812800"/>
                </a:lnTo>
                <a:lnTo>
                  <a:pt x="2650159" y="850900"/>
                </a:lnTo>
                <a:lnTo>
                  <a:pt x="2677631" y="889000"/>
                </a:lnTo>
                <a:lnTo>
                  <a:pt x="2703919" y="939800"/>
                </a:lnTo>
                <a:lnTo>
                  <a:pt x="2729071" y="977900"/>
                </a:lnTo>
                <a:lnTo>
                  <a:pt x="2753134" y="1016000"/>
                </a:lnTo>
                <a:lnTo>
                  <a:pt x="2776153" y="1066800"/>
                </a:lnTo>
                <a:lnTo>
                  <a:pt x="2798175" y="1104900"/>
                </a:lnTo>
                <a:lnTo>
                  <a:pt x="2819248" y="1155700"/>
                </a:lnTo>
                <a:lnTo>
                  <a:pt x="2839417" y="1193800"/>
                </a:lnTo>
                <a:lnTo>
                  <a:pt x="2858729" y="1244600"/>
                </a:lnTo>
                <a:lnTo>
                  <a:pt x="2877231" y="1295400"/>
                </a:lnTo>
                <a:lnTo>
                  <a:pt x="2894970" y="1333500"/>
                </a:lnTo>
                <a:lnTo>
                  <a:pt x="2899226" y="1346200"/>
                </a:lnTo>
                <a:close/>
              </a:path>
              <a:path w="3353435" h="1587500">
                <a:moveTo>
                  <a:pt x="377898" y="901700"/>
                </a:moveTo>
                <a:lnTo>
                  <a:pt x="428648" y="901700"/>
                </a:lnTo>
                <a:lnTo>
                  <a:pt x="439994" y="889000"/>
                </a:lnTo>
                <a:lnTo>
                  <a:pt x="473167" y="850900"/>
                </a:lnTo>
                <a:lnTo>
                  <a:pt x="507649" y="812800"/>
                </a:lnTo>
                <a:lnTo>
                  <a:pt x="543408" y="774700"/>
                </a:lnTo>
                <a:lnTo>
                  <a:pt x="580412" y="736600"/>
                </a:lnTo>
                <a:lnTo>
                  <a:pt x="618629" y="711200"/>
                </a:lnTo>
                <a:lnTo>
                  <a:pt x="658027" y="673100"/>
                </a:lnTo>
                <a:lnTo>
                  <a:pt x="698576" y="647700"/>
                </a:lnTo>
                <a:lnTo>
                  <a:pt x="740242" y="622300"/>
                </a:lnTo>
                <a:lnTo>
                  <a:pt x="782995" y="596900"/>
                </a:lnTo>
                <a:lnTo>
                  <a:pt x="826803" y="571500"/>
                </a:lnTo>
                <a:lnTo>
                  <a:pt x="871634" y="546100"/>
                </a:lnTo>
                <a:lnTo>
                  <a:pt x="917455" y="520700"/>
                </a:lnTo>
                <a:lnTo>
                  <a:pt x="964236" y="495300"/>
                </a:lnTo>
                <a:lnTo>
                  <a:pt x="1011945" y="482600"/>
                </a:lnTo>
                <a:lnTo>
                  <a:pt x="1058975" y="457200"/>
                </a:lnTo>
                <a:lnTo>
                  <a:pt x="1300814" y="393700"/>
                </a:lnTo>
                <a:lnTo>
                  <a:pt x="1350165" y="393700"/>
                </a:lnTo>
                <a:lnTo>
                  <a:pt x="1449446" y="368300"/>
                </a:lnTo>
                <a:lnTo>
                  <a:pt x="1549159" y="368300"/>
                </a:lnTo>
                <a:lnTo>
                  <a:pt x="1599052" y="355600"/>
                </a:lnTo>
                <a:lnTo>
                  <a:pt x="1184950" y="355600"/>
                </a:lnTo>
                <a:lnTo>
                  <a:pt x="1230886" y="330200"/>
                </a:lnTo>
                <a:lnTo>
                  <a:pt x="1469199" y="266700"/>
                </a:lnTo>
                <a:lnTo>
                  <a:pt x="1518026" y="266700"/>
                </a:lnTo>
                <a:lnTo>
                  <a:pt x="1567054" y="254000"/>
                </a:lnTo>
                <a:lnTo>
                  <a:pt x="1616202" y="254000"/>
                </a:lnTo>
                <a:lnTo>
                  <a:pt x="1665390" y="241300"/>
                </a:lnTo>
                <a:lnTo>
                  <a:pt x="1276778" y="241300"/>
                </a:lnTo>
                <a:lnTo>
                  <a:pt x="1182629" y="266700"/>
                </a:lnTo>
                <a:lnTo>
                  <a:pt x="1136181" y="292100"/>
                </a:lnTo>
                <a:lnTo>
                  <a:pt x="1044686" y="317500"/>
                </a:lnTo>
                <a:lnTo>
                  <a:pt x="955257" y="368300"/>
                </a:lnTo>
                <a:lnTo>
                  <a:pt x="911391" y="381000"/>
                </a:lnTo>
                <a:lnTo>
                  <a:pt x="825503" y="431800"/>
                </a:lnTo>
                <a:lnTo>
                  <a:pt x="783540" y="457200"/>
                </a:lnTo>
                <a:lnTo>
                  <a:pt x="742272" y="482600"/>
                </a:lnTo>
                <a:lnTo>
                  <a:pt x="701726" y="508000"/>
                </a:lnTo>
                <a:lnTo>
                  <a:pt x="661933" y="546100"/>
                </a:lnTo>
                <a:lnTo>
                  <a:pt x="622922" y="571500"/>
                </a:lnTo>
                <a:lnTo>
                  <a:pt x="584723" y="596900"/>
                </a:lnTo>
                <a:lnTo>
                  <a:pt x="547366" y="635000"/>
                </a:lnTo>
                <a:lnTo>
                  <a:pt x="510879" y="660400"/>
                </a:lnTo>
                <a:lnTo>
                  <a:pt x="475293" y="698500"/>
                </a:lnTo>
                <a:lnTo>
                  <a:pt x="440637" y="736600"/>
                </a:lnTo>
                <a:lnTo>
                  <a:pt x="315442" y="736600"/>
                </a:lnTo>
                <a:lnTo>
                  <a:pt x="321032" y="762000"/>
                </a:lnTo>
                <a:lnTo>
                  <a:pt x="328716" y="812800"/>
                </a:lnTo>
                <a:lnTo>
                  <a:pt x="335823" y="863600"/>
                </a:lnTo>
                <a:lnTo>
                  <a:pt x="340343" y="876300"/>
                </a:lnTo>
                <a:lnTo>
                  <a:pt x="349729" y="876300"/>
                </a:lnTo>
                <a:lnTo>
                  <a:pt x="362681" y="889000"/>
                </a:lnTo>
                <a:lnTo>
                  <a:pt x="377898" y="901700"/>
                </a:lnTo>
                <a:close/>
              </a:path>
              <a:path w="3353435" h="1587500">
                <a:moveTo>
                  <a:pt x="1515573" y="304800"/>
                </a:moveTo>
                <a:lnTo>
                  <a:pt x="1821365" y="304800"/>
                </a:lnTo>
                <a:lnTo>
                  <a:pt x="1770341" y="292100"/>
                </a:lnTo>
                <a:lnTo>
                  <a:pt x="1563408" y="292100"/>
                </a:lnTo>
                <a:lnTo>
                  <a:pt x="1515573" y="304800"/>
                </a:lnTo>
                <a:close/>
              </a:path>
              <a:path w="3353435" h="1587500">
                <a:moveTo>
                  <a:pt x="1420175" y="317500"/>
                </a:moveTo>
                <a:lnTo>
                  <a:pt x="1922375" y="317500"/>
                </a:lnTo>
                <a:lnTo>
                  <a:pt x="1872052" y="304800"/>
                </a:lnTo>
                <a:lnTo>
                  <a:pt x="1467817" y="304800"/>
                </a:lnTo>
                <a:lnTo>
                  <a:pt x="1420175" y="317500"/>
                </a:lnTo>
                <a:close/>
              </a:path>
              <a:path w="3353435" h="1587500">
                <a:moveTo>
                  <a:pt x="2401503" y="584200"/>
                </a:moveTo>
                <a:lnTo>
                  <a:pt x="2509705" y="584200"/>
                </a:lnTo>
                <a:lnTo>
                  <a:pt x="2471833" y="558800"/>
                </a:lnTo>
                <a:lnTo>
                  <a:pt x="2432783" y="520700"/>
                </a:lnTo>
                <a:lnTo>
                  <a:pt x="2392562" y="495300"/>
                </a:lnTo>
                <a:lnTo>
                  <a:pt x="2351174" y="469900"/>
                </a:lnTo>
                <a:lnTo>
                  <a:pt x="2308627" y="444500"/>
                </a:lnTo>
                <a:lnTo>
                  <a:pt x="2215161" y="393700"/>
                </a:lnTo>
                <a:lnTo>
                  <a:pt x="2167587" y="381000"/>
                </a:lnTo>
                <a:lnTo>
                  <a:pt x="2119488" y="355600"/>
                </a:lnTo>
                <a:lnTo>
                  <a:pt x="1972307" y="317500"/>
                </a:lnTo>
                <a:lnTo>
                  <a:pt x="1372684" y="317500"/>
                </a:lnTo>
                <a:lnTo>
                  <a:pt x="1325380" y="330200"/>
                </a:lnTo>
                <a:lnTo>
                  <a:pt x="1278299" y="330200"/>
                </a:lnTo>
                <a:lnTo>
                  <a:pt x="1184950" y="355600"/>
                </a:lnTo>
                <a:lnTo>
                  <a:pt x="1845701" y="355600"/>
                </a:lnTo>
                <a:lnTo>
                  <a:pt x="1893771" y="368300"/>
                </a:lnTo>
                <a:lnTo>
                  <a:pt x="1941334" y="368300"/>
                </a:lnTo>
                <a:lnTo>
                  <a:pt x="2125952" y="419100"/>
                </a:lnTo>
                <a:lnTo>
                  <a:pt x="2170560" y="444500"/>
                </a:lnTo>
                <a:lnTo>
                  <a:pt x="2214495" y="457200"/>
                </a:lnTo>
                <a:lnTo>
                  <a:pt x="2257728" y="482600"/>
                </a:lnTo>
                <a:lnTo>
                  <a:pt x="2300231" y="508000"/>
                </a:lnTo>
                <a:lnTo>
                  <a:pt x="2341977" y="533400"/>
                </a:lnTo>
                <a:lnTo>
                  <a:pt x="2382195" y="571500"/>
                </a:lnTo>
                <a:lnTo>
                  <a:pt x="2401503" y="584200"/>
                </a:lnTo>
                <a:close/>
              </a:path>
              <a:path w="3353435" h="1587500">
                <a:moveTo>
                  <a:pt x="2911226" y="1574800"/>
                </a:moveTo>
                <a:lnTo>
                  <a:pt x="3077465" y="1574800"/>
                </a:lnTo>
                <a:lnTo>
                  <a:pt x="3077315" y="1562100"/>
                </a:lnTo>
                <a:lnTo>
                  <a:pt x="3067774" y="1536700"/>
                </a:lnTo>
                <a:lnTo>
                  <a:pt x="3058804" y="1511300"/>
                </a:lnTo>
                <a:lnTo>
                  <a:pt x="3096845" y="1473200"/>
                </a:lnTo>
                <a:lnTo>
                  <a:pt x="3133609" y="1435100"/>
                </a:lnTo>
                <a:lnTo>
                  <a:pt x="3169066" y="1397000"/>
                </a:lnTo>
                <a:lnTo>
                  <a:pt x="3203190" y="1358900"/>
                </a:lnTo>
                <a:lnTo>
                  <a:pt x="3235953" y="1320800"/>
                </a:lnTo>
                <a:lnTo>
                  <a:pt x="3267325" y="1282700"/>
                </a:lnTo>
                <a:lnTo>
                  <a:pt x="3297279" y="1231900"/>
                </a:lnTo>
                <a:lnTo>
                  <a:pt x="3325788" y="1193800"/>
                </a:lnTo>
                <a:lnTo>
                  <a:pt x="3352823" y="1143000"/>
                </a:lnTo>
                <a:lnTo>
                  <a:pt x="3353264" y="1104900"/>
                </a:lnTo>
                <a:lnTo>
                  <a:pt x="3323905" y="1092200"/>
                </a:lnTo>
                <a:lnTo>
                  <a:pt x="3284339" y="1079500"/>
                </a:lnTo>
                <a:lnTo>
                  <a:pt x="3254155" y="1092200"/>
                </a:lnTo>
                <a:lnTo>
                  <a:pt x="3247636" y="1104900"/>
                </a:lnTo>
                <a:lnTo>
                  <a:pt x="3240988" y="1117600"/>
                </a:lnTo>
                <a:lnTo>
                  <a:pt x="3234255" y="1130300"/>
                </a:lnTo>
                <a:lnTo>
                  <a:pt x="3227479" y="1143000"/>
                </a:lnTo>
                <a:lnTo>
                  <a:pt x="3176777" y="1143000"/>
                </a:lnTo>
                <a:lnTo>
                  <a:pt x="3164230" y="1155700"/>
                </a:lnTo>
                <a:lnTo>
                  <a:pt x="3131475" y="1193800"/>
                </a:lnTo>
                <a:lnTo>
                  <a:pt x="3099383" y="1231900"/>
                </a:lnTo>
                <a:lnTo>
                  <a:pt x="3067928" y="1270000"/>
                </a:lnTo>
                <a:lnTo>
                  <a:pt x="3037082" y="1308100"/>
                </a:lnTo>
                <a:lnTo>
                  <a:pt x="3006817" y="1346200"/>
                </a:lnTo>
                <a:lnTo>
                  <a:pt x="2899226" y="1346200"/>
                </a:lnTo>
                <a:lnTo>
                  <a:pt x="2911992" y="1384300"/>
                </a:lnTo>
                <a:lnTo>
                  <a:pt x="2928344" y="1435100"/>
                </a:lnTo>
                <a:lnTo>
                  <a:pt x="2794786" y="1435100"/>
                </a:lnTo>
                <a:lnTo>
                  <a:pt x="2828994" y="1447800"/>
                </a:lnTo>
                <a:lnTo>
                  <a:pt x="2488963" y="1447800"/>
                </a:lnTo>
                <a:lnTo>
                  <a:pt x="2534366" y="1460500"/>
                </a:lnTo>
                <a:lnTo>
                  <a:pt x="2580170" y="1485900"/>
                </a:lnTo>
                <a:lnTo>
                  <a:pt x="2911226" y="1574800"/>
                </a:lnTo>
                <a:close/>
              </a:path>
              <a:path w="3353435" h="1587500">
                <a:moveTo>
                  <a:pt x="2794786" y="1435100"/>
                </a:moveTo>
                <a:lnTo>
                  <a:pt x="2928344" y="1435100"/>
                </a:lnTo>
                <a:lnTo>
                  <a:pt x="2886373" y="1409700"/>
                </a:lnTo>
                <a:lnTo>
                  <a:pt x="2842694" y="1397000"/>
                </a:lnTo>
                <a:lnTo>
                  <a:pt x="2797642" y="1371600"/>
                </a:lnTo>
                <a:lnTo>
                  <a:pt x="2751555" y="1358900"/>
                </a:lnTo>
                <a:lnTo>
                  <a:pt x="2704768" y="1333500"/>
                </a:lnTo>
                <a:lnTo>
                  <a:pt x="2563582" y="1295400"/>
                </a:lnTo>
                <a:lnTo>
                  <a:pt x="2472135" y="1295400"/>
                </a:lnTo>
                <a:lnTo>
                  <a:pt x="2428224" y="1308100"/>
                </a:lnTo>
                <a:lnTo>
                  <a:pt x="2385970" y="1320800"/>
                </a:lnTo>
                <a:lnTo>
                  <a:pt x="2345711" y="1333500"/>
                </a:lnTo>
                <a:lnTo>
                  <a:pt x="2338477" y="1346200"/>
                </a:lnTo>
                <a:lnTo>
                  <a:pt x="2335568" y="1346200"/>
                </a:lnTo>
                <a:lnTo>
                  <a:pt x="2335363" y="1358900"/>
                </a:lnTo>
                <a:lnTo>
                  <a:pt x="2530271" y="1358900"/>
                </a:lnTo>
                <a:lnTo>
                  <a:pt x="2690939" y="1397000"/>
                </a:lnTo>
                <a:lnTo>
                  <a:pt x="2794786" y="1435100"/>
                </a:lnTo>
                <a:close/>
              </a:path>
              <a:path w="3353435" h="1587500">
                <a:moveTo>
                  <a:pt x="2488963" y="1447800"/>
                </a:moveTo>
                <a:lnTo>
                  <a:pt x="2777436" y="1447800"/>
                </a:lnTo>
                <a:lnTo>
                  <a:pt x="2726279" y="1435100"/>
                </a:lnTo>
                <a:lnTo>
                  <a:pt x="2675541" y="1435100"/>
                </a:lnTo>
                <a:lnTo>
                  <a:pt x="2575395" y="1409700"/>
                </a:lnTo>
                <a:lnTo>
                  <a:pt x="2526021" y="1384300"/>
                </a:lnTo>
                <a:lnTo>
                  <a:pt x="2477138" y="1371600"/>
                </a:lnTo>
                <a:lnTo>
                  <a:pt x="2530271" y="1358900"/>
                </a:lnTo>
                <a:lnTo>
                  <a:pt x="2334123" y="1358900"/>
                </a:lnTo>
                <a:lnTo>
                  <a:pt x="2336617" y="1371600"/>
                </a:lnTo>
                <a:lnTo>
                  <a:pt x="2343456" y="1371600"/>
                </a:lnTo>
                <a:lnTo>
                  <a:pt x="2355255" y="1384300"/>
                </a:lnTo>
                <a:lnTo>
                  <a:pt x="2399398" y="1397000"/>
                </a:lnTo>
                <a:lnTo>
                  <a:pt x="2488963" y="1447800"/>
                </a:lnTo>
                <a:close/>
              </a:path>
              <a:path w="3353435" h="1587500">
                <a:moveTo>
                  <a:pt x="2984726" y="1587500"/>
                </a:moveTo>
                <a:lnTo>
                  <a:pt x="3062097" y="1587500"/>
                </a:lnTo>
                <a:lnTo>
                  <a:pt x="3071998" y="1574800"/>
                </a:lnTo>
                <a:lnTo>
                  <a:pt x="2969657" y="1574800"/>
                </a:lnTo>
                <a:lnTo>
                  <a:pt x="2984726" y="1587500"/>
                </a:lnTo>
                <a:close/>
              </a:path>
              <a:path w="3353435" h="1587500">
                <a:moveTo>
                  <a:pt x="2940339" y="1587500"/>
                </a:moveTo>
                <a:lnTo>
                  <a:pt x="2955505" y="1587500"/>
                </a:lnTo>
                <a:lnTo>
                  <a:pt x="2969657" y="1574800"/>
                </a:lnTo>
                <a:lnTo>
                  <a:pt x="2925225" y="1574800"/>
                </a:lnTo>
                <a:lnTo>
                  <a:pt x="2940339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954" y="1884056"/>
            <a:ext cx="12344399" cy="6515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2348" y="4640514"/>
            <a:ext cx="12009755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17830" marR="409575">
              <a:lnSpc>
                <a:spcPct val="132400"/>
              </a:lnSpc>
              <a:spcBef>
                <a:spcPts val="100"/>
              </a:spcBef>
            </a:pPr>
            <a:r>
              <a:rPr dirty="0" sz="2900" spc="5">
                <a:latin typeface="Trebuchet MS"/>
                <a:cs typeface="Trebuchet MS"/>
              </a:rPr>
              <a:t>İlişkilendirme,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80">
                <a:latin typeface="Trebuchet MS"/>
                <a:cs typeface="Trebuchet MS"/>
              </a:rPr>
              <a:t>bir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114">
                <a:latin typeface="Trebuchet MS"/>
                <a:cs typeface="Trebuchet MS"/>
              </a:rPr>
              <a:t>aktör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30">
                <a:latin typeface="Trebuchet MS"/>
                <a:cs typeface="Trebuchet MS"/>
              </a:rPr>
              <a:t>ile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80">
                <a:latin typeface="Trebuchet MS"/>
                <a:cs typeface="Trebuchet MS"/>
              </a:rPr>
              <a:t>bir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20">
                <a:latin typeface="Trebuchet MS"/>
                <a:cs typeface="Trebuchet MS"/>
              </a:rPr>
              <a:t>kullanım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15">
                <a:latin typeface="Trebuchet MS"/>
                <a:cs typeface="Trebuchet MS"/>
              </a:rPr>
              <a:t>durumu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155">
                <a:latin typeface="Trebuchet MS"/>
                <a:cs typeface="Trebuchet MS"/>
              </a:rPr>
              <a:t>arasındaki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55">
                <a:latin typeface="Trebuchet MS"/>
                <a:cs typeface="Trebuchet MS"/>
              </a:rPr>
              <a:t>temel </a:t>
            </a:r>
            <a:r>
              <a:rPr dirty="0" sz="2900" spc="-860">
                <a:latin typeface="Trebuchet MS"/>
                <a:cs typeface="Trebuchet MS"/>
              </a:rPr>
              <a:t> </a:t>
            </a:r>
            <a:r>
              <a:rPr dirty="0" sz="2900" spc="-20">
                <a:latin typeface="Trebuchet MS"/>
                <a:cs typeface="Trebuchet MS"/>
              </a:rPr>
              <a:t>ilişkiyi</a:t>
            </a:r>
            <a:r>
              <a:rPr dirty="0" sz="2900" spc="-10">
                <a:latin typeface="Trebuchet MS"/>
                <a:cs typeface="Trebuchet MS"/>
              </a:rPr>
              <a:t> </a:t>
            </a:r>
            <a:r>
              <a:rPr dirty="0" sz="2900" spc="5">
                <a:latin typeface="Trebuchet MS"/>
                <a:cs typeface="Trebuchet MS"/>
              </a:rPr>
              <a:t>temsil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75">
                <a:latin typeface="Trebuchet MS"/>
                <a:cs typeface="Trebuchet MS"/>
              </a:rPr>
              <a:t>eder.</a:t>
            </a:r>
            <a:endParaRPr sz="2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dirty="0" sz="2900" spc="60">
                <a:latin typeface="Trebuchet MS"/>
                <a:cs typeface="Trebuchet MS"/>
              </a:rPr>
              <a:t>Bir</a:t>
            </a:r>
            <a:r>
              <a:rPr dirty="0" sz="2900" spc="5">
                <a:latin typeface="Trebuchet MS"/>
                <a:cs typeface="Trebuchet MS"/>
              </a:rPr>
              <a:t> </a:t>
            </a:r>
            <a:r>
              <a:rPr dirty="0" sz="2900" spc="20">
                <a:latin typeface="Trebuchet MS"/>
                <a:cs typeface="Trebuchet MS"/>
              </a:rPr>
              <a:t>aktör,</a:t>
            </a:r>
            <a:r>
              <a:rPr dirty="0" sz="2900" spc="10">
                <a:latin typeface="Trebuchet MS"/>
                <a:cs typeface="Trebuchet MS"/>
              </a:rPr>
              <a:t> </a:t>
            </a:r>
            <a:r>
              <a:rPr dirty="0" sz="2900" spc="80">
                <a:latin typeface="Trebuchet MS"/>
                <a:cs typeface="Trebuchet MS"/>
              </a:rPr>
              <a:t>bir</a:t>
            </a:r>
            <a:r>
              <a:rPr dirty="0" sz="2900" spc="5">
                <a:latin typeface="Trebuchet MS"/>
                <a:cs typeface="Trebuchet MS"/>
              </a:rPr>
              <a:t> </a:t>
            </a:r>
            <a:r>
              <a:rPr dirty="0" sz="2900" spc="180">
                <a:latin typeface="Trebuchet MS"/>
                <a:cs typeface="Trebuchet MS"/>
              </a:rPr>
              <a:t>veya</a:t>
            </a:r>
            <a:r>
              <a:rPr dirty="0" sz="2900" spc="10">
                <a:latin typeface="Trebuchet MS"/>
                <a:cs typeface="Trebuchet MS"/>
              </a:rPr>
              <a:t> </a:t>
            </a:r>
            <a:r>
              <a:rPr dirty="0" sz="2900" spc="135">
                <a:latin typeface="Trebuchet MS"/>
                <a:cs typeface="Trebuchet MS"/>
              </a:rPr>
              <a:t>birden</a:t>
            </a:r>
            <a:r>
              <a:rPr dirty="0" sz="2900" spc="5">
                <a:latin typeface="Trebuchet MS"/>
                <a:cs typeface="Trebuchet MS"/>
              </a:rPr>
              <a:t> </a:t>
            </a:r>
            <a:r>
              <a:rPr dirty="0" sz="2900" spc="155">
                <a:latin typeface="Trebuchet MS"/>
                <a:cs typeface="Trebuchet MS"/>
              </a:rPr>
              <a:t>fazla</a:t>
            </a:r>
            <a:r>
              <a:rPr dirty="0" sz="2900" spc="10">
                <a:latin typeface="Trebuchet MS"/>
                <a:cs typeface="Trebuchet MS"/>
              </a:rPr>
              <a:t> </a:t>
            </a:r>
            <a:r>
              <a:rPr dirty="0" sz="2900" spc="20">
                <a:latin typeface="Trebuchet MS"/>
                <a:cs typeface="Trebuchet MS"/>
              </a:rPr>
              <a:t>kullanım</a:t>
            </a:r>
            <a:r>
              <a:rPr dirty="0" sz="2900" spc="5">
                <a:latin typeface="Trebuchet MS"/>
                <a:cs typeface="Trebuchet MS"/>
              </a:rPr>
              <a:t> </a:t>
            </a:r>
            <a:r>
              <a:rPr dirty="0" sz="2900" spc="15">
                <a:latin typeface="Trebuchet MS"/>
                <a:cs typeface="Trebuchet MS"/>
              </a:rPr>
              <a:t>durumu</a:t>
            </a:r>
            <a:r>
              <a:rPr dirty="0" sz="2900" spc="10">
                <a:latin typeface="Trebuchet MS"/>
                <a:cs typeface="Trebuchet MS"/>
              </a:rPr>
              <a:t> </a:t>
            </a:r>
            <a:r>
              <a:rPr dirty="0" sz="2900" spc="30">
                <a:latin typeface="Trebuchet MS"/>
                <a:cs typeface="Trebuchet MS"/>
              </a:rPr>
              <a:t>ile</a:t>
            </a:r>
            <a:r>
              <a:rPr dirty="0" sz="2900" spc="10">
                <a:latin typeface="Trebuchet MS"/>
                <a:cs typeface="Trebuchet MS"/>
              </a:rPr>
              <a:t> </a:t>
            </a:r>
            <a:r>
              <a:rPr dirty="0" sz="2900">
                <a:latin typeface="Trebuchet MS"/>
                <a:cs typeface="Trebuchet MS"/>
              </a:rPr>
              <a:t>ilişkilendirilebilir.</a:t>
            </a:r>
            <a:endParaRPr sz="2900">
              <a:latin typeface="Trebuchet MS"/>
              <a:cs typeface="Trebuchet MS"/>
            </a:endParaRPr>
          </a:p>
          <a:p>
            <a:pPr algn="ctr" marL="420370" marR="412115">
              <a:lnSpc>
                <a:spcPct val="132400"/>
              </a:lnSpc>
            </a:pPr>
            <a:r>
              <a:rPr dirty="0" sz="2900" spc="-25">
                <a:latin typeface="Trebuchet MS"/>
                <a:cs typeface="Trebuchet MS"/>
              </a:rPr>
              <a:t>İlişki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85">
                <a:latin typeface="Trebuchet MS"/>
                <a:cs typeface="Trebuchet MS"/>
              </a:rPr>
              <a:t>genellikle</a:t>
            </a:r>
            <a:r>
              <a:rPr dirty="0" sz="2900" spc="5">
                <a:latin typeface="Trebuchet MS"/>
                <a:cs typeface="Trebuchet MS"/>
              </a:rPr>
              <a:t> </a:t>
            </a:r>
            <a:r>
              <a:rPr dirty="0" sz="2900" spc="80">
                <a:latin typeface="Trebuchet MS"/>
                <a:cs typeface="Trebuchet MS"/>
              </a:rPr>
              <a:t>bir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160">
                <a:latin typeface="Trebuchet MS"/>
                <a:cs typeface="Trebuchet MS"/>
              </a:rPr>
              <a:t>çizgi</a:t>
            </a:r>
            <a:r>
              <a:rPr dirty="0" sz="2900" spc="5">
                <a:latin typeface="Trebuchet MS"/>
                <a:cs typeface="Trebuchet MS"/>
              </a:rPr>
              <a:t> </a:t>
            </a:r>
            <a:r>
              <a:rPr dirty="0" sz="2900" spc="30">
                <a:latin typeface="Trebuchet MS"/>
                <a:cs typeface="Trebuchet MS"/>
              </a:rPr>
              <a:t>ile</a:t>
            </a:r>
            <a:r>
              <a:rPr dirty="0" sz="2900" spc="5">
                <a:latin typeface="Trebuchet MS"/>
                <a:cs typeface="Trebuchet MS"/>
              </a:rPr>
              <a:t> </a:t>
            </a:r>
            <a:r>
              <a:rPr dirty="0" sz="2900" spc="65">
                <a:latin typeface="Trebuchet MS"/>
                <a:cs typeface="Trebuchet MS"/>
              </a:rPr>
              <a:t>gösterilir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125">
                <a:latin typeface="Trebuchet MS"/>
                <a:cs typeface="Trebuchet MS"/>
              </a:rPr>
              <a:t>ve</a:t>
            </a:r>
            <a:r>
              <a:rPr dirty="0" sz="2900" spc="5">
                <a:latin typeface="Trebuchet MS"/>
                <a:cs typeface="Trebuchet MS"/>
              </a:rPr>
              <a:t> </a:t>
            </a:r>
            <a:r>
              <a:rPr dirty="0" sz="2900" spc="95">
                <a:latin typeface="Trebuchet MS"/>
                <a:cs typeface="Trebuchet MS"/>
              </a:rPr>
              <a:t>üzerinde</a:t>
            </a:r>
            <a:r>
              <a:rPr dirty="0" sz="2900" spc="5">
                <a:latin typeface="Trebuchet MS"/>
                <a:cs typeface="Trebuchet MS"/>
              </a:rPr>
              <a:t> </a:t>
            </a:r>
            <a:r>
              <a:rPr dirty="0" sz="2900" spc="75">
                <a:latin typeface="Trebuchet MS"/>
                <a:cs typeface="Trebuchet MS"/>
              </a:rPr>
              <a:t>"kullanır"</a:t>
            </a:r>
            <a:r>
              <a:rPr dirty="0" sz="2900">
                <a:latin typeface="Trebuchet MS"/>
                <a:cs typeface="Trebuchet MS"/>
              </a:rPr>
              <a:t> </a:t>
            </a:r>
            <a:r>
              <a:rPr dirty="0" sz="2900" spc="180">
                <a:latin typeface="Trebuchet MS"/>
                <a:cs typeface="Trebuchet MS"/>
              </a:rPr>
              <a:t>veya </a:t>
            </a:r>
            <a:r>
              <a:rPr dirty="0" sz="2900" spc="-855">
                <a:latin typeface="Trebuchet MS"/>
                <a:cs typeface="Trebuchet MS"/>
              </a:rPr>
              <a:t> </a:t>
            </a:r>
            <a:r>
              <a:rPr dirty="0" sz="2900" spc="90">
                <a:latin typeface="Trebuchet MS"/>
                <a:cs typeface="Trebuchet MS"/>
              </a:rPr>
              <a:t>"etkileşimde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40">
                <a:latin typeface="Trebuchet MS"/>
                <a:cs typeface="Trebuchet MS"/>
              </a:rPr>
              <a:t>bulunur"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175">
                <a:latin typeface="Trebuchet MS"/>
                <a:cs typeface="Trebuchet MS"/>
              </a:rPr>
              <a:t>gibi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160">
                <a:latin typeface="Trebuchet MS"/>
                <a:cs typeface="Trebuchet MS"/>
              </a:rPr>
              <a:t>açıklamalar</a:t>
            </a:r>
            <a:r>
              <a:rPr dirty="0" sz="2900" spc="-5">
                <a:latin typeface="Trebuchet MS"/>
                <a:cs typeface="Trebuchet MS"/>
              </a:rPr>
              <a:t> </a:t>
            </a:r>
            <a:r>
              <a:rPr dirty="0" sz="2900" spc="35">
                <a:latin typeface="Trebuchet MS"/>
                <a:cs typeface="Trebuchet MS"/>
              </a:rPr>
              <a:t>içerebilir.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9190" rIns="0" bIns="0" rtlCol="0" vert="horz">
            <a:spAutoFit/>
          </a:bodyPr>
          <a:lstStyle/>
          <a:p>
            <a:pPr marL="3540125" marR="5080" indent="-102235">
              <a:lnSpc>
                <a:spcPct val="67900"/>
              </a:lnSpc>
              <a:spcBef>
                <a:spcPts val="2795"/>
              </a:spcBef>
            </a:pPr>
            <a:r>
              <a:rPr dirty="0" spc="-260"/>
              <a:t>İlişkilendirme </a:t>
            </a:r>
            <a:r>
              <a:rPr dirty="0" spc="-2095"/>
              <a:t> </a:t>
            </a:r>
            <a:r>
              <a:rPr dirty="0" spc="-235"/>
              <a:t>(Association)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051322" y="1031351"/>
            <a:ext cx="14242415" cy="8217534"/>
            <a:chOff x="2051322" y="1031351"/>
            <a:chExt cx="14242415" cy="821753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4775" y="1031351"/>
              <a:ext cx="3078724" cy="3073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22" y="7077187"/>
              <a:ext cx="2351930" cy="2171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51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0" y="736600"/>
                </a:moveTo>
                <a:lnTo>
                  <a:pt x="440635" y="736600"/>
                </a:lnTo>
                <a:lnTo>
                  <a:pt x="438037" y="685800"/>
                </a:lnTo>
                <a:lnTo>
                  <a:pt x="434523" y="635000"/>
                </a:lnTo>
                <a:lnTo>
                  <a:pt x="430007" y="584200"/>
                </a:lnTo>
                <a:lnTo>
                  <a:pt x="424403" y="546100"/>
                </a:lnTo>
                <a:lnTo>
                  <a:pt x="417624" y="495300"/>
                </a:lnTo>
                <a:lnTo>
                  <a:pt x="409585" y="444500"/>
                </a:lnTo>
                <a:lnTo>
                  <a:pt x="400199" y="393700"/>
                </a:lnTo>
                <a:lnTo>
                  <a:pt x="389380" y="355600"/>
                </a:lnTo>
                <a:lnTo>
                  <a:pt x="377043" y="304800"/>
                </a:lnTo>
                <a:lnTo>
                  <a:pt x="363099" y="266700"/>
                </a:lnTo>
                <a:lnTo>
                  <a:pt x="347465" y="215900"/>
                </a:lnTo>
                <a:lnTo>
                  <a:pt x="330052" y="177800"/>
                </a:lnTo>
                <a:lnTo>
                  <a:pt x="310776" y="127000"/>
                </a:lnTo>
                <a:lnTo>
                  <a:pt x="289550" y="88900"/>
                </a:lnTo>
                <a:lnTo>
                  <a:pt x="266287" y="50800"/>
                </a:lnTo>
                <a:lnTo>
                  <a:pt x="240903" y="12700"/>
                </a:lnTo>
                <a:lnTo>
                  <a:pt x="231655" y="0"/>
                </a:lnTo>
                <a:lnTo>
                  <a:pt x="130810" y="0"/>
                </a:lnTo>
                <a:lnTo>
                  <a:pt x="149046" y="25400"/>
                </a:lnTo>
                <a:lnTo>
                  <a:pt x="176051" y="63500"/>
                </a:lnTo>
                <a:lnTo>
                  <a:pt x="200408" y="114300"/>
                </a:lnTo>
                <a:lnTo>
                  <a:pt x="106396" y="114300"/>
                </a:lnTo>
                <a:lnTo>
                  <a:pt x="115052" y="127000"/>
                </a:lnTo>
                <a:lnTo>
                  <a:pt x="139030" y="165100"/>
                </a:lnTo>
                <a:lnTo>
                  <a:pt x="163231" y="215900"/>
                </a:lnTo>
                <a:lnTo>
                  <a:pt x="185379" y="266700"/>
                </a:lnTo>
                <a:lnTo>
                  <a:pt x="205599" y="317500"/>
                </a:lnTo>
                <a:lnTo>
                  <a:pt x="224012" y="355600"/>
                </a:lnTo>
                <a:lnTo>
                  <a:pt x="240742" y="406400"/>
                </a:lnTo>
                <a:lnTo>
                  <a:pt x="255910" y="457200"/>
                </a:lnTo>
                <a:lnTo>
                  <a:pt x="269641" y="520700"/>
                </a:lnTo>
                <a:lnTo>
                  <a:pt x="282057" y="571500"/>
                </a:lnTo>
                <a:lnTo>
                  <a:pt x="293281" y="622300"/>
                </a:lnTo>
                <a:lnTo>
                  <a:pt x="303436" y="673100"/>
                </a:lnTo>
                <a:lnTo>
                  <a:pt x="312645" y="723900"/>
                </a:lnTo>
                <a:lnTo>
                  <a:pt x="315440" y="736600"/>
                </a:lnTo>
                <a:close/>
              </a:path>
              <a:path w="3353435" h="1587500">
                <a:moveTo>
                  <a:pt x="106396" y="114300"/>
                </a:moveTo>
                <a:lnTo>
                  <a:pt x="200408" y="114300"/>
                </a:lnTo>
                <a:lnTo>
                  <a:pt x="168732" y="63500"/>
                </a:lnTo>
                <a:lnTo>
                  <a:pt x="134272" y="25400"/>
                </a:lnTo>
                <a:lnTo>
                  <a:pt x="104222" y="0"/>
                </a:lnTo>
                <a:lnTo>
                  <a:pt x="0" y="0"/>
                </a:lnTo>
                <a:lnTo>
                  <a:pt x="30720" y="25400"/>
                </a:lnTo>
                <a:lnTo>
                  <a:pt x="61012" y="63500"/>
                </a:lnTo>
                <a:lnTo>
                  <a:pt x="89084" y="88900"/>
                </a:lnTo>
                <a:lnTo>
                  <a:pt x="106396" y="114300"/>
                </a:lnTo>
                <a:close/>
              </a:path>
              <a:path w="3353435" h="1587500">
                <a:moveTo>
                  <a:pt x="1518083" y="203200"/>
                </a:moveTo>
                <a:lnTo>
                  <a:pt x="1924218" y="203200"/>
                </a:lnTo>
                <a:lnTo>
                  <a:pt x="1873268" y="190500"/>
                </a:lnTo>
                <a:lnTo>
                  <a:pt x="1567126" y="190500"/>
                </a:lnTo>
                <a:lnTo>
                  <a:pt x="1518083" y="203200"/>
                </a:lnTo>
                <a:close/>
              </a:path>
              <a:path w="3353435" h="1587500">
                <a:moveTo>
                  <a:pt x="2899224" y="1346200"/>
                </a:moveTo>
                <a:lnTo>
                  <a:pt x="3006815" y="1346200"/>
                </a:lnTo>
                <a:lnTo>
                  <a:pt x="2990244" y="1308100"/>
                </a:lnTo>
                <a:lnTo>
                  <a:pt x="2973191" y="1257300"/>
                </a:lnTo>
                <a:lnTo>
                  <a:pt x="2955601" y="1206500"/>
                </a:lnTo>
                <a:lnTo>
                  <a:pt x="2937418" y="1168400"/>
                </a:lnTo>
                <a:lnTo>
                  <a:pt x="2918584" y="1117600"/>
                </a:lnTo>
                <a:lnTo>
                  <a:pt x="2899044" y="1066800"/>
                </a:lnTo>
                <a:lnTo>
                  <a:pt x="2878742" y="1028700"/>
                </a:lnTo>
                <a:lnTo>
                  <a:pt x="2857621" y="977900"/>
                </a:lnTo>
                <a:lnTo>
                  <a:pt x="2835626" y="939800"/>
                </a:lnTo>
                <a:lnTo>
                  <a:pt x="2812700" y="889000"/>
                </a:lnTo>
                <a:lnTo>
                  <a:pt x="2788788" y="850900"/>
                </a:lnTo>
                <a:lnTo>
                  <a:pt x="2763526" y="800100"/>
                </a:lnTo>
                <a:lnTo>
                  <a:pt x="2737030" y="762000"/>
                </a:lnTo>
                <a:lnTo>
                  <a:pt x="2709268" y="711200"/>
                </a:lnTo>
                <a:lnTo>
                  <a:pt x="2680210" y="673100"/>
                </a:lnTo>
                <a:lnTo>
                  <a:pt x="2649822" y="635000"/>
                </a:lnTo>
                <a:lnTo>
                  <a:pt x="2618074" y="596900"/>
                </a:lnTo>
                <a:lnTo>
                  <a:pt x="2584934" y="558800"/>
                </a:lnTo>
                <a:lnTo>
                  <a:pt x="2550370" y="520700"/>
                </a:lnTo>
                <a:lnTo>
                  <a:pt x="2514350" y="482600"/>
                </a:lnTo>
                <a:lnTo>
                  <a:pt x="2476844" y="444500"/>
                </a:lnTo>
                <a:lnTo>
                  <a:pt x="2437820" y="419100"/>
                </a:lnTo>
                <a:lnTo>
                  <a:pt x="2397245" y="381000"/>
                </a:lnTo>
                <a:lnTo>
                  <a:pt x="2355089" y="355600"/>
                </a:lnTo>
                <a:lnTo>
                  <a:pt x="2310805" y="330200"/>
                </a:lnTo>
                <a:lnTo>
                  <a:pt x="2265403" y="304800"/>
                </a:lnTo>
                <a:lnTo>
                  <a:pt x="2218978" y="279400"/>
                </a:lnTo>
                <a:lnTo>
                  <a:pt x="2171624" y="266700"/>
                </a:lnTo>
                <a:lnTo>
                  <a:pt x="2123436" y="241300"/>
                </a:lnTo>
                <a:lnTo>
                  <a:pt x="1974803" y="203200"/>
                </a:lnTo>
                <a:lnTo>
                  <a:pt x="1469262" y="203200"/>
                </a:lnTo>
                <a:lnTo>
                  <a:pt x="1420691" y="215900"/>
                </a:lnTo>
                <a:lnTo>
                  <a:pt x="1372400" y="215900"/>
                </a:lnTo>
                <a:lnTo>
                  <a:pt x="1276776" y="241300"/>
                </a:lnTo>
                <a:lnTo>
                  <a:pt x="1812389" y="241300"/>
                </a:lnTo>
                <a:lnTo>
                  <a:pt x="1860934" y="254000"/>
                </a:lnTo>
                <a:lnTo>
                  <a:pt x="1909117" y="254000"/>
                </a:lnTo>
                <a:lnTo>
                  <a:pt x="2004077" y="279400"/>
                </a:lnTo>
                <a:lnTo>
                  <a:pt x="2050694" y="279400"/>
                </a:lnTo>
                <a:lnTo>
                  <a:pt x="2096627" y="304800"/>
                </a:lnTo>
                <a:lnTo>
                  <a:pt x="2186124" y="330200"/>
                </a:lnTo>
                <a:lnTo>
                  <a:pt x="2229526" y="355600"/>
                </a:lnTo>
                <a:lnTo>
                  <a:pt x="2271925" y="381000"/>
                </a:lnTo>
                <a:lnTo>
                  <a:pt x="2313238" y="406400"/>
                </a:lnTo>
                <a:lnTo>
                  <a:pt x="2353387" y="431800"/>
                </a:lnTo>
                <a:lnTo>
                  <a:pt x="2392290" y="469900"/>
                </a:lnTo>
                <a:lnTo>
                  <a:pt x="2423320" y="495300"/>
                </a:lnTo>
                <a:lnTo>
                  <a:pt x="2453198" y="520700"/>
                </a:lnTo>
                <a:lnTo>
                  <a:pt x="2481975" y="558800"/>
                </a:lnTo>
                <a:lnTo>
                  <a:pt x="2509703" y="584200"/>
                </a:lnTo>
                <a:lnTo>
                  <a:pt x="2401501" y="584200"/>
                </a:lnTo>
                <a:lnTo>
                  <a:pt x="2420809" y="596900"/>
                </a:lnTo>
                <a:lnTo>
                  <a:pt x="2457869" y="635000"/>
                </a:lnTo>
                <a:lnTo>
                  <a:pt x="2493418" y="660400"/>
                </a:lnTo>
                <a:lnTo>
                  <a:pt x="2527505" y="698500"/>
                </a:lnTo>
                <a:lnTo>
                  <a:pt x="2560176" y="736600"/>
                </a:lnTo>
                <a:lnTo>
                  <a:pt x="2591477" y="774700"/>
                </a:lnTo>
                <a:lnTo>
                  <a:pt x="2621455" y="812800"/>
                </a:lnTo>
                <a:lnTo>
                  <a:pt x="2650157" y="850900"/>
                </a:lnTo>
                <a:lnTo>
                  <a:pt x="2677629" y="889000"/>
                </a:lnTo>
                <a:lnTo>
                  <a:pt x="2703917" y="939800"/>
                </a:lnTo>
                <a:lnTo>
                  <a:pt x="2729069" y="977900"/>
                </a:lnTo>
                <a:lnTo>
                  <a:pt x="2753132" y="1016000"/>
                </a:lnTo>
                <a:lnTo>
                  <a:pt x="2776151" y="1066800"/>
                </a:lnTo>
                <a:lnTo>
                  <a:pt x="2798173" y="1104900"/>
                </a:lnTo>
                <a:lnTo>
                  <a:pt x="2819246" y="1155700"/>
                </a:lnTo>
                <a:lnTo>
                  <a:pt x="2839415" y="1193800"/>
                </a:lnTo>
                <a:lnTo>
                  <a:pt x="2858727" y="1244600"/>
                </a:lnTo>
                <a:lnTo>
                  <a:pt x="2877229" y="1295400"/>
                </a:lnTo>
                <a:lnTo>
                  <a:pt x="2894968" y="1333500"/>
                </a:lnTo>
                <a:lnTo>
                  <a:pt x="2899224" y="1346200"/>
                </a:lnTo>
                <a:close/>
              </a:path>
              <a:path w="3353435" h="1587500">
                <a:moveTo>
                  <a:pt x="377896" y="901700"/>
                </a:moveTo>
                <a:lnTo>
                  <a:pt x="428646" y="901700"/>
                </a:lnTo>
                <a:lnTo>
                  <a:pt x="439992" y="889000"/>
                </a:lnTo>
                <a:lnTo>
                  <a:pt x="473165" y="850900"/>
                </a:lnTo>
                <a:lnTo>
                  <a:pt x="507647" y="812800"/>
                </a:lnTo>
                <a:lnTo>
                  <a:pt x="543406" y="774700"/>
                </a:lnTo>
                <a:lnTo>
                  <a:pt x="580410" y="736600"/>
                </a:lnTo>
                <a:lnTo>
                  <a:pt x="618627" y="711200"/>
                </a:lnTo>
                <a:lnTo>
                  <a:pt x="658025" y="673100"/>
                </a:lnTo>
                <a:lnTo>
                  <a:pt x="698574" y="647700"/>
                </a:lnTo>
                <a:lnTo>
                  <a:pt x="740240" y="622300"/>
                </a:lnTo>
                <a:lnTo>
                  <a:pt x="782993" y="596900"/>
                </a:lnTo>
                <a:lnTo>
                  <a:pt x="826801" y="571500"/>
                </a:lnTo>
                <a:lnTo>
                  <a:pt x="871631" y="546100"/>
                </a:lnTo>
                <a:lnTo>
                  <a:pt x="917453" y="520700"/>
                </a:lnTo>
                <a:lnTo>
                  <a:pt x="964234" y="495300"/>
                </a:lnTo>
                <a:lnTo>
                  <a:pt x="1011943" y="482600"/>
                </a:lnTo>
                <a:lnTo>
                  <a:pt x="1058973" y="457200"/>
                </a:lnTo>
                <a:lnTo>
                  <a:pt x="1300811" y="393700"/>
                </a:lnTo>
                <a:lnTo>
                  <a:pt x="1350163" y="393700"/>
                </a:lnTo>
                <a:lnTo>
                  <a:pt x="1449443" y="368300"/>
                </a:lnTo>
                <a:lnTo>
                  <a:pt x="1549157" y="368300"/>
                </a:lnTo>
                <a:lnTo>
                  <a:pt x="1599049" y="355600"/>
                </a:lnTo>
                <a:lnTo>
                  <a:pt x="1184948" y="355600"/>
                </a:lnTo>
                <a:lnTo>
                  <a:pt x="1230884" y="330200"/>
                </a:lnTo>
                <a:lnTo>
                  <a:pt x="1469197" y="266700"/>
                </a:lnTo>
                <a:lnTo>
                  <a:pt x="1518024" y="266700"/>
                </a:lnTo>
                <a:lnTo>
                  <a:pt x="1567052" y="254000"/>
                </a:lnTo>
                <a:lnTo>
                  <a:pt x="1616200" y="254000"/>
                </a:lnTo>
                <a:lnTo>
                  <a:pt x="1665388" y="241300"/>
                </a:lnTo>
                <a:lnTo>
                  <a:pt x="1276776" y="241300"/>
                </a:lnTo>
                <a:lnTo>
                  <a:pt x="1182626" y="266700"/>
                </a:lnTo>
                <a:lnTo>
                  <a:pt x="1136179" y="292100"/>
                </a:lnTo>
                <a:lnTo>
                  <a:pt x="1044684" y="317500"/>
                </a:lnTo>
                <a:lnTo>
                  <a:pt x="955255" y="368300"/>
                </a:lnTo>
                <a:lnTo>
                  <a:pt x="911389" y="381000"/>
                </a:lnTo>
                <a:lnTo>
                  <a:pt x="825501" y="431800"/>
                </a:lnTo>
                <a:lnTo>
                  <a:pt x="783538" y="457200"/>
                </a:lnTo>
                <a:lnTo>
                  <a:pt x="742269" y="482600"/>
                </a:lnTo>
                <a:lnTo>
                  <a:pt x="701724" y="508000"/>
                </a:lnTo>
                <a:lnTo>
                  <a:pt x="661931" y="546100"/>
                </a:lnTo>
                <a:lnTo>
                  <a:pt x="622920" y="571500"/>
                </a:lnTo>
                <a:lnTo>
                  <a:pt x="584721" y="596900"/>
                </a:lnTo>
                <a:lnTo>
                  <a:pt x="547364" y="635000"/>
                </a:lnTo>
                <a:lnTo>
                  <a:pt x="510877" y="660400"/>
                </a:lnTo>
                <a:lnTo>
                  <a:pt x="475291" y="698500"/>
                </a:lnTo>
                <a:lnTo>
                  <a:pt x="440635" y="736600"/>
                </a:lnTo>
                <a:lnTo>
                  <a:pt x="315440" y="736600"/>
                </a:lnTo>
                <a:lnTo>
                  <a:pt x="321030" y="762000"/>
                </a:lnTo>
                <a:lnTo>
                  <a:pt x="328714" y="812800"/>
                </a:lnTo>
                <a:lnTo>
                  <a:pt x="335821" y="863600"/>
                </a:lnTo>
                <a:lnTo>
                  <a:pt x="340341" y="876300"/>
                </a:lnTo>
                <a:lnTo>
                  <a:pt x="349727" y="876300"/>
                </a:lnTo>
                <a:lnTo>
                  <a:pt x="362679" y="889000"/>
                </a:lnTo>
                <a:lnTo>
                  <a:pt x="377896" y="901700"/>
                </a:lnTo>
                <a:close/>
              </a:path>
              <a:path w="3353435" h="1587500">
                <a:moveTo>
                  <a:pt x="1515571" y="304800"/>
                </a:moveTo>
                <a:lnTo>
                  <a:pt x="1821363" y="304800"/>
                </a:lnTo>
                <a:lnTo>
                  <a:pt x="1770339" y="292100"/>
                </a:lnTo>
                <a:lnTo>
                  <a:pt x="1563405" y="292100"/>
                </a:lnTo>
                <a:lnTo>
                  <a:pt x="1515571" y="304800"/>
                </a:lnTo>
                <a:close/>
              </a:path>
              <a:path w="3353435" h="1587500">
                <a:moveTo>
                  <a:pt x="1420173" y="317500"/>
                </a:moveTo>
                <a:lnTo>
                  <a:pt x="1922373" y="317500"/>
                </a:lnTo>
                <a:lnTo>
                  <a:pt x="1872050" y="304800"/>
                </a:lnTo>
                <a:lnTo>
                  <a:pt x="1467814" y="304800"/>
                </a:lnTo>
                <a:lnTo>
                  <a:pt x="1420173" y="317500"/>
                </a:lnTo>
                <a:close/>
              </a:path>
              <a:path w="3353435" h="1587500">
                <a:moveTo>
                  <a:pt x="2401501" y="584200"/>
                </a:moveTo>
                <a:lnTo>
                  <a:pt x="2509703" y="584200"/>
                </a:lnTo>
                <a:lnTo>
                  <a:pt x="2471831" y="558800"/>
                </a:lnTo>
                <a:lnTo>
                  <a:pt x="2432781" y="520700"/>
                </a:lnTo>
                <a:lnTo>
                  <a:pt x="2392560" y="495300"/>
                </a:lnTo>
                <a:lnTo>
                  <a:pt x="2351172" y="469900"/>
                </a:lnTo>
                <a:lnTo>
                  <a:pt x="2308624" y="444500"/>
                </a:lnTo>
                <a:lnTo>
                  <a:pt x="2215159" y="393700"/>
                </a:lnTo>
                <a:lnTo>
                  <a:pt x="2167585" y="381000"/>
                </a:lnTo>
                <a:lnTo>
                  <a:pt x="2119486" y="355600"/>
                </a:lnTo>
                <a:lnTo>
                  <a:pt x="1972305" y="317500"/>
                </a:lnTo>
                <a:lnTo>
                  <a:pt x="1372682" y="317500"/>
                </a:lnTo>
                <a:lnTo>
                  <a:pt x="1325378" y="330200"/>
                </a:lnTo>
                <a:lnTo>
                  <a:pt x="1278297" y="330200"/>
                </a:lnTo>
                <a:lnTo>
                  <a:pt x="1184948" y="355600"/>
                </a:lnTo>
                <a:lnTo>
                  <a:pt x="1845699" y="355600"/>
                </a:lnTo>
                <a:lnTo>
                  <a:pt x="1893769" y="368300"/>
                </a:lnTo>
                <a:lnTo>
                  <a:pt x="1941331" y="368300"/>
                </a:lnTo>
                <a:lnTo>
                  <a:pt x="2125950" y="419100"/>
                </a:lnTo>
                <a:lnTo>
                  <a:pt x="2170558" y="444500"/>
                </a:lnTo>
                <a:lnTo>
                  <a:pt x="2214493" y="457200"/>
                </a:lnTo>
                <a:lnTo>
                  <a:pt x="2257725" y="482600"/>
                </a:lnTo>
                <a:lnTo>
                  <a:pt x="2300229" y="508000"/>
                </a:lnTo>
                <a:lnTo>
                  <a:pt x="2341975" y="533400"/>
                </a:lnTo>
                <a:lnTo>
                  <a:pt x="2382193" y="571500"/>
                </a:lnTo>
                <a:lnTo>
                  <a:pt x="2401501" y="584200"/>
                </a:lnTo>
                <a:close/>
              </a:path>
              <a:path w="3353435" h="1587500">
                <a:moveTo>
                  <a:pt x="2911224" y="1574800"/>
                </a:moveTo>
                <a:lnTo>
                  <a:pt x="3077463" y="1574800"/>
                </a:lnTo>
                <a:lnTo>
                  <a:pt x="3077313" y="1562100"/>
                </a:lnTo>
                <a:lnTo>
                  <a:pt x="3067772" y="1536700"/>
                </a:lnTo>
                <a:lnTo>
                  <a:pt x="3058802" y="1511300"/>
                </a:lnTo>
                <a:lnTo>
                  <a:pt x="3096843" y="1473200"/>
                </a:lnTo>
                <a:lnTo>
                  <a:pt x="3133607" y="1435100"/>
                </a:lnTo>
                <a:lnTo>
                  <a:pt x="3169064" y="1397000"/>
                </a:lnTo>
                <a:lnTo>
                  <a:pt x="3203188" y="1358900"/>
                </a:lnTo>
                <a:lnTo>
                  <a:pt x="3235950" y="1320800"/>
                </a:lnTo>
                <a:lnTo>
                  <a:pt x="3267323" y="1282700"/>
                </a:lnTo>
                <a:lnTo>
                  <a:pt x="3297277" y="1231900"/>
                </a:lnTo>
                <a:lnTo>
                  <a:pt x="3325786" y="1193800"/>
                </a:lnTo>
                <a:lnTo>
                  <a:pt x="3352821" y="1143000"/>
                </a:lnTo>
                <a:lnTo>
                  <a:pt x="3353262" y="1104900"/>
                </a:lnTo>
                <a:lnTo>
                  <a:pt x="3323903" y="1092200"/>
                </a:lnTo>
                <a:lnTo>
                  <a:pt x="3284337" y="1079500"/>
                </a:lnTo>
                <a:lnTo>
                  <a:pt x="3254153" y="1092200"/>
                </a:lnTo>
                <a:lnTo>
                  <a:pt x="3247633" y="1104900"/>
                </a:lnTo>
                <a:lnTo>
                  <a:pt x="3240986" y="1117600"/>
                </a:lnTo>
                <a:lnTo>
                  <a:pt x="3234253" y="1130300"/>
                </a:lnTo>
                <a:lnTo>
                  <a:pt x="3227477" y="1143000"/>
                </a:lnTo>
                <a:lnTo>
                  <a:pt x="3176774" y="1143000"/>
                </a:lnTo>
                <a:lnTo>
                  <a:pt x="3164228" y="1155700"/>
                </a:lnTo>
                <a:lnTo>
                  <a:pt x="3131473" y="1193800"/>
                </a:lnTo>
                <a:lnTo>
                  <a:pt x="3099381" y="1231900"/>
                </a:lnTo>
                <a:lnTo>
                  <a:pt x="3067926" y="1270000"/>
                </a:lnTo>
                <a:lnTo>
                  <a:pt x="3037080" y="1308100"/>
                </a:lnTo>
                <a:lnTo>
                  <a:pt x="3006815" y="1346200"/>
                </a:lnTo>
                <a:lnTo>
                  <a:pt x="2899224" y="1346200"/>
                </a:lnTo>
                <a:lnTo>
                  <a:pt x="2911990" y="1384300"/>
                </a:lnTo>
                <a:lnTo>
                  <a:pt x="2928342" y="1435100"/>
                </a:lnTo>
                <a:lnTo>
                  <a:pt x="2794784" y="1435100"/>
                </a:lnTo>
                <a:lnTo>
                  <a:pt x="2828992" y="1447800"/>
                </a:lnTo>
                <a:lnTo>
                  <a:pt x="2488961" y="1447800"/>
                </a:lnTo>
                <a:lnTo>
                  <a:pt x="2534364" y="1460500"/>
                </a:lnTo>
                <a:lnTo>
                  <a:pt x="2580168" y="1485900"/>
                </a:lnTo>
                <a:lnTo>
                  <a:pt x="2911224" y="1574800"/>
                </a:lnTo>
                <a:close/>
              </a:path>
              <a:path w="3353435" h="1587500">
                <a:moveTo>
                  <a:pt x="2794784" y="1435100"/>
                </a:moveTo>
                <a:lnTo>
                  <a:pt x="2928342" y="1435100"/>
                </a:lnTo>
                <a:lnTo>
                  <a:pt x="2886371" y="1409700"/>
                </a:lnTo>
                <a:lnTo>
                  <a:pt x="2842692" y="1397000"/>
                </a:lnTo>
                <a:lnTo>
                  <a:pt x="2797640" y="1371600"/>
                </a:lnTo>
                <a:lnTo>
                  <a:pt x="2751553" y="1358900"/>
                </a:lnTo>
                <a:lnTo>
                  <a:pt x="2704766" y="1333500"/>
                </a:lnTo>
                <a:lnTo>
                  <a:pt x="2563580" y="1295400"/>
                </a:lnTo>
                <a:lnTo>
                  <a:pt x="2472133" y="1295400"/>
                </a:lnTo>
                <a:lnTo>
                  <a:pt x="2428222" y="1308100"/>
                </a:lnTo>
                <a:lnTo>
                  <a:pt x="2385968" y="1320800"/>
                </a:lnTo>
                <a:lnTo>
                  <a:pt x="2345709" y="1333500"/>
                </a:lnTo>
                <a:lnTo>
                  <a:pt x="2338475" y="1346200"/>
                </a:lnTo>
                <a:lnTo>
                  <a:pt x="2335565" y="1346200"/>
                </a:lnTo>
                <a:lnTo>
                  <a:pt x="2335361" y="1358900"/>
                </a:lnTo>
                <a:lnTo>
                  <a:pt x="2530269" y="1358900"/>
                </a:lnTo>
                <a:lnTo>
                  <a:pt x="2690937" y="1397000"/>
                </a:lnTo>
                <a:lnTo>
                  <a:pt x="2794784" y="1435100"/>
                </a:lnTo>
                <a:close/>
              </a:path>
              <a:path w="3353435" h="1587500">
                <a:moveTo>
                  <a:pt x="2488961" y="1447800"/>
                </a:moveTo>
                <a:lnTo>
                  <a:pt x="2777434" y="1447800"/>
                </a:lnTo>
                <a:lnTo>
                  <a:pt x="2726277" y="1435100"/>
                </a:lnTo>
                <a:lnTo>
                  <a:pt x="2675539" y="1435100"/>
                </a:lnTo>
                <a:lnTo>
                  <a:pt x="2575392" y="1409700"/>
                </a:lnTo>
                <a:lnTo>
                  <a:pt x="2526019" y="1384300"/>
                </a:lnTo>
                <a:lnTo>
                  <a:pt x="2477136" y="1371600"/>
                </a:lnTo>
                <a:lnTo>
                  <a:pt x="2530269" y="1358900"/>
                </a:lnTo>
                <a:lnTo>
                  <a:pt x="2334121" y="1358900"/>
                </a:lnTo>
                <a:lnTo>
                  <a:pt x="2336615" y="1371600"/>
                </a:lnTo>
                <a:lnTo>
                  <a:pt x="2343454" y="1371600"/>
                </a:lnTo>
                <a:lnTo>
                  <a:pt x="2355253" y="1384300"/>
                </a:lnTo>
                <a:lnTo>
                  <a:pt x="2399396" y="1397000"/>
                </a:lnTo>
                <a:lnTo>
                  <a:pt x="2488961" y="1447800"/>
                </a:lnTo>
                <a:close/>
              </a:path>
              <a:path w="3353435" h="1587500">
                <a:moveTo>
                  <a:pt x="2984724" y="1587500"/>
                </a:moveTo>
                <a:lnTo>
                  <a:pt x="3062095" y="1587500"/>
                </a:lnTo>
                <a:lnTo>
                  <a:pt x="3071995" y="1574800"/>
                </a:lnTo>
                <a:lnTo>
                  <a:pt x="2969654" y="1574800"/>
                </a:lnTo>
                <a:lnTo>
                  <a:pt x="2984724" y="1587500"/>
                </a:lnTo>
                <a:close/>
              </a:path>
              <a:path w="3353435" h="1587500">
                <a:moveTo>
                  <a:pt x="2940337" y="1587500"/>
                </a:moveTo>
                <a:lnTo>
                  <a:pt x="2955502" y="1587500"/>
                </a:lnTo>
                <a:lnTo>
                  <a:pt x="2969654" y="1574800"/>
                </a:lnTo>
                <a:lnTo>
                  <a:pt x="2925223" y="1574800"/>
                </a:lnTo>
                <a:lnTo>
                  <a:pt x="2940337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051322" y="1031351"/>
            <a:ext cx="14242415" cy="8217534"/>
            <a:chOff x="2051322" y="1031351"/>
            <a:chExt cx="14242415" cy="82175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954" y="1884056"/>
              <a:ext cx="12344399" cy="6515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4775" y="1031351"/>
              <a:ext cx="3078724" cy="3073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22" y="7077187"/>
              <a:ext cx="2351930" cy="2171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8178" y="1950597"/>
              <a:ext cx="12211050" cy="63817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43001" y="7815081"/>
            <a:ext cx="280225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45">
                <a:latin typeface="Trebuchet MS"/>
                <a:cs typeface="Trebuchet MS"/>
              </a:rPr>
              <a:t>İlişkilendirme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47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3" y="736600"/>
                </a:moveTo>
                <a:lnTo>
                  <a:pt x="440638" y="736600"/>
                </a:lnTo>
                <a:lnTo>
                  <a:pt x="438040" y="685800"/>
                </a:lnTo>
                <a:lnTo>
                  <a:pt x="434526" y="635000"/>
                </a:lnTo>
                <a:lnTo>
                  <a:pt x="430010" y="584200"/>
                </a:lnTo>
                <a:lnTo>
                  <a:pt x="424406" y="546100"/>
                </a:lnTo>
                <a:lnTo>
                  <a:pt x="417628" y="495300"/>
                </a:lnTo>
                <a:lnTo>
                  <a:pt x="409589" y="444500"/>
                </a:lnTo>
                <a:lnTo>
                  <a:pt x="400203" y="393700"/>
                </a:lnTo>
                <a:lnTo>
                  <a:pt x="389384" y="355600"/>
                </a:lnTo>
                <a:lnTo>
                  <a:pt x="377046" y="304800"/>
                </a:lnTo>
                <a:lnTo>
                  <a:pt x="363103" y="266700"/>
                </a:lnTo>
                <a:lnTo>
                  <a:pt x="347468" y="215900"/>
                </a:lnTo>
                <a:lnTo>
                  <a:pt x="330056" y="177800"/>
                </a:lnTo>
                <a:lnTo>
                  <a:pt x="310780" y="127000"/>
                </a:lnTo>
                <a:lnTo>
                  <a:pt x="289553" y="88900"/>
                </a:lnTo>
                <a:lnTo>
                  <a:pt x="266291" y="50800"/>
                </a:lnTo>
                <a:lnTo>
                  <a:pt x="240906" y="12700"/>
                </a:lnTo>
                <a:lnTo>
                  <a:pt x="231656" y="0"/>
                </a:lnTo>
                <a:lnTo>
                  <a:pt x="130811" y="0"/>
                </a:lnTo>
                <a:lnTo>
                  <a:pt x="149050" y="25400"/>
                </a:lnTo>
                <a:lnTo>
                  <a:pt x="176054" y="63500"/>
                </a:lnTo>
                <a:lnTo>
                  <a:pt x="200412" y="114300"/>
                </a:lnTo>
                <a:lnTo>
                  <a:pt x="106400" y="114300"/>
                </a:lnTo>
                <a:lnTo>
                  <a:pt x="115056" y="127000"/>
                </a:lnTo>
                <a:lnTo>
                  <a:pt x="139033" y="165100"/>
                </a:lnTo>
                <a:lnTo>
                  <a:pt x="163234" y="215900"/>
                </a:lnTo>
                <a:lnTo>
                  <a:pt x="185383" y="266700"/>
                </a:lnTo>
                <a:lnTo>
                  <a:pt x="205603" y="317500"/>
                </a:lnTo>
                <a:lnTo>
                  <a:pt x="224016" y="355600"/>
                </a:lnTo>
                <a:lnTo>
                  <a:pt x="240745" y="406400"/>
                </a:lnTo>
                <a:lnTo>
                  <a:pt x="255914" y="457200"/>
                </a:lnTo>
                <a:lnTo>
                  <a:pt x="269645" y="520700"/>
                </a:lnTo>
                <a:lnTo>
                  <a:pt x="282061" y="571500"/>
                </a:lnTo>
                <a:lnTo>
                  <a:pt x="293285" y="622300"/>
                </a:lnTo>
                <a:lnTo>
                  <a:pt x="303440" y="673100"/>
                </a:lnTo>
                <a:lnTo>
                  <a:pt x="312648" y="723900"/>
                </a:lnTo>
                <a:lnTo>
                  <a:pt x="315443" y="736600"/>
                </a:lnTo>
                <a:close/>
              </a:path>
              <a:path w="3353435" h="1587500">
                <a:moveTo>
                  <a:pt x="106400" y="114300"/>
                </a:moveTo>
                <a:lnTo>
                  <a:pt x="200412" y="114300"/>
                </a:lnTo>
                <a:lnTo>
                  <a:pt x="168735" y="63500"/>
                </a:lnTo>
                <a:lnTo>
                  <a:pt x="134276" y="25400"/>
                </a:lnTo>
                <a:lnTo>
                  <a:pt x="104222" y="0"/>
                </a:lnTo>
                <a:lnTo>
                  <a:pt x="0" y="0"/>
                </a:lnTo>
                <a:lnTo>
                  <a:pt x="30724" y="25400"/>
                </a:lnTo>
                <a:lnTo>
                  <a:pt x="61015" y="63500"/>
                </a:lnTo>
                <a:lnTo>
                  <a:pt x="89088" y="88900"/>
                </a:lnTo>
                <a:lnTo>
                  <a:pt x="106400" y="114300"/>
                </a:lnTo>
                <a:close/>
              </a:path>
              <a:path w="3353435" h="1587500">
                <a:moveTo>
                  <a:pt x="1518087" y="203200"/>
                </a:moveTo>
                <a:lnTo>
                  <a:pt x="1924221" y="203200"/>
                </a:lnTo>
                <a:lnTo>
                  <a:pt x="1873272" y="190500"/>
                </a:lnTo>
                <a:lnTo>
                  <a:pt x="1567129" y="190500"/>
                </a:lnTo>
                <a:lnTo>
                  <a:pt x="1518087" y="203200"/>
                </a:lnTo>
                <a:close/>
              </a:path>
              <a:path w="3353435" h="1587500">
                <a:moveTo>
                  <a:pt x="2899227" y="1346200"/>
                </a:moveTo>
                <a:lnTo>
                  <a:pt x="3006818" y="1346200"/>
                </a:lnTo>
                <a:lnTo>
                  <a:pt x="2990247" y="1308100"/>
                </a:lnTo>
                <a:lnTo>
                  <a:pt x="2973195" y="1257300"/>
                </a:lnTo>
                <a:lnTo>
                  <a:pt x="2955605" y="1206500"/>
                </a:lnTo>
                <a:lnTo>
                  <a:pt x="2937421" y="1168400"/>
                </a:lnTo>
                <a:lnTo>
                  <a:pt x="2918587" y="1117600"/>
                </a:lnTo>
                <a:lnTo>
                  <a:pt x="2899047" y="1066800"/>
                </a:lnTo>
                <a:lnTo>
                  <a:pt x="2878745" y="1028700"/>
                </a:lnTo>
                <a:lnTo>
                  <a:pt x="2857624" y="977900"/>
                </a:lnTo>
                <a:lnTo>
                  <a:pt x="2835629" y="939800"/>
                </a:lnTo>
                <a:lnTo>
                  <a:pt x="2812704" y="889000"/>
                </a:lnTo>
                <a:lnTo>
                  <a:pt x="2788791" y="850900"/>
                </a:lnTo>
                <a:lnTo>
                  <a:pt x="2763529" y="800100"/>
                </a:lnTo>
                <a:lnTo>
                  <a:pt x="2737034" y="762000"/>
                </a:lnTo>
                <a:lnTo>
                  <a:pt x="2709272" y="711200"/>
                </a:lnTo>
                <a:lnTo>
                  <a:pt x="2680213" y="673100"/>
                </a:lnTo>
                <a:lnTo>
                  <a:pt x="2649825" y="635000"/>
                </a:lnTo>
                <a:lnTo>
                  <a:pt x="2618077" y="596900"/>
                </a:lnTo>
                <a:lnTo>
                  <a:pt x="2584937" y="558800"/>
                </a:lnTo>
                <a:lnTo>
                  <a:pt x="2550373" y="520700"/>
                </a:lnTo>
                <a:lnTo>
                  <a:pt x="2514354" y="482600"/>
                </a:lnTo>
                <a:lnTo>
                  <a:pt x="2476848" y="444500"/>
                </a:lnTo>
                <a:lnTo>
                  <a:pt x="2437823" y="419100"/>
                </a:lnTo>
                <a:lnTo>
                  <a:pt x="2397249" y="381000"/>
                </a:lnTo>
                <a:lnTo>
                  <a:pt x="2355093" y="355600"/>
                </a:lnTo>
                <a:lnTo>
                  <a:pt x="2310808" y="330200"/>
                </a:lnTo>
                <a:lnTo>
                  <a:pt x="2265407" y="304800"/>
                </a:lnTo>
                <a:lnTo>
                  <a:pt x="2218982" y="279400"/>
                </a:lnTo>
                <a:lnTo>
                  <a:pt x="2171628" y="266700"/>
                </a:lnTo>
                <a:lnTo>
                  <a:pt x="2123439" y="241300"/>
                </a:lnTo>
                <a:lnTo>
                  <a:pt x="1974807" y="203200"/>
                </a:lnTo>
                <a:lnTo>
                  <a:pt x="1469265" y="203200"/>
                </a:lnTo>
                <a:lnTo>
                  <a:pt x="1420694" y="215900"/>
                </a:lnTo>
                <a:lnTo>
                  <a:pt x="1372403" y="215900"/>
                </a:lnTo>
                <a:lnTo>
                  <a:pt x="1276779" y="241300"/>
                </a:lnTo>
                <a:lnTo>
                  <a:pt x="1812393" y="241300"/>
                </a:lnTo>
                <a:lnTo>
                  <a:pt x="1860937" y="254000"/>
                </a:lnTo>
                <a:lnTo>
                  <a:pt x="1909121" y="254000"/>
                </a:lnTo>
                <a:lnTo>
                  <a:pt x="2004081" y="279400"/>
                </a:lnTo>
                <a:lnTo>
                  <a:pt x="2050697" y="279400"/>
                </a:lnTo>
                <a:lnTo>
                  <a:pt x="2096631" y="304800"/>
                </a:lnTo>
                <a:lnTo>
                  <a:pt x="2186127" y="330200"/>
                </a:lnTo>
                <a:lnTo>
                  <a:pt x="2229530" y="355600"/>
                </a:lnTo>
                <a:lnTo>
                  <a:pt x="2271928" y="381000"/>
                </a:lnTo>
                <a:lnTo>
                  <a:pt x="2313242" y="406400"/>
                </a:lnTo>
                <a:lnTo>
                  <a:pt x="2353390" y="431800"/>
                </a:lnTo>
                <a:lnTo>
                  <a:pt x="2392294" y="469900"/>
                </a:lnTo>
                <a:lnTo>
                  <a:pt x="2423324" y="495300"/>
                </a:lnTo>
                <a:lnTo>
                  <a:pt x="2453201" y="520700"/>
                </a:lnTo>
                <a:lnTo>
                  <a:pt x="2481978" y="558800"/>
                </a:lnTo>
                <a:lnTo>
                  <a:pt x="2509706" y="584200"/>
                </a:lnTo>
                <a:lnTo>
                  <a:pt x="2401505" y="584200"/>
                </a:lnTo>
                <a:lnTo>
                  <a:pt x="2420813" y="596900"/>
                </a:lnTo>
                <a:lnTo>
                  <a:pt x="2457872" y="635000"/>
                </a:lnTo>
                <a:lnTo>
                  <a:pt x="2493422" y="660400"/>
                </a:lnTo>
                <a:lnTo>
                  <a:pt x="2527509" y="698500"/>
                </a:lnTo>
                <a:lnTo>
                  <a:pt x="2560180" y="736600"/>
                </a:lnTo>
                <a:lnTo>
                  <a:pt x="2591481" y="774700"/>
                </a:lnTo>
                <a:lnTo>
                  <a:pt x="2621459" y="812800"/>
                </a:lnTo>
                <a:lnTo>
                  <a:pt x="2650160" y="850900"/>
                </a:lnTo>
                <a:lnTo>
                  <a:pt x="2677632" y="889000"/>
                </a:lnTo>
                <a:lnTo>
                  <a:pt x="2703921" y="939800"/>
                </a:lnTo>
                <a:lnTo>
                  <a:pt x="2729073" y="977900"/>
                </a:lnTo>
                <a:lnTo>
                  <a:pt x="2753135" y="1016000"/>
                </a:lnTo>
                <a:lnTo>
                  <a:pt x="2776154" y="1066800"/>
                </a:lnTo>
                <a:lnTo>
                  <a:pt x="2798177" y="1104900"/>
                </a:lnTo>
                <a:lnTo>
                  <a:pt x="2819249" y="1155700"/>
                </a:lnTo>
                <a:lnTo>
                  <a:pt x="2839418" y="1193800"/>
                </a:lnTo>
                <a:lnTo>
                  <a:pt x="2858731" y="1244600"/>
                </a:lnTo>
                <a:lnTo>
                  <a:pt x="2877233" y="1295400"/>
                </a:lnTo>
                <a:lnTo>
                  <a:pt x="2894972" y="1333500"/>
                </a:lnTo>
                <a:lnTo>
                  <a:pt x="2899227" y="1346200"/>
                </a:lnTo>
                <a:close/>
              </a:path>
              <a:path w="3353435" h="1587500">
                <a:moveTo>
                  <a:pt x="377900" y="901700"/>
                </a:moveTo>
                <a:lnTo>
                  <a:pt x="428649" y="901700"/>
                </a:lnTo>
                <a:lnTo>
                  <a:pt x="439995" y="889000"/>
                </a:lnTo>
                <a:lnTo>
                  <a:pt x="473169" y="850900"/>
                </a:lnTo>
                <a:lnTo>
                  <a:pt x="507651" y="812800"/>
                </a:lnTo>
                <a:lnTo>
                  <a:pt x="543409" y="774700"/>
                </a:lnTo>
                <a:lnTo>
                  <a:pt x="580413" y="736600"/>
                </a:lnTo>
                <a:lnTo>
                  <a:pt x="618630" y="711200"/>
                </a:lnTo>
                <a:lnTo>
                  <a:pt x="658029" y="673100"/>
                </a:lnTo>
                <a:lnTo>
                  <a:pt x="698577" y="647700"/>
                </a:lnTo>
                <a:lnTo>
                  <a:pt x="740244" y="622300"/>
                </a:lnTo>
                <a:lnTo>
                  <a:pt x="782997" y="596900"/>
                </a:lnTo>
                <a:lnTo>
                  <a:pt x="826804" y="571500"/>
                </a:lnTo>
                <a:lnTo>
                  <a:pt x="871635" y="546100"/>
                </a:lnTo>
                <a:lnTo>
                  <a:pt x="917457" y="520700"/>
                </a:lnTo>
                <a:lnTo>
                  <a:pt x="964238" y="495300"/>
                </a:lnTo>
                <a:lnTo>
                  <a:pt x="1011947" y="482600"/>
                </a:lnTo>
                <a:lnTo>
                  <a:pt x="1058976" y="457200"/>
                </a:lnTo>
                <a:lnTo>
                  <a:pt x="1300815" y="393700"/>
                </a:lnTo>
                <a:lnTo>
                  <a:pt x="1350166" y="393700"/>
                </a:lnTo>
                <a:lnTo>
                  <a:pt x="1449447" y="368300"/>
                </a:lnTo>
                <a:lnTo>
                  <a:pt x="1549161" y="368300"/>
                </a:lnTo>
                <a:lnTo>
                  <a:pt x="1599053" y="355600"/>
                </a:lnTo>
                <a:lnTo>
                  <a:pt x="1184952" y="355600"/>
                </a:lnTo>
                <a:lnTo>
                  <a:pt x="1230888" y="330200"/>
                </a:lnTo>
                <a:lnTo>
                  <a:pt x="1469201" y="266700"/>
                </a:lnTo>
                <a:lnTo>
                  <a:pt x="1518028" y="266700"/>
                </a:lnTo>
                <a:lnTo>
                  <a:pt x="1567055" y="254000"/>
                </a:lnTo>
                <a:lnTo>
                  <a:pt x="1616203" y="254000"/>
                </a:lnTo>
                <a:lnTo>
                  <a:pt x="1665392" y="241300"/>
                </a:lnTo>
                <a:lnTo>
                  <a:pt x="1276779" y="241300"/>
                </a:lnTo>
                <a:lnTo>
                  <a:pt x="1182630" y="266700"/>
                </a:lnTo>
                <a:lnTo>
                  <a:pt x="1136182" y="292100"/>
                </a:lnTo>
                <a:lnTo>
                  <a:pt x="1044688" y="317500"/>
                </a:lnTo>
                <a:lnTo>
                  <a:pt x="955258" y="368300"/>
                </a:lnTo>
                <a:lnTo>
                  <a:pt x="911392" y="381000"/>
                </a:lnTo>
                <a:lnTo>
                  <a:pt x="825504" y="431800"/>
                </a:lnTo>
                <a:lnTo>
                  <a:pt x="783542" y="457200"/>
                </a:lnTo>
                <a:lnTo>
                  <a:pt x="742273" y="482600"/>
                </a:lnTo>
                <a:lnTo>
                  <a:pt x="701727" y="508000"/>
                </a:lnTo>
                <a:lnTo>
                  <a:pt x="661934" y="546100"/>
                </a:lnTo>
                <a:lnTo>
                  <a:pt x="622924" y="571500"/>
                </a:lnTo>
                <a:lnTo>
                  <a:pt x="584725" y="596900"/>
                </a:lnTo>
                <a:lnTo>
                  <a:pt x="547367" y="635000"/>
                </a:lnTo>
                <a:lnTo>
                  <a:pt x="510881" y="660400"/>
                </a:lnTo>
                <a:lnTo>
                  <a:pt x="475294" y="698500"/>
                </a:lnTo>
                <a:lnTo>
                  <a:pt x="440638" y="736600"/>
                </a:lnTo>
                <a:lnTo>
                  <a:pt x="315443" y="736600"/>
                </a:lnTo>
                <a:lnTo>
                  <a:pt x="321033" y="762000"/>
                </a:lnTo>
                <a:lnTo>
                  <a:pt x="328718" y="812800"/>
                </a:lnTo>
                <a:lnTo>
                  <a:pt x="335824" y="863600"/>
                </a:lnTo>
                <a:lnTo>
                  <a:pt x="340344" y="876300"/>
                </a:lnTo>
                <a:lnTo>
                  <a:pt x="349730" y="876300"/>
                </a:lnTo>
                <a:lnTo>
                  <a:pt x="362682" y="889000"/>
                </a:lnTo>
                <a:lnTo>
                  <a:pt x="377900" y="901700"/>
                </a:lnTo>
                <a:close/>
              </a:path>
              <a:path w="3353435" h="1587500">
                <a:moveTo>
                  <a:pt x="1515574" y="304800"/>
                </a:moveTo>
                <a:lnTo>
                  <a:pt x="1821367" y="304800"/>
                </a:lnTo>
                <a:lnTo>
                  <a:pt x="1770343" y="292100"/>
                </a:lnTo>
                <a:lnTo>
                  <a:pt x="1563409" y="292100"/>
                </a:lnTo>
                <a:lnTo>
                  <a:pt x="1515574" y="304800"/>
                </a:lnTo>
                <a:close/>
              </a:path>
              <a:path w="3353435" h="1587500">
                <a:moveTo>
                  <a:pt x="1420176" y="317500"/>
                </a:moveTo>
                <a:lnTo>
                  <a:pt x="1922377" y="317500"/>
                </a:lnTo>
                <a:lnTo>
                  <a:pt x="1872054" y="304800"/>
                </a:lnTo>
                <a:lnTo>
                  <a:pt x="1467818" y="304800"/>
                </a:lnTo>
                <a:lnTo>
                  <a:pt x="1420176" y="317500"/>
                </a:lnTo>
                <a:close/>
              </a:path>
              <a:path w="3353435" h="1587500">
                <a:moveTo>
                  <a:pt x="2401505" y="584200"/>
                </a:moveTo>
                <a:lnTo>
                  <a:pt x="2509706" y="584200"/>
                </a:lnTo>
                <a:lnTo>
                  <a:pt x="2471834" y="558800"/>
                </a:lnTo>
                <a:lnTo>
                  <a:pt x="2432785" y="520700"/>
                </a:lnTo>
                <a:lnTo>
                  <a:pt x="2392563" y="495300"/>
                </a:lnTo>
                <a:lnTo>
                  <a:pt x="2351176" y="469900"/>
                </a:lnTo>
                <a:lnTo>
                  <a:pt x="2308628" y="444500"/>
                </a:lnTo>
                <a:lnTo>
                  <a:pt x="2215163" y="393700"/>
                </a:lnTo>
                <a:lnTo>
                  <a:pt x="2167589" y="381000"/>
                </a:lnTo>
                <a:lnTo>
                  <a:pt x="2119489" y="355600"/>
                </a:lnTo>
                <a:lnTo>
                  <a:pt x="1972309" y="317500"/>
                </a:lnTo>
                <a:lnTo>
                  <a:pt x="1372685" y="317500"/>
                </a:lnTo>
                <a:lnTo>
                  <a:pt x="1325381" y="330200"/>
                </a:lnTo>
                <a:lnTo>
                  <a:pt x="1278300" y="330200"/>
                </a:lnTo>
                <a:lnTo>
                  <a:pt x="1184952" y="355600"/>
                </a:lnTo>
                <a:lnTo>
                  <a:pt x="1845703" y="355600"/>
                </a:lnTo>
                <a:lnTo>
                  <a:pt x="1893773" y="368300"/>
                </a:lnTo>
                <a:lnTo>
                  <a:pt x="1941335" y="368300"/>
                </a:lnTo>
                <a:lnTo>
                  <a:pt x="2125953" y="419100"/>
                </a:lnTo>
                <a:lnTo>
                  <a:pt x="2170562" y="444500"/>
                </a:lnTo>
                <a:lnTo>
                  <a:pt x="2214496" y="457200"/>
                </a:lnTo>
                <a:lnTo>
                  <a:pt x="2257729" y="482600"/>
                </a:lnTo>
                <a:lnTo>
                  <a:pt x="2300232" y="508000"/>
                </a:lnTo>
                <a:lnTo>
                  <a:pt x="2341978" y="533400"/>
                </a:lnTo>
                <a:lnTo>
                  <a:pt x="2382197" y="571500"/>
                </a:lnTo>
                <a:lnTo>
                  <a:pt x="2401505" y="584200"/>
                </a:lnTo>
                <a:close/>
              </a:path>
              <a:path w="3353435" h="1587500">
                <a:moveTo>
                  <a:pt x="2911228" y="1574800"/>
                </a:moveTo>
                <a:lnTo>
                  <a:pt x="3077466" y="1574800"/>
                </a:lnTo>
                <a:lnTo>
                  <a:pt x="3077317" y="1562100"/>
                </a:lnTo>
                <a:lnTo>
                  <a:pt x="3067775" y="1536700"/>
                </a:lnTo>
                <a:lnTo>
                  <a:pt x="3058805" y="1511300"/>
                </a:lnTo>
                <a:lnTo>
                  <a:pt x="3096847" y="1473200"/>
                </a:lnTo>
                <a:lnTo>
                  <a:pt x="3133610" y="1435100"/>
                </a:lnTo>
                <a:lnTo>
                  <a:pt x="3169068" y="1397000"/>
                </a:lnTo>
                <a:lnTo>
                  <a:pt x="3203192" y="1358900"/>
                </a:lnTo>
                <a:lnTo>
                  <a:pt x="3235954" y="1320800"/>
                </a:lnTo>
                <a:lnTo>
                  <a:pt x="3267326" y="1282700"/>
                </a:lnTo>
                <a:lnTo>
                  <a:pt x="3297281" y="1231900"/>
                </a:lnTo>
                <a:lnTo>
                  <a:pt x="3325790" y="1193800"/>
                </a:lnTo>
                <a:lnTo>
                  <a:pt x="3352825" y="1143000"/>
                </a:lnTo>
                <a:lnTo>
                  <a:pt x="3353265" y="1104900"/>
                </a:lnTo>
                <a:lnTo>
                  <a:pt x="3323907" y="1092200"/>
                </a:lnTo>
                <a:lnTo>
                  <a:pt x="3284340" y="1079500"/>
                </a:lnTo>
                <a:lnTo>
                  <a:pt x="3254156" y="1092200"/>
                </a:lnTo>
                <a:lnTo>
                  <a:pt x="3247637" y="1104900"/>
                </a:lnTo>
                <a:lnTo>
                  <a:pt x="3240990" y="1117600"/>
                </a:lnTo>
                <a:lnTo>
                  <a:pt x="3234257" y="1130300"/>
                </a:lnTo>
                <a:lnTo>
                  <a:pt x="3227480" y="1143000"/>
                </a:lnTo>
                <a:lnTo>
                  <a:pt x="3176778" y="1143000"/>
                </a:lnTo>
                <a:lnTo>
                  <a:pt x="3164232" y="1155700"/>
                </a:lnTo>
                <a:lnTo>
                  <a:pt x="3131476" y="1193800"/>
                </a:lnTo>
                <a:lnTo>
                  <a:pt x="3099385" y="1231900"/>
                </a:lnTo>
                <a:lnTo>
                  <a:pt x="3067930" y="1270000"/>
                </a:lnTo>
                <a:lnTo>
                  <a:pt x="3037083" y="1308100"/>
                </a:lnTo>
                <a:lnTo>
                  <a:pt x="3006818" y="1346200"/>
                </a:lnTo>
                <a:lnTo>
                  <a:pt x="2899227" y="1346200"/>
                </a:lnTo>
                <a:lnTo>
                  <a:pt x="2911994" y="1384300"/>
                </a:lnTo>
                <a:lnTo>
                  <a:pt x="2928346" y="1435100"/>
                </a:lnTo>
                <a:lnTo>
                  <a:pt x="2794787" y="1435100"/>
                </a:lnTo>
                <a:lnTo>
                  <a:pt x="2828995" y="1447800"/>
                </a:lnTo>
                <a:lnTo>
                  <a:pt x="2488964" y="1447800"/>
                </a:lnTo>
                <a:lnTo>
                  <a:pt x="2534367" y="1460500"/>
                </a:lnTo>
                <a:lnTo>
                  <a:pt x="2580171" y="1485900"/>
                </a:lnTo>
                <a:lnTo>
                  <a:pt x="2911228" y="1574800"/>
                </a:lnTo>
                <a:close/>
              </a:path>
              <a:path w="3353435" h="1587500">
                <a:moveTo>
                  <a:pt x="2794787" y="1435100"/>
                </a:moveTo>
                <a:lnTo>
                  <a:pt x="2928346" y="1435100"/>
                </a:lnTo>
                <a:lnTo>
                  <a:pt x="2886375" y="1409700"/>
                </a:lnTo>
                <a:lnTo>
                  <a:pt x="2842695" y="1397000"/>
                </a:lnTo>
                <a:lnTo>
                  <a:pt x="2797643" y="1371600"/>
                </a:lnTo>
                <a:lnTo>
                  <a:pt x="2751556" y="1358900"/>
                </a:lnTo>
                <a:lnTo>
                  <a:pt x="2704770" y="1333500"/>
                </a:lnTo>
                <a:lnTo>
                  <a:pt x="2563584" y="1295400"/>
                </a:lnTo>
                <a:lnTo>
                  <a:pt x="2472136" y="1295400"/>
                </a:lnTo>
                <a:lnTo>
                  <a:pt x="2428225" y="1308100"/>
                </a:lnTo>
                <a:lnTo>
                  <a:pt x="2385972" y="1320800"/>
                </a:lnTo>
                <a:lnTo>
                  <a:pt x="2345712" y="1333500"/>
                </a:lnTo>
                <a:lnTo>
                  <a:pt x="2338478" y="1346200"/>
                </a:lnTo>
                <a:lnTo>
                  <a:pt x="2335569" y="1346200"/>
                </a:lnTo>
                <a:lnTo>
                  <a:pt x="2335365" y="1358900"/>
                </a:lnTo>
                <a:lnTo>
                  <a:pt x="2530273" y="1358900"/>
                </a:lnTo>
                <a:lnTo>
                  <a:pt x="2690941" y="1397000"/>
                </a:lnTo>
                <a:lnTo>
                  <a:pt x="2794787" y="1435100"/>
                </a:lnTo>
                <a:close/>
              </a:path>
              <a:path w="3353435" h="1587500">
                <a:moveTo>
                  <a:pt x="2488964" y="1447800"/>
                </a:moveTo>
                <a:lnTo>
                  <a:pt x="2777437" y="1447800"/>
                </a:lnTo>
                <a:lnTo>
                  <a:pt x="2726280" y="1435100"/>
                </a:lnTo>
                <a:lnTo>
                  <a:pt x="2675543" y="1435100"/>
                </a:lnTo>
                <a:lnTo>
                  <a:pt x="2575396" y="1409700"/>
                </a:lnTo>
                <a:lnTo>
                  <a:pt x="2526023" y="1384300"/>
                </a:lnTo>
                <a:lnTo>
                  <a:pt x="2477140" y="1371600"/>
                </a:lnTo>
                <a:lnTo>
                  <a:pt x="2530273" y="1358900"/>
                </a:lnTo>
                <a:lnTo>
                  <a:pt x="2334125" y="1358900"/>
                </a:lnTo>
                <a:lnTo>
                  <a:pt x="2336618" y="1371600"/>
                </a:lnTo>
                <a:lnTo>
                  <a:pt x="2343458" y="1371600"/>
                </a:lnTo>
                <a:lnTo>
                  <a:pt x="2355256" y="1384300"/>
                </a:lnTo>
                <a:lnTo>
                  <a:pt x="2399399" y="1397000"/>
                </a:lnTo>
                <a:lnTo>
                  <a:pt x="2488964" y="1447800"/>
                </a:lnTo>
                <a:close/>
              </a:path>
              <a:path w="3353435" h="1587500">
                <a:moveTo>
                  <a:pt x="2984728" y="1587500"/>
                </a:moveTo>
                <a:lnTo>
                  <a:pt x="3062099" y="1587500"/>
                </a:lnTo>
                <a:lnTo>
                  <a:pt x="3071999" y="1574800"/>
                </a:lnTo>
                <a:lnTo>
                  <a:pt x="2969658" y="1574800"/>
                </a:lnTo>
                <a:lnTo>
                  <a:pt x="2984728" y="1587500"/>
                </a:lnTo>
                <a:close/>
              </a:path>
              <a:path w="3353435" h="1587500">
                <a:moveTo>
                  <a:pt x="2940341" y="1587500"/>
                </a:moveTo>
                <a:lnTo>
                  <a:pt x="2955506" y="1587500"/>
                </a:lnTo>
                <a:lnTo>
                  <a:pt x="2969658" y="1574800"/>
                </a:lnTo>
                <a:lnTo>
                  <a:pt x="2925226" y="1574800"/>
                </a:lnTo>
                <a:lnTo>
                  <a:pt x="2940341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954" y="1884056"/>
            <a:ext cx="12344399" cy="6515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04239" y="3600977"/>
            <a:ext cx="10079355" cy="3425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72745" marR="365125">
              <a:lnSpc>
                <a:spcPct val="132800"/>
              </a:lnSpc>
              <a:spcBef>
                <a:spcPts val="100"/>
              </a:spcBef>
            </a:pPr>
            <a:r>
              <a:rPr dirty="0" sz="2400" spc="105">
                <a:latin typeface="Trebuchet MS"/>
                <a:cs typeface="Trebuchet MS"/>
              </a:rPr>
              <a:t>Dahil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-10">
                <a:latin typeface="Trebuchet MS"/>
                <a:cs typeface="Trebuchet MS"/>
              </a:rPr>
              <a:t>etme,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70">
                <a:latin typeface="Trebuchet MS"/>
                <a:cs typeface="Trebuchet MS"/>
              </a:rPr>
              <a:t>bir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20">
                <a:latin typeface="Trebuchet MS"/>
                <a:cs typeface="Trebuchet MS"/>
              </a:rPr>
              <a:t>kullanım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10">
                <a:latin typeface="Trebuchet MS"/>
                <a:cs typeface="Trebuchet MS"/>
              </a:rPr>
              <a:t>durumunun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204">
                <a:latin typeface="Trebuchet MS"/>
                <a:cs typeface="Trebuchet MS"/>
              </a:rPr>
              <a:t>başka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70">
                <a:latin typeface="Trebuchet MS"/>
                <a:cs typeface="Trebuchet MS"/>
              </a:rPr>
              <a:t>bir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20">
                <a:latin typeface="Trebuchet MS"/>
                <a:cs typeface="Trebuchet MS"/>
              </a:rPr>
              <a:t>kullanım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10">
                <a:latin typeface="Trebuchet MS"/>
                <a:cs typeface="Trebuchet MS"/>
              </a:rPr>
              <a:t>durumunu </a:t>
            </a:r>
            <a:r>
              <a:rPr dirty="0" sz="2400" spc="-710">
                <a:latin typeface="Trebuchet MS"/>
                <a:cs typeface="Trebuchet MS"/>
              </a:rPr>
              <a:t> </a:t>
            </a:r>
            <a:r>
              <a:rPr dirty="0" sz="2400" spc="100">
                <a:latin typeface="Trebuchet MS"/>
                <a:cs typeface="Trebuchet MS"/>
              </a:rPr>
              <a:t>içerdiğini</a:t>
            </a:r>
            <a:r>
              <a:rPr dirty="0" sz="2400" spc="-5">
                <a:latin typeface="Trebuchet MS"/>
                <a:cs typeface="Trebuchet MS"/>
              </a:rPr>
              <a:t> </a:t>
            </a:r>
            <a:r>
              <a:rPr dirty="0" sz="2400" spc="105">
                <a:latin typeface="Trebuchet MS"/>
                <a:cs typeface="Trebuchet MS"/>
              </a:rPr>
              <a:t>ve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105">
                <a:latin typeface="Trebuchet MS"/>
                <a:cs typeface="Trebuchet MS"/>
              </a:rPr>
              <a:t>bu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100">
                <a:latin typeface="Trebuchet MS"/>
                <a:cs typeface="Trebuchet MS"/>
              </a:rPr>
              <a:t>içerme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15">
                <a:latin typeface="Trebuchet MS"/>
                <a:cs typeface="Trebuchet MS"/>
              </a:rPr>
              <a:t>durumu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120">
                <a:latin typeface="Trebuchet MS"/>
                <a:cs typeface="Trebuchet MS"/>
              </a:rPr>
              <a:t>gerçekleştiğinde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160">
                <a:latin typeface="Trebuchet MS"/>
                <a:cs typeface="Trebuchet MS"/>
              </a:rPr>
              <a:t>diğer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20">
                <a:latin typeface="Trebuchet MS"/>
                <a:cs typeface="Trebuchet MS"/>
              </a:rPr>
              <a:t>kullanım </a:t>
            </a:r>
            <a:r>
              <a:rPr dirty="0" sz="2400" spc="-710">
                <a:latin typeface="Trebuchet MS"/>
                <a:cs typeface="Trebuchet MS"/>
              </a:rPr>
              <a:t> </a:t>
            </a:r>
            <a:r>
              <a:rPr dirty="0" sz="2400" spc="10">
                <a:latin typeface="Trebuchet MS"/>
                <a:cs typeface="Trebuchet MS"/>
              </a:rPr>
              <a:t>durumunun</a:t>
            </a:r>
            <a:r>
              <a:rPr dirty="0" sz="2400" spc="-5">
                <a:latin typeface="Trebuchet MS"/>
                <a:cs typeface="Trebuchet MS"/>
              </a:rPr>
              <a:t> </a:t>
            </a:r>
            <a:r>
              <a:rPr dirty="0" sz="2400" spc="310">
                <a:latin typeface="Trebuchet MS"/>
                <a:cs typeface="Trebuchet MS"/>
              </a:rPr>
              <a:t>da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135">
                <a:latin typeface="Trebuchet MS"/>
                <a:cs typeface="Trebuchet MS"/>
              </a:rPr>
              <a:t>gerçekleşeceğini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145">
                <a:latin typeface="Trebuchet MS"/>
                <a:cs typeface="Trebuchet MS"/>
              </a:rPr>
              <a:t>ifade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65">
                <a:latin typeface="Trebuchet MS"/>
                <a:cs typeface="Trebuchet MS"/>
              </a:rPr>
              <a:t>eder.</a:t>
            </a:r>
            <a:endParaRPr sz="2400">
              <a:latin typeface="Trebuchet MS"/>
              <a:cs typeface="Trebuchet MS"/>
            </a:endParaRPr>
          </a:p>
          <a:p>
            <a:pPr algn="ctr" marL="30480" marR="22860">
              <a:lnSpc>
                <a:spcPct val="132800"/>
              </a:lnSpc>
            </a:pPr>
            <a:r>
              <a:rPr dirty="0" sz="2400" spc="40">
                <a:latin typeface="Trebuchet MS"/>
                <a:cs typeface="Trebuchet MS"/>
              </a:rPr>
              <a:t>Kullanım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40">
                <a:latin typeface="Trebuchet MS"/>
                <a:cs typeface="Trebuchet MS"/>
              </a:rPr>
              <a:t>durumları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130">
                <a:latin typeface="Trebuchet MS"/>
                <a:cs typeface="Trebuchet MS"/>
              </a:rPr>
              <a:t>arasındaki</a:t>
            </a:r>
            <a:r>
              <a:rPr dirty="0" sz="2400" spc="10">
                <a:latin typeface="Trebuchet MS"/>
                <a:cs typeface="Trebuchet MS"/>
              </a:rPr>
              <a:t> </a:t>
            </a:r>
            <a:r>
              <a:rPr dirty="0" sz="2400" spc="105">
                <a:latin typeface="Trebuchet MS"/>
                <a:cs typeface="Trebuchet MS"/>
              </a:rPr>
              <a:t>bu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-20">
                <a:latin typeface="Trebuchet MS"/>
                <a:cs typeface="Trebuchet MS"/>
              </a:rPr>
              <a:t>ilişki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75">
                <a:latin typeface="Trebuchet MS"/>
                <a:cs typeface="Trebuchet MS"/>
              </a:rPr>
              <a:t>genellikle</a:t>
            </a:r>
            <a:r>
              <a:rPr dirty="0" sz="2400" spc="10">
                <a:latin typeface="Trebuchet MS"/>
                <a:cs typeface="Trebuchet MS"/>
              </a:rPr>
              <a:t> </a:t>
            </a:r>
            <a:r>
              <a:rPr dirty="0" sz="2400" spc="145">
                <a:latin typeface="Trebuchet MS"/>
                <a:cs typeface="Trebuchet MS"/>
              </a:rPr>
              <a:t>genel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70">
                <a:latin typeface="Trebuchet MS"/>
                <a:cs typeface="Trebuchet MS"/>
              </a:rPr>
              <a:t>bir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40">
                <a:latin typeface="Trebuchet MS"/>
                <a:cs typeface="Trebuchet MS"/>
              </a:rPr>
              <a:t>işlevselliği </a:t>
            </a:r>
            <a:r>
              <a:rPr dirty="0" sz="2400" spc="-710">
                <a:latin typeface="Trebuchet MS"/>
                <a:cs typeface="Trebuchet MS"/>
              </a:rPr>
              <a:t> </a:t>
            </a:r>
            <a:r>
              <a:rPr dirty="0" sz="2400" spc="5">
                <a:latin typeface="Trebuchet MS"/>
                <a:cs typeface="Trebuchet MS"/>
              </a:rPr>
              <a:t>temsil </a:t>
            </a:r>
            <a:r>
              <a:rPr dirty="0" sz="2400" spc="170">
                <a:latin typeface="Trebuchet MS"/>
                <a:cs typeface="Trebuchet MS"/>
              </a:rPr>
              <a:t>eden </a:t>
            </a:r>
            <a:r>
              <a:rPr dirty="0" sz="2400" spc="70">
                <a:latin typeface="Trebuchet MS"/>
                <a:cs typeface="Trebuchet MS"/>
              </a:rPr>
              <a:t>bir </a:t>
            </a:r>
            <a:r>
              <a:rPr dirty="0" sz="2400" spc="85">
                <a:latin typeface="Trebuchet MS"/>
                <a:cs typeface="Trebuchet MS"/>
              </a:rPr>
              <a:t>"temel </a:t>
            </a:r>
            <a:r>
              <a:rPr dirty="0" sz="2400" spc="70">
                <a:latin typeface="Trebuchet MS"/>
                <a:cs typeface="Trebuchet MS"/>
              </a:rPr>
              <a:t>durum" </a:t>
            </a:r>
            <a:r>
              <a:rPr dirty="0" sz="2400" spc="25">
                <a:latin typeface="Trebuchet MS"/>
                <a:cs typeface="Trebuchet MS"/>
              </a:rPr>
              <a:t>ile </a:t>
            </a:r>
            <a:r>
              <a:rPr dirty="0" sz="2400" spc="245">
                <a:latin typeface="Trebuchet MS"/>
                <a:cs typeface="Trebuchet MS"/>
              </a:rPr>
              <a:t>daha </a:t>
            </a:r>
            <a:r>
              <a:rPr dirty="0" sz="2400" spc="50">
                <a:latin typeface="Trebuchet MS"/>
                <a:cs typeface="Trebuchet MS"/>
              </a:rPr>
              <a:t>spesifik </a:t>
            </a:r>
            <a:r>
              <a:rPr dirty="0" sz="2400" spc="60">
                <a:latin typeface="Trebuchet MS"/>
                <a:cs typeface="Trebuchet MS"/>
              </a:rPr>
              <a:t>alt </a:t>
            </a:r>
            <a:r>
              <a:rPr dirty="0" sz="2400" spc="40">
                <a:latin typeface="Trebuchet MS"/>
                <a:cs typeface="Trebuchet MS"/>
              </a:rPr>
              <a:t>durumları </a:t>
            </a:r>
            <a:r>
              <a:rPr dirty="0" sz="2400" spc="100">
                <a:latin typeface="Trebuchet MS"/>
                <a:cs typeface="Trebuchet MS"/>
              </a:rPr>
              <a:t>içeren </a:t>
            </a:r>
            <a:r>
              <a:rPr dirty="0" sz="2400" spc="-710">
                <a:latin typeface="Trebuchet MS"/>
                <a:cs typeface="Trebuchet MS"/>
              </a:rPr>
              <a:t> </a:t>
            </a:r>
            <a:r>
              <a:rPr dirty="0" sz="2400" spc="70">
                <a:latin typeface="Trebuchet MS"/>
                <a:cs typeface="Trebuchet MS"/>
              </a:rPr>
              <a:t>bir</a:t>
            </a:r>
            <a:r>
              <a:rPr dirty="0" sz="2400" spc="-5">
                <a:latin typeface="Trebuchet MS"/>
                <a:cs typeface="Trebuchet MS"/>
              </a:rPr>
              <a:t> </a:t>
            </a:r>
            <a:r>
              <a:rPr dirty="0" sz="2400" spc="110">
                <a:latin typeface="Trebuchet MS"/>
                <a:cs typeface="Trebuchet MS"/>
              </a:rPr>
              <a:t>"alt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70">
                <a:latin typeface="Trebuchet MS"/>
                <a:cs typeface="Trebuchet MS"/>
              </a:rPr>
              <a:t>durum"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165">
                <a:latin typeface="Trebuchet MS"/>
                <a:cs typeface="Trebuchet MS"/>
              </a:rPr>
              <a:t>arasında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-50">
                <a:latin typeface="Trebuchet MS"/>
                <a:cs typeface="Trebuchet MS"/>
              </a:rPr>
              <a:t>olur.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44"/>
              </a:spcBef>
            </a:pPr>
            <a:r>
              <a:rPr dirty="0" sz="2400" spc="35">
                <a:latin typeface="Trebuchet MS"/>
                <a:cs typeface="Trebuchet MS"/>
              </a:rPr>
              <a:t>Temel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100">
                <a:latin typeface="Trebuchet MS"/>
                <a:cs typeface="Trebuchet MS"/>
              </a:rPr>
              <a:t>durumdan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105">
                <a:latin typeface="Trebuchet MS"/>
                <a:cs typeface="Trebuchet MS"/>
              </a:rPr>
              <a:t>dahil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95">
                <a:latin typeface="Trebuchet MS"/>
                <a:cs typeface="Trebuchet MS"/>
              </a:rPr>
              <a:t>edilen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85">
                <a:latin typeface="Trebuchet MS"/>
                <a:cs typeface="Trebuchet MS"/>
              </a:rPr>
              <a:t>duruma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160">
                <a:latin typeface="Trebuchet MS"/>
                <a:cs typeface="Trebuchet MS"/>
              </a:rPr>
              <a:t>doğru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15">
                <a:latin typeface="Trebuchet MS"/>
                <a:cs typeface="Trebuchet MS"/>
              </a:rPr>
              <a:t>kesikli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135">
                <a:latin typeface="Trebuchet MS"/>
                <a:cs typeface="Trebuchet MS"/>
              </a:rPr>
              <a:t>çizgi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25">
                <a:latin typeface="Trebuchet MS"/>
                <a:cs typeface="Trebuchet MS"/>
              </a:rPr>
              <a:t>ile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55">
                <a:latin typeface="Trebuchet MS"/>
                <a:cs typeface="Trebuchet MS"/>
              </a:rPr>
              <a:t>gösterilir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6813" y="2466157"/>
            <a:ext cx="7793990" cy="1092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Dahil</a:t>
            </a:r>
            <a:r>
              <a:rPr dirty="0" spc="455"/>
              <a:t> </a:t>
            </a:r>
            <a:r>
              <a:rPr dirty="0" spc="-110"/>
              <a:t>Etme</a:t>
            </a:r>
            <a:r>
              <a:rPr dirty="0" spc="459"/>
              <a:t> </a:t>
            </a:r>
            <a:r>
              <a:rPr dirty="0" spc="-350"/>
              <a:t>(Include)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4776" y="1031351"/>
            <a:ext cx="3078724" cy="3073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1322" y="7077187"/>
            <a:ext cx="2351930" cy="21716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50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0" y="736600"/>
                </a:moveTo>
                <a:lnTo>
                  <a:pt x="440635" y="736600"/>
                </a:lnTo>
                <a:lnTo>
                  <a:pt x="438037" y="685800"/>
                </a:lnTo>
                <a:lnTo>
                  <a:pt x="434524" y="635000"/>
                </a:lnTo>
                <a:lnTo>
                  <a:pt x="430008" y="584200"/>
                </a:lnTo>
                <a:lnTo>
                  <a:pt x="424403" y="546100"/>
                </a:lnTo>
                <a:lnTo>
                  <a:pt x="417625" y="495300"/>
                </a:lnTo>
                <a:lnTo>
                  <a:pt x="409586" y="444500"/>
                </a:lnTo>
                <a:lnTo>
                  <a:pt x="400200" y="393700"/>
                </a:lnTo>
                <a:lnTo>
                  <a:pt x="389381" y="355600"/>
                </a:lnTo>
                <a:lnTo>
                  <a:pt x="377043" y="304800"/>
                </a:lnTo>
                <a:lnTo>
                  <a:pt x="363100" y="266700"/>
                </a:lnTo>
                <a:lnTo>
                  <a:pt x="347465" y="215900"/>
                </a:lnTo>
                <a:lnTo>
                  <a:pt x="330053" y="177800"/>
                </a:lnTo>
                <a:lnTo>
                  <a:pt x="310777" y="127000"/>
                </a:lnTo>
                <a:lnTo>
                  <a:pt x="289550" y="88900"/>
                </a:lnTo>
                <a:lnTo>
                  <a:pt x="266288" y="50800"/>
                </a:lnTo>
                <a:lnTo>
                  <a:pt x="240903" y="12700"/>
                </a:lnTo>
                <a:lnTo>
                  <a:pt x="231655" y="0"/>
                </a:lnTo>
                <a:lnTo>
                  <a:pt x="130810" y="0"/>
                </a:lnTo>
                <a:lnTo>
                  <a:pt x="149047" y="25400"/>
                </a:lnTo>
                <a:lnTo>
                  <a:pt x="176051" y="63500"/>
                </a:lnTo>
                <a:lnTo>
                  <a:pt x="200409" y="114300"/>
                </a:lnTo>
                <a:lnTo>
                  <a:pt x="106397" y="114300"/>
                </a:lnTo>
                <a:lnTo>
                  <a:pt x="115053" y="127000"/>
                </a:lnTo>
                <a:lnTo>
                  <a:pt x="139031" y="165100"/>
                </a:lnTo>
                <a:lnTo>
                  <a:pt x="163231" y="215900"/>
                </a:lnTo>
                <a:lnTo>
                  <a:pt x="185380" y="266700"/>
                </a:lnTo>
                <a:lnTo>
                  <a:pt x="205600" y="317500"/>
                </a:lnTo>
                <a:lnTo>
                  <a:pt x="224013" y="355600"/>
                </a:lnTo>
                <a:lnTo>
                  <a:pt x="240742" y="406400"/>
                </a:lnTo>
                <a:lnTo>
                  <a:pt x="255911" y="457200"/>
                </a:lnTo>
                <a:lnTo>
                  <a:pt x="269642" y="520700"/>
                </a:lnTo>
                <a:lnTo>
                  <a:pt x="282058" y="571500"/>
                </a:lnTo>
                <a:lnTo>
                  <a:pt x="293282" y="622300"/>
                </a:lnTo>
                <a:lnTo>
                  <a:pt x="303437" y="673100"/>
                </a:lnTo>
                <a:lnTo>
                  <a:pt x="312645" y="723900"/>
                </a:lnTo>
                <a:lnTo>
                  <a:pt x="315440" y="736600"/>
                </a:lnTo>
                <a:close/>
              </a:path>
              <a:path w="3353435" h="1587500">
                <a:moveTo>
                  <a:pt x="106397" y="114300"/>
                </a:moveTo>
                <a:lnTo>
                  <a:pt x="200409" y="114300"/>
                </a:lnTo>
                <a:lnTo>
                  <a:pt x="168732" y="63500"/>
                </a:lnTo>
                <a:lnTo>
                  <a:pt x="134273" y="25400"/>
                </a:lnTo>
                <a:lnTo>
                  <a:pt x="104222" y="0"/>
                </a:lnTo>
                <a:lnTo>
                  <a:pt x="0" y="0"/>
                </a:lnTo>
                <a:lnTo>
                  <a:pt x="30721" y="25400"/>
                </a:lnTo>
                <a:lnTo>
                  <a:pt x="61012" y="63500"/>
                </a:lnTo>
                <a:lnTo>
                  <a:pt x="89085" y="88900"/>
                </a:lnTo>
                <a:lnTo>
                  <a:pt x="106397" y="114300"/>
                </a:lnTo>
                <a:close/>
              </a:path>
              <a:path w="3353435" h="1587500">
                <a:moveTo>
                  <a:pt x="1518084" y="203200"/>
                </a:moveTo>
                <a:lnTo>
                  <a:pt x="1924218" y="203200"/>
                </a:lnTo>
                <a:lnTo>
                  <a:pt x="1873269" y="190500"/>
                </a:lnTo>
                <a:lnTo>
                  <a:pt x="1567126" y="190500"/>
                </a:lnTo>
                <a:lnTo>
                  <a:pt x="1518084" y="203200"/>
                </a:lnTo>
                <a:close/>
              </a:path>
              <a:path w="3353435" h="1587500">
                <a:moveTo>
                  <a:pt x="2899224" y="1346200"/>
                </a:moveTo>
                <a:lnTo>
                  <a:pt x="3006815" y="1346200"/>
                </a:lnTo>
                <a:lnTo>
                  <a:pt x="2990245" y="1308100"/>
                </a:lnTo>
                <a:lnTo>
                  <a:pt x="2973192" y="1257300"/>
                </a:lnTo>
                <a:lnTo>
                  <a:pt x="2955602" y="1206500"/>
                </a:lnTo>
                <a:lnTo>
                  <a:pt x="2937418" y="1168400"/>
                </a:lnTo>
                <a:lnTo>
                  <a:pt x="2918584" y="1117600"/>
                </a:lnTo>
                <a:lnTo>
                  <a:pt x="2899044" y="1066800"/>
                </a:lnTo>
                <a:lnTo>
                  <a:pt x="2878742" y="1028700"/>
                </a:lnTo>
                <a:lnTo>
                  <a:pt x="2857622" y="977900"/>
                </a:lnTo>
                <a:lnTo>
                  <a:pt x="2835627" y="939800"/>
                </a:lnTo>
                <a:lnTo>
                  <a:pt x="2812701" y="889000"/>
                </a:lnTo>
                <a:lnTo>
                  <a:pt x="2788788" y="850900"/>
                </a:lnTo>
                <a:lnTo>
                  <a:pt x="2763527" y="800100"/>
                </a:lnTo>
                <a:lnTo>
                  <a:pt x="2737031" y="762000"/>
                </a:lnTo>
                <a:lnTo>
                  <a:pt x="2709269" y="711200"/>
                </a:lnTo>
                <a:lnTo>
                  <a:pt x="2680210" y="673100"/>
                </a:lnTo>
                <a:lnTo>
                  <a:pt x="2649823" y="635000"/>
                </a:lnTo>
                <a:lnTo>
                  <a:pt x="2618074" y="596900"/>
                </a:lnTo>
                <a:lnTo>
                  <a:pt x="2584934" y="558800"/>
                </a:lnTo>
                <a:lnTo>
                  <a:pt x="2550370" y="520700"/>
                </a:lnTo>
                <a:lnTo>
                  <a:pt x="2514351" y="482600"/>
                </a:lnTo>
                <a:lnTo>
                  <a:pt x="2476845" y="444500"/>
                </a:lnTo>
                <a:lnTo>
                  <a:pt x="2437821" y="419100"/>
                </a:lnTo>
                <a:lnTo>
                  <a:pt x="2397246" y="381000"/>
                </a:lnTo>
                <a:lnTo>
                  <a:pt x="2355090" y="355600"/>
                </a:lnTo>
                <a:lnTo>
                  <a:pt x="2310805" y="330200"/>
                </a:lnTo>
                <a:lnTo>
                  <a:pt x="2265404" y="304800"/>
                </a:lnTo>
                <a:lnTo>
                  <a:pt x="2218979" y="279400"/>
                </a:lnTo>
                <a:lnTo>
                  <a:pt x="2171625" y="266700"/>
                </a:lnTo>
                <a:lnTo>
                  <a:pt x="2123437" y="241300"/>
                </a:lnTo>
                <a:lnTo>
                  <a:pt x="1974804" y="203200"/>
                </a:lnTo>
                <a:lnTo>
                  <a:pt x="1469263" y="203200"/>
                </a:lnTo>
                <a:lnTo>
                  <a:pt x="1420692" y="215900"/>
                </a:lnTo>
                <a:lnTo>
                  <a:pt x="1372401" y="215900"/>
                </a:lnTo>
                <a:lnTo>
                  <a:pt x="1276777" y="241300"/>
                </a:lnTo>
                <a:lnTo>
                  <a:pt x="1812390" y="241300"/>
                </a:lnTo>
                <a:lnTo>
                  <a:pt x="1860935" y="254000"/>
                </a:lnTo>
                <a:lnTo>
                  <a:pt x="1909118" y="254000"/>
                </a:lnTo>
                <a:lnTo>
                  <a:pt x="2004078" y="279400"/>
                </a:lnTo>
                <a:lnTo>
                  <a:pt x="2050694" y="279400"/>
                </a:lnTo>
                <a:lnTo>
                  <a:pt x="2096628" y="304800"/>
                </a:lnTo>
                <a:lnTo>
                  <a:pt x="2186124" y="330200"/>
                </a:lnTo>
                <a:lnTo>
                  <a:pt x="2229527" y="355600"/>
                </a:lnTo>
                <a:lnTo>
                  <a:pt x="2271925" y="381000"/>
                </a:lnTo>
                <a:lnTo>
                  <a:pt x="2313239" y="406400"/>
                </a:lnTo>
                <a:lnTo>
                  <a:pt x="2353388" y="431800"/>
                </a:lnTo>
                <a:lnTo>
                  <a:pt x="2392291" y="469900"/>
                </a:lnTo>
                <a:lnTo>
                  <a:pt x="2423321" y="495300"/>
                </a:lnTo>
                <a:lnTo>
                  <a:pt x="2453198" y="520700"/>
                </a:lnTo>
                <a:lnTo>
                  <a:pt x="2481976" y="558800"/>
                </a:lnTo>
                <a:lnTo>
                  <a:pt x="2509703" y="584200"/>
                </a:lnTo>
                <a:lnTo>
                  <a:pt x="2401502" y="584200"/>
                </a:lnTo>
                <a:lnTo>
                  <a:pt x="2420810" y="596900"/>
                </a:lnTo>
                <a:lnTo>
                  <a:pt x="2457869" y="635000"/>
                </a:lnTo>
                <a:lnTo>
                  <a:pt x="2493419" y="660400"/>
                </a:lnTo>
                <a:lnTo>
                  <a:pt x="2527506" y="698500"/>
                </a:lnTo>
                <a:lnTo>
                  <a:pt x="2560177" y="736600"/>
                </a:lnTo>
                <a:lnTo>
                  <a:pt x="2591478" y="774700"/>
                </a:lnTo>
                <a:lnTo>
                  <a:pt x="2621456" y="812800"/>
                </a:lnTo>
                <a:lnTo>
                  <a:pt x="2650157" y="850900"/>
                </a:lnTo>
                <a:lnTo>
                  <a:pt x="2677629" y="889000"/>
                </a:lnTo>
                <a:lnTo>
                  <a:pt x="2703918" y="939800"/>
                </a:lnTo>
                <a:lnTo>
                  <a:pt x="2729070" y="977900"/>
                </a:lnTo>
                <a:lnTo>
                  <a:pt x="2753132" y="1016000"/>
                </a:lnTo>
                <a:lnTo>
                  <a:pt x="2776151" y="1066800"/>
                </a:lnTo>
                <a:lnTo>
                  <a:pt x="2798174" y="1104900"/>
                </a:lnTo>
                <a:lnTo>
                  <a:pt x="2819246" y="1155700"/>
                </a:lnTo>
                <a:lnTo>
                  <a:pt x="2839415" y="1193800"/>
                </a:lnTo>
                <a:lnTo>
                  <a:pt x="2858728" y="1244600"/>
                </a:lnTo>
                <a:lnTo>
                  <a:pt x="2877230" y="1295400"/>
                </a:lnTo>
                <a:lnTo>
                  <a:pt x="2894969" y="1333500"/>
                </a:lnTo>
                <a:lnTo>
                  <a:pt x="2899224" y="1346200"/>
                </a:lnTo>
                <a:close/>
              </a:path>
              <a:path w="3353435" h="1587500">
                <a:moveTo>
                  <a:pt x="377897" y="901700"/>
                </a:moveTo>
                <a:lnTo>
                  <a:pt x="428646" y="901700"/>
                </a:lnTo>
                <a:lnTo>
                  <a:pt x="439992" y="889000"/>
                </a:lnTo>
                <a:lnTo>
                  <a:pt x="473166" y="850900"/>
                </a:lnTo>
                <a:lnTo>
                  <a:pt x="507648" y="812800"/>
                </a:lnTo>
                <a:lnTo>
                  <a:pt x="543407" y="774700"/>
                </a:lnTo>
                <a:lnTo>
                  <a:pt x="580410" y="736600"/>
                </a:lnTo>
                <a:lnTo>
                  <a:pt x="618627" y="711200"/>
                </a:lnTo>
                <a:lnTo>
                  <a:pt x="658026" y="673100"/>
                </a:lnTo>
                <a:lnTo>
                  <a:pt x="698574" y="647700"/>
                </a:lnTo>
                <a:lnTo>
                  <a:pt x="740241" y="622300"/>
                </a:lnTo>
                <a:lnTo>
                  <a:pt x="782994" y="596900"/>
                </a:lnTo>
                <a:lnTo>
                  <a:pt x="826802" y="571500"/>
                </a:lnTo>
                <a:lnTo>
                  <a:pt x="871632" y="546100"/>
                </a:lnTo>
                <a:lnTo>
                  <a:pt x="917454" y="520700"/>
                </a:lnTo>
                <a:lnTo>
                  <a:pt x="964235" y="495300"/>
                </a:lnTo>
                <a:lnTo>
                  <a:pt x="1011944" y="482600"/>
                </a:lnTo>
                <a:lnTo>
                  <a:pt x="1058973" y="457200"/>
                </a:lnTo>
                <a:lnTo>
                  <a:pt x="1300812" y="393700"/>
                </a:lnTo>
                <a:lnTo>
                  <a:pt x="1350163" y="393700"/>
                </a:lnTo>
                <a:lnTo>
                  <a:pt x="1449444" y="368300"/>
                </a:lnTo>
                <a:lnTo>
                  <a:pt x="1549158" y="368300"/>
                </a:lnTo>
                <a:lnTo>
                  <a:pt x="1599050" y="355600"/>
                </a:lnTo>
                <a:lnTo>
                  <a:pt x="1184949" y="355600"/>
                </a:lnTo>
                <a:lnTo>
                  <a:pt x="1230885" y="330200"/>
                </a:lnTo>
                <a:lnTo>
                  <a:pt x="1469198" y="266700"/>
                </a:lnTo>
                <a:lnTo>
                  <a:pt x="1518025" y="266700"/>
                </a:lnTo>
                <a:lnTo>
                  <a:pt x="1567053" y="254000"/>
                </a:lnTo>
                <a:lnTo>
                  <a:pt x="1616201" y="254000"/>
                </a:lnTo>
                <a:lnTo>
                  <a:pt x="1665389" y="241300"/>
                </a:lnTo>
                <a:lnTo>
                  <a:pt x="1276777" y="241300"/>
                </a:lnTo>
                <a:lnTo>
                  <a:pt x="1182627" y="266700"/>
                </a:lnTo>
                <a:lnTo>
                  <a:pt x="1136179" y="292100"/>
                </a:lnTo>
                <a:lnTo>
                  <a:pt x="1044685" y="317500"/>
                </a:lnTo>
                <a:lnTo>
                  <a:pt x="955256" y="368300"/>
                </a:lnTo>
                <a:lnTo>
                  <a:pt x="911389" y="381000"/>
                </a:lnTo>
                <a:lnTo>
                  <a:pt x="825502" y="431800"/>
                </a:lnTo>
                <a:lnTo>
                  <a:pt x="783539" y="457200"/>
                </a:lnTo>
                <a:lnTo>
                  <a:pt x="742270" y="482600"/>
                </a:lnTo>
                <a:lnTo>
                  <a:pt x="701724" y="508000"/>
                </a:lnTo>
                <a:lnTo>
                  <a:pt x="661931" y="546100"/>
                </a:lnTo>
                <a:lnTo>
                  <a:pt x="622921" y="571500"/>
                </a:lnTo>
                <a:lnTo>
                  <a:pt x="584722" y="596900"/>
                </a:lnTo>
                <a:lnTo>
                  <a:pt x="547364" y="635000"/>
                </a:lnTo>
                <a:lnTo>
                  <a:pt x="510878" y="660400"/>
                </a:lnTo>
                <a:lnTo>
                  <a:pt x="475292" y="698500"/>
                </a:lnTo>
                <a:lnTo>
                  <a:pt x="440635" y="736600"/>
                </a:lnTo>
                <a:lnTo>
                  <a:pt x="315440" y="736600"/>
                </a:lnTo>
                <a:lnTo>
                  <a:pt x="321030" y="762000"/>
                </a:lnTo>
                <a:lnTo>
                  <a:pt x="328715" y="812800"/>
                </a:lnTo>
                <a:lnTo>
                  <a:pt x="335821" y="863600"/>
                </a:lnTo>
                <a:lnTo>
                  <a:pt x="340341" y="876300"/>
                </a:lnTo>
                <a:lnTo>
                  <a:pt x="349728" y="876300"/>
                </a:lnTo>
                <a:lnTo>
                  <a:pt x="362679" y="889000"/>
                </a:lnTo>
                <a:lnTo>
                  <a:pt x="377897" y="901700"/>
                </a:lnTo>
                <a:close/>
              </a:path>
              <a:path w="3353435" h="1587500">
                <a:moveTo>
                  <a:pt x="1515571" y="304800"/>
                </a:moveTo>
                <a:lnTo>
                  <a:pt x="1821364" y="304800"/>
                </a:lnTo>
                <a:lnTo>
                  <a:pt x="1770340" y="292100"/>
                </a:lnTo>
                <a:lnTo>
                  <a:pt x="1563406" y="292100"/>
                </a:lnTo>
                <a:lnTo>
                  <a:pt x="1515571" y="304800"/>
                </a:lnTo>
                <a:close/>
              </a:path>
              <a:path w="3353435" h="1587500">
                <a:moveTo>
                  <a:pt x="1420173" y="317500"/>
                </a:moveTo>
                <a:lnTo>
                  <a:pt x="1922374" y="317500"/>
                </a:lnTo>
                <a:lnTo>
                  <a:pt x="1872051" y="304800"/>
                </a:lnTo>
                <a:lnTo>
                  <a:pt x="1467815" y="304800"/>
                </a:lnTo>
                <a:lnTo>
                  <a:pt x="1420173" y="317500"/>
                </a:lnTo>
                <a:close/>
              </a:path>
              <a:path w="3353435" h="1587500">
                <a:moveTo>
                  <a:pt x="2401502" y="584200"/>
                </a:moveTo>
                <a:lnTo>
                  <a:pt x="2509703" y="584200"/>
                </a:lnTo>
                <a:lnTo>
                  <a:pt x="2471831" y="558800"/>
                </a:lnTo>
                <a:lnTo>
                  <a:pt x="2432782" y="520700"/>
                </a:lnTo>
                <a:lnTo>
                  <a:pt x="2392560" y="495300"/>
                </a:lnTo>
                <a:lnTo>
                  <a:pt x="2351173" y="469900"/>
                </a:lnTo>
                <a:lnTo>
                  <a:pt x="2308625" y="444500"/>
                </a:lnTo>
                <a:lnTo>
                  <a:pt x="2215160" y="393700"/>
                </a:lnTo>
                <a:lnTo>
                  <a:pt x="2167586" y="381000"/>
                </a:lnTo>
                <a:lnTo>
                  <a:pt x="2119487" y="355600"/>
                </a:lnTo>
                <a:lnTo>
                  <a:pt x="1972306" y="317500"/>
                </a:lnTo>
                <a:lnTo>
                  <a:pt x="1372682" y="317500"/>
                </a:lnTo>
                <a:lnTo>
                  <a:pt x="1325378" y="330200"/>
                </a:lnTo>
                <a:lnTo>
                  <a:pt x="1278297" y="330200"/>
                </a:lnTo>
                <a:lnTo>
                  <a:pt x="1184949" y="355600"/>
                </a:lnTo>
                <a:lnTo>
                  <a:pt x="1845700" y="355600"/>
                </a:lnTo>
                <a:lnTo>
                  <a:pt x="1893770" y="368300"/>
                </a:lnTo>
                <a:lnTo>
                  <a:pt x="1941332" y="368300"/>
                </a:lnTo>
                <a:lnTo>
                  <a:pt x="2125951" y="419100"/>
                </a:lnTo>
                <a:lnTo>
                  <a:pt x="2170559" y="444500"/>
                </a:lnTo>
                <a:lnTo>
                  <a:pt x="2214493" y="457200"/>
                </a:lnTo>
                <a:lnTo>
                  <a:pt x="2257726" y="482600"/>
                </a:lnTo>
                <a:lnTo>
                  <a:pt x="2300229" y="508000"/>
                </a:lnTo>
                <a:lnTo>
                  <a:pt x="2341976" y="533400"/>
                </a:lnTo>
                <a:lnTo>
                  <a:pt x="2382194" y="571500"/>
                </a:lnTo>
                <a:lnTo>
                  <a:pt x="2401502" y="584200"/>
                </a:lnTo>
                <a:close/>
              </a:path>
              <a:path w="3353435" h="1587500">
                <a:moveTo>
                  <a:pt x="2911225" y="1574800"/>
                </a:moveTo>
                <a:lnTo>
                  <a:pt x="3077464" y="1574800"/>
                </a:lnTo>
                <a:lnTo>
                  <a:pt x="3077314" y="1562100"/>
                </a:lnTo>
                <a:lnTo>
                  <a:pt x="3067773" y="1536700"/>
                </a:lnTo>
                <a:lnTo>
                  <a:pt x="3058802" y="1511300"/>
                </a:lnTo>
                <a:lnTo>
                  <a:pt x="3096844" y="1473200"/>
                </a:lnTo>
                <a:lnTo>
                  <a:pt x="3133607" y="1435100"/>
                </a:lnTo>
                <a:lnTo>
                  <a:pt x="3169065" y="1397000"/>
                </a:lnTo>
                <a:lnTo>
                  <a:pt x="3203189" y="1358900"/>
                </a:lnTo>
                <a:lnTo>
                  <a:pt x="3235951" y="1320800"/>
                </a:lnTo>
                <a:lnTo>
                  <a:pt x="3267323" y="1282700"/>
                </a:lnTo>
                <a:lnTo>
                  <a:pt x="3297278" y="1231900"/>
                </a:lnTo>
                <a:lnTo>
                  <a:pt x="3325787" y="1193800"/>
                </a:lnTo>
                <a:lnTo>
                  <a:pt x="3352822" y="1143000"/>
                </a:lnTo>
                <a:lnTo>
                  <a:pt x="3353262" y="1104900"/>
                </a:lnTo>
                <a:lnTo>
                  <a:pt x="3323904" y="1092200"/>
                </a:lnTo>
                <a:lnTo>
                  <a:pt x="3284337" y="1079500"/>
                </a:lnTo>
                <a:lnTo>
                  <a:pt x="3254153" y="1092200"/>
                </a:lnTo>
                <a:lnTo>
                  <a:pt x="3247634" y="1104900"/>
                </a:lnTo>
                <a:lnTo>
                  <a:pt x="3240987" y="1117600"/>
                </a:lnTo>
                <a:lnTo>
                  <a:pt x="3234254" y="1130300"/>
                </a:lnTo>
                <a:lnTo>
                  <a:pt x="3227478" y="1143000"/>
                </a:lnTo>
                <a:lnTo>
                  <a:pt x="3176775" y="1143000"/>
                </a:lnTo>
                <a:lnTo>
                  <a:pt x="3164229" y="1155700"/>
                </a:lnTo>
                <a:lnTo>
                  <a:pt x="3131474" y="1193800"/>
                </a:lnTo>
                <a:lnTo>
                  <a:pt x="3099382" y="1231900"/>
                </a:lnTo>
                <a:lnTo>
                  <a:pt x="3067927" y="1270000"/>
                </a:lnTo>
                <a:lnTo>
                  <a:pt x="3037080" y="1308100"/>
                </a:lnTo>
                <a:lnTo>
                  <a:pt x="3006815" y="1346200"/>
                </a:lnTo>
                <a:lnTo>
                  <a:pt x="2899224" y="1346200"/>
                </a:lnTo>
                <a:lnTo>
                  <a:pt x="2911991" y="1384300"/>
                </a:lnTo>
                <a:lnTo>
                  <a:pt x="2928343" y="1435100"/>
                </a:lnTo>
                <a:lnTo>
                  <a:pt x="2794784" y="1435100"/>
                </a:lnTo>
                <a:lnTo>
                  <a:pt x="2828992" y="1447800"/>
                </a:lnTo>
                <a:lnTo>
                  <a:pt x="2488961" y="1447800"/>
                </a:lnTo>
                <a:lnTo>
                  <a:pt x="2534364" y="1460500"/>
                </a:lnTo>
                <a:lnTo>
                  <a:pt x="2580168" y="1485900"/>
                </a:lnTo>
                <a:lnTo>
                  <a:pt x="2911225" y="1574800"/>
                </a:lnTo>
                <a:close/>
              </a:path>
              <a:path w="3353435" h="1587500">
                <a:moveTo>
                  <a:pt x="2794784" y="1435100"/>
                </a:moveTo>
                <a:lnTo>
                  <a:pt x="2928343" y="1435100"/>
                </a:lnTo>
                <a:lnTo>
                  <a:pt x="2886372" y="1409700"/>
                </a:lnTo>
                <a:lnTo>
                  <a:pt x="2842692" y="1397000"/>
                </a:lnTo>
                <a:lnTo>
                  <a:pt x="2797641" y="1371600"/>
                </a:lnTo>
                <a:lnTo>
                  <a:pt x="2751553" y="1358900"/>
                </a:lnTo>
                <a:lnTo>
                  <a:pt x="2704767" y="1333500"/>
                </a:lnTo>
                <a:lnTo>
                  <a:pt x="2563581" y="1295400"/>
                </a:lnTo>
                <a:lnTo>
                  <a:pt x="2472133" y="1295400"/>
                </a:lnTo>
                <a:lnTo>
                  <a:pt x="2428222" y="1308100"/>
                </a:lnTo>
                <a:lnTo>
                  <a:pt x="2385969" y="1320800"/>
                </a:lnTo>
                <a:lnTo>
                  <a:pt x="2345710" y="1333500"/>
                </a:lnTo>
                <a:lnTo>
                  <a:pt x="2338475" y="1346200"/>
                </a:lnTo>
                <a:lnTo>
                  <a:pt x="2335566" y="1346200"/>
                </a:lnTo>
                <a:lnTo>
                  <a:pt x="2335362" y="1358900"/>
                </a:lnTo>
                <a:lnTo>
                  <a:pt x="2530270" y="1358900"/>
                </a:lnTo>
                <a:lnTo>
                  <a:pt x="2690938" y="1397000"/>
                </a:lnTo>
                <a:lnTo>
                  <a:pt x="2794784" y="1435100"/>
                </a:lnTo>
                <a:close/>
              </a:path>
              <a:path w="3353435" h="1587500">
                <a:moveTo>
                  <a:pt x="2488961" y="1447800"/>
                </a:moveTo>
                <a:lnTo>
                  <a:pt x="2777434" y="1447800"/>
                </a:lnTo>
                <a:lnTo>
                  <a:pt x="2726278" y="1435100"/>
                </a:lnTo>
                <a:lnTo>
                  <a:pt x="2675540" y="1435100"/>
                </a:lnTo>
                <a:lnTo>
                  <a:pt x="2575393" y="1409700"/>
                </a:lnTo>
                <a:lnTo>
                  <a:pt x="2526020" y="1384300"/>
                </a:lnTo>
                <a:lnTo>
                  <a:pt x="2477137" y="1371600"/>
                </a:lnTo>
                <a:lnTo>
                  <a:pt x="2530270" y="1358900"/>
                </a:lnTo>
                <a:lnTo>
                  <a:pt x="2334122" y="1358900"/>
                </a:lnTo>
                <a:lnTo>
                  <a:pt x="2336615" y="1371600"/>
                </a:lnTo>
                <a:lnTo>
                  <a:pt x="2343455" y="1371600"/>
                </a:lnTo>
                <a:lnTo>
                  <a:pt x="2355253" y="1384300"/>
                </a:lnTo>
                <a:lnTo>
                  <a:pt x="2399396" y="1397000"/>
                </a:lnTo>
                <a:lnTo>
                  <a:pt x="2488961" y="1447800"/>
                </a:lnTo>
                <a:close/>
              </a:path>
              <a:path w="3353435" h="1587500">
                <a:moveTo>
                  <a:pt x="2984725" y="1587500"/>
                </a:moveTo>
                <a:lnTo>
                  <a:pt x="3062096" y="1587500"/>
                </a:lnTo>
                <a:lnTo>
                  <a:pt x="3071996" y="1574800"/>
                </a:lnTo>
                <a:lnTo>
                  <a:pt x="2969655" y="1574800"/>
                </a:lnTo>
                <a:lnTo>
                  <a:pt x="2984725" y="1587500"/>
                </a:lnTo>
                <a:close/>
              </a:path>
              <a:path w="3353435" h="1587500">
                <a:moveTo>
                  <a:pt x="2940338" y="1587500"/>
                </a:moveTo>
                <a:lnTo>
                  <a:pt x="2955503" y="1587500"/>
                </a:lnTo>
                <a:lnTo>
                  <a:pt x="2969655" y="1574800"/>
                </a:lnTo>
                <a:lnTo>
                  <a:pt x="2925224" y="1574800"/>
                </a:lnTo>
                <a:lnTo>
                  <a:pt x="2940338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051322" y="1031351"/>
            <a:ext cx="14242415" cy="8217534"/>
            <a:chOff x="2051322" y="1031351"/>
            <a:chExt cx="14242415" cy="82175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954" y="1884056"/>
              <a:ext cx="12344399" cy="6515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4775" y="1031351"/>
              <a:ext cx="3078724" cy="3073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22" y="7077185"/>
              <a:ext cx="2351930" cy="2171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0948" y="3529743"/>
              <a:ext cx="12344400" cy="30194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974101" y="7815080"/>
            <a:ext cx="23399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55">
                <a:latin typeface="Trebuchet MS"/>
                <a:cs typeface="Trebuchet MS"/>
              </a:rPr>
              <a:t>Dahil</a:t>
            </a:r>
            <a:r>
              <a:rPr dirty="0" sz="3500" spc="-80">
                <a:latin typeface="Trebuchet MS"/>
                <a:cs typeface="Trebuchet MS"/>
              </a:rPr>
              <a:t> </a:t>
            </a:r>
            <a:r>
              <a:rPr dirty="0" sz="3500" spc="85">
                <a:latin typeface="Trebuchet MS"/>
                <a:cs typeface="Trebuchet MS"/>
              </a:rPr>
              <a:t>Etme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50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0" y="736600"/>
                </a:moveTo>
                <a:lnTo>
                  <a:pt x="440635" y="736600"/>
                </a:lnTo>
                <a:lnTo>
                  <a:pt x="438037" y="685800"/>
                </a:lnTo>
                <a:lnTo>
                  <a:pt x="434524" y="635000"/>
                </a:lnTo>
                <a:lnTo>
                  <a:pt x="430008" y="584200"/>
                </a:lnTo>
                <a:lnTo>
                  <a:pt x="424403" y="546100"/>
                </a:lnTo>
                <a:lnTo>
                  <a:pt x="417625" y="495300"/>
                </a:lnTo>
                <a:lnTo>
                  <a:pt x="409586" y="444500"/>
                </a:lnTo>
                <a:lnTo>
                  <a:pt x="400200" y="393700"/>
                </a:lnTo>
                <a:lnTo>
                  <a:pt x="389381" y="355600"/>
                </a:lnTo>
                <a:lnTo>
                  <a:pt x="377043" y="304800"/>
                </a:lnTo>
                <a:lnTo>
                  <a:pt x="363100" y="266700"/>
                </a:lnTo>
                <a:lnTo>
                  <a:pt x="347465" y="215900"/>
                </a:lnTo>
                <a:lnTo>
                  <a:pt x="330053" y="177800"/>
                </a:lnTo>
                <a:lnTo>
                  <a:pt x="310777" y="127000"/>
                </a:lnTo>
                <a:lnTo>
                  <a:pt x="289550" y="88900"/>
                </a:lnTo>
                <a:lnTo>
                  <a:pt x="266288" y="50800"/>
                </a:lnTo>
                <a:lnTo>
                  <a:pt x="240903" y="12700"/>
                </a:lnTo>
                <a:lnTo>
                  <a:pt x="231655" y="0"/>
                </a:lnTo>
                <a:lnTo>
                  <a:pt x="130810" y="0"/>
                </a:lnTo>
                <a:lnTo>
                  <a:pt x="149047" y="25400"/>
                </a:lnTo>
                <a:lnTo>
                  <a:pt x="176051" y="63500"/>
                </a:lnTo>
                <a:lnTo>
                  <a:pt x="200409" y="114300"/>
                </a:lnTo>
                <a:lnTo>
                  <a:pt x="106397" y="114300"/>
                </a:lnTo>
                <a:lnTo>
                  <a:pt x="115053" y="127000"/>
                </a:lnTo>
                <a:lnTo>
                  <a:pt x="139031" y="165100"/>
                </a:lnTo>
                <a:lnTo>
                  <a:pt x="163231" y="215900"/>
                </a:lnTo>
                <a:lnTo>
                  <a:pt x="185380" y="266700"/>
                </a:lnTo>
                <a:lnTo>
                  <a:pt x="205600" y="317500"/>
                </a:lnTo>
                <a:lnTo>
                  <a:pt x="224013" y="355600"/>
                </a:lnTo>
                <a:lnTo>
                  <a:pt x="240742" y="406400"/>
                </a:lnTo>
                <a:lnTo>
                  <a:pt x="255911" y="457200"/>
                </a:lnTo>
                <a:lnTo>
                  <a:pt x="269642" y="520700"/>
                </a:lnTo>
                <a:lnTo>
                  <a:pt x="282058" y="571500"/>
                </a:lnTo>
                <a:lnTo>
                  <a:pt x="293282" y="622300"/>
                </a:lnTo>
                <a:lnTo>
                  <a:pt x="303437" y="673100"/>
                </a:lnTo>
                <a:lnTo>
                  <a:pt x="312645" y="723900"/>
                </a:lnTo>
                <a:lnTo>
                  <a:pt x="315440" y="736600"/>
                </a:lnTo>
                <a:close/>
              </a:path>
              <a:path w="3353435" h="1587500">
                <a:moveTo>
                  <a:pt x="106397" y="114300"/>
                </a:moveTo>
                <a:lnTo>
                  <a:pt x="200409" y="114300"/>
                </a:lnTo>
                <a:lnTo>
                  <a:pt x="168732" y="63500"/>
                </a:lnTo>
                <a:lnTo>
                  <a:pt x="134273" y="25400"/>
                </a:lnTo>
                <a:lnTo>
                  <a:pt x="104222" y="0"/>
                </a:lnTo>
                <a:lnTo>
                  <a:pt x="0" y="0"/>
                </a:lnTo>
                <a:lnTo>
                  <a:pt x="30721" y="25400"/>
                </a:lnTo>
                <a:lnTo>
                  <a:pt x="61012" y="63500"/>
                </a:lnTo>
                <a:lnTo>
                  <a:pt x="89085" y="88900"/>
                </a:lnTo>
                <a:lnTo>
                  <a:pt x="106397" y="114300"/>
                </a:lnTo>
                <a:close/>
              </a:path>
              <a:path w="3353435" h="1587500">
                <a:moveTo>
                  <a:pt x="1518084" y="203200"/>
                </a:moveTo>
                <a:lnTo>
                  <a:pt x="1924218" y="203200"/>
                </a:lnTo>
                <a:lnTo>
                  <a:pt x="1873269" y="190500"/>
                </a:lnTo>
                <a:lnTo>
                  <a:pt x="1567126" y="190500"/>
                </a:lnTo>
                <a:lnTo>
                  <a:pt x="1518084" y="203200"/>
                </a:lnTo>
                <a:close/>
              </a:path>
              <a:path w="3353435" h="1587500">
                <a:moveTo>
                  <a:pt x="2899224" y="1346200"/>
                </a:moveTo>
                <a:lnTo>
                  <a:pt x="3006815" y="1346200"/>
                </a:lnTo>
                <a:lnTo>
                  <a:pt x="2990245" y="1308100"/>
                </a:lnTo>
                <a:lnTo>
                  <a:pt x="2973192" y="1257300"/>
                </a:lnTo>
                <a:lnTo>
                  <a:pt x="2955602" y="1206500"/>
                </a:lnTo>
                <a:lnTo>
                  <a:pt x="2937418" y="1168400"/>
                </a:lnTo>
                <a:lnTo>
                  <a:pt x="2918584" y="1117600"/>
                </a:lnTo>
                <a:lnTo>
                  <a:pt x="2899044" y="1066800"/>
                </a:lnTo>
                <a:lnTo>
                  <a:pt x="2878742" y="1028700"/>
                </a:lnTo>
                <a:lnTo>
                  <a:pt x="2857622" y="977900"/>
                </a:lnTo>
                <a:lnTo>
                  <a:pt x="2835627" y="939800"/>
                </a:lnTo>
                <a:lnTo>
                  <a:pt x="2812701" y="889000"/>
                </a:lnTo>
                <a:lnTo>
                  <a:pt x="2788788" y="850900"/>
                </a:lnTo>
                <a:lnTo>
                  <a:pt x="2763527" y="800100"/>
                </a:lnTo>
                <a:lnTo>
                  <a:pt x="2737031" y="762000"/>
                </a:lnTo>
                <a:lnTo>
                  <a:pt x="2709269" y="711200"/>
                </a:lnTo>
                <a:lnTo>
                  <a:pt x="2680210" y="673100"/>
                </a:lnTo>
                <a:lnTo>
                  <a:pt x="2649823" y="635000"/>
                </a:lnTo>
                <a:lnTo>
                  <a:pt x="2618074" y="596900"/>
                </a:lnTo>
                <a:lnTo>
                  <a:pt x="2584934" y="558800"/>
                </a:lnTo>
                <a:lnTo>
                  <a:pt x="2550370" y="520700"/>
                </a:lnTo>
                <a:lnTo>
                  <a:pt x="2514351" y="482600"/>
                </a:lnTo>
                <a:lnTo>
                  <a:pt x="2476845" y="444500"/>
                </a:lnTo>
                <a:lnTo>
                  <a:pt x="2437821" y="419100"/>
                </a:lnTo>
                <a:lnTo>
                  <a:pt x="2397246" y="381000"/>
                </a:lnTo>
                <a:lnTo>
                  <a:pt x="2355090" y="355600"/>
                </a:lnTo>
                <a:lnTo>
                  <a:pt x="2310805" y="330200"/>
                </a:lnTo>
                <a:lnTo>
                  <a:pt x="2265404" y="304800"/>
                </a:lnTo>
                <a:lnTo>
                  <a:pt x="2218979" y="279400"/>
                </a:lnTo>
                <a:lnTo>
                  <a:pt x="2171625" y="266700"/>
                </a:lnTo>
                <a:lnTo>
                  <a:pt x="2123437" y="241300"/>
                </a:lnTo>
                <a:lnTo>
                  <a:pt x="1974804" y="203200"/>
                </a:lnTo>
                <a:lnTo>
                  <a:pt x="1469263" y="203200"/>
                </a:lnTo>
                <a:lnTo>
                  <a:pt x="1420692" y="215900"/>
                </a:lnTo>
                <a:lnTo>
                  <a:pt x="1372401" y="215900"/>
                </a:lnTo>
                <a:lnTo>
                  <a:pt x="1276777" y="241300"/>
                </a:lnTo>
                <a:lnTo>
                  <a:pt x="1812390" y="241300"/>
                </a:lnTo>
                <a:lnTo>
                  <a:pt x="1860935" y="254000"/>
                </a:lnTo>
                <a:lnTo>
                  <a:pt x="1909118" y="254000"/>
                </a:lnTo>
                <a:lnTo>
                  <a:pt x="2004078" y="279400"/>
                </a:lnTo>
                <a:lnTo>
                  <a:pt x="2050694" y="279400"/>
                </a:lnTo>
                <a:lnTo>
                  <a:pt x="2096628" y="304800"/>
                </a:lnTo>
                <a:lnTo>
                  <a:pt x="2186124" y="330200"/>
                </a:lnTo>
                <a:lnTo>
                  <a:pt x="2229527" y="355600"/>
                </a:lnTo>
                <a:lnTo>
                  <a:pt x="2271925" y="381000"/>
                </a:lnTo>
                <a:lnTo>
                  <a:pt x="2313239" y="406400"/>
                </a:lnTo>
                <a:lnTo>
                  <a:pt x="2353388" y="431800"/>
                </a:lnTo>
                <a:lnTo>
                  <a:pt x="2392291" y="469900"/>
                </a:lnTo>
                <a:lnTo>
                  <a:pt x="2423321" y="495300"/>
                </a:lnTo>
                <a:lnTo>
                  <a:pt x="2453198" y="520700"/>
                </a:lnTo>
                <a:lnTo>
                  <a:pt x="2481976" y="558800"/>
                </a:lnTo>
                <a:lnTo>
                  <a:pt x="2509703" y="584200"/>
                </a:lnTo>
                <a:lnTo>
                  <a:pt x="2401502" y="584200"/>
                </a:lnTo>
                <a:lnTo>
                  <a:pt x="2420810" y="596900"/>
                </a:lnTo>
                <a:lnTo>
                  <a:pt x="2457869" y="635000"/>
                </a:lnTo>
                <a:lnTo>
                  <a:pt x="2493419" y="660400"/>
                </a:lnTo>
                <a:lnTo>
                  <a:pt x="2527506" y="698500"/>
                </a:lnTo>
                <a:lnTo>
                  <a:pt x="2560177" y="736600"/>
                </a:lnTo>
                <a:lnTo>
                  <a:pt x="2591478" y="774700"/>
                </a:lnTo>
                <a:lnTo>
                  <a:pt x="2621456" y="812800"/>
                </a:lnTo>
                <a:lnTo>
                  <a:pt x="2650157" y="850900"/>
                </a:lnTo>
                <a:lnTo>
                  <a:pt x="2677629" y="889000"/>
                </a:lnTo>
                <a:lnTo>
                  <a:pt x="2703918" y="939800"/>
                </a:lnTo>
                <a:lnTo>
                  <a:pt x="2729070" y="977900"/>
                </a:lnTo>
                <a:lnTo>
                  <a:pt x="2753132" y="1016000"/>
                </a:lnTo>
                <a:lnTo>
                  <a:pt x="2776151" y="1066800"/>
                </a:lnTo>
                <a:lnTo>
                  <a:pt x="2798174" y="1104900"/>
                </a:lnTo>
                <a:lnTo>
                  <a:pt x="2819246" y="1155700"/>
                </a:lnTo>
                <a:lnTo>
                  <a:pt x="2839415" y="1193800"/>
                </a:lnTo>
                <a:lnTo>
                  <a:pt x="2858728" y="1244600"/>
                </a:lnTo>
                <a:lnTo>
                  <a:pt x="2877230" y="1295400"/>
                </a:lnTo>
                <a:lnTo>
                  <a:pt x="2894969" y="1333500"/>
                </a:lnTo>
                <a:lnTo>
                  <a:pt x="2899224" y="1346200"/>
                </a:lnTo>
                <a:close/>
              </a:path>
              <a:path w="3353435" h="1587500">
                <a:moveTo>
                  <a:pt x="377897" y="901700"/>
                </a:moveTo>
                <a:lnTo>
                  <a:pt x="428646" y="901700"/>
                </a:lnTo>
                <a:lnTo>
                  <a:pt x="439992" y="889000"/>
                </a:lnTo>
                <a:lnTo>
                  <a:pt x="473166" y="850900"/>
                </a:lnTo>
                <a:lnTo>
                  <a:pt x="507648" y="812800"/>
                </a:lnTo>
                <a:lnTo>
                  <a:pt x="543407" y="774700"/>
                </a:lnTo>
                <a:lnTo>
                  <a:pt x="580410" y="736600"/>
                </a:lnTo>
                <a:lnTo>
                  <a:pt x="618627" y="711200"/>
                </a:lnTo>
                <a:lnTo>
                  <a:pt x="658026" y="673100"/>
                </a:lnTo>
                <a:lnTo>
                  <a:pt x="698574" y="647700"/>
                </a:lnTo>
                <a:lnTo>
                  <a:pt x="740241" y="622300"/>
                </a:lnTo>
                <a:lnTo>
                  <a:pt x="782994" y="596900"/>
                </a:lnTo>
                <a:lnTo>
                  <a:pt x="826802" y="571500"/>
                </a:lnTo>
                <a:lnTo>
                  <a:pt x="871632" y="546100"/>
                </a:lnTo>
                <a:lnTo>
                  <a:pt x="917454" y="520700"/>
                </a:lnTo>
                <a:lnTo>
                  <a:pt x="964235" y="495300"/>
                </a:lnTo>
                <a:lnTo>
                  <a:pt x="1011944" y="482600"/>
                </a:lnTo>
                <a:lnTo>
                  <a:pt x="1058973" y="457200"/>
                </a:lnTo>
                <a:lnTo>
                  <a:pt x="1300812" y="393700"/>
                </a:lnTo>
                <a:lnTo>
                  <a:pt x="1350163" y="393700"/>
                </a:lnTo>
                <a:lnTo>
                  <a:pt x="1449444" y="368300"/>
                </a:lnTo>
                <a:lnTo>
                  <a:pt x="1549158" y="368300"/>
                </a:lnTo>
                <a:lnTo>
                  <a:pt x="1599050" y="355600"/>
                </a:lnTo>
                <a:lnTo>
                  <a:pt x="1184949" y="355600"/>
                </a:lnTo>
                <a:lnTo>
                  <a:pt x="1230885" y="330200"/>
                </a:lnTo>
                <a:lnTo>
                  <a:pt x="1469198" y="266700"/>
                </a:lnTo>
                <a:lnTo>
                  <a:pt x="1518025" y="266700"/>
                </a:lnTo>
                <a:lnTo>
                  <a:pt x="1567053" y="254000"/>
                </a:lnTo>
                <a:lnTo>
                  <a:pt x="1616201" y="254000"/>
                </a:lnTo>
                <a:lnTo>
                  <a:pt x="1665389" y="241300"/>
                </a:lnTo>
                <a:lnTo>
                  <a:pt x="1276777" y="241300"/>
                </a:lnTo>
                <a:lnTo>
                  <a:pt x="1182627" y="266700"/>
                </a:lnTo>
                <a:lnTo>
                  <a:pt x="1136179" y="292100"/>
                </a:lnTo>
                <a:lnTo>
                  <a:pt x="1044685" y="317500"/>
                </a:lnTo>
                <a:lnTo>
                  <a:pt x="955256" y="368300"/>
                </a:lnTo>
                <a:lnTo>
                  <a:pt x="911389" y="381000"/>
                </a:lnTo>
                <a:lnTo>
                  <a:pt x="825502" y="431800"/>
                </a:lnTo>
                <a:lnTo>
                  <a:pt x="783539" y="457200"/>
                </a:lnTo>
                <a:lnTo>
                  <a:pt x="742270" y="482600"/>
                </a:lnTo>
                <a:lnTo>
                  <a:pt x="701724" y="508000"/>
                </a:lnTo>
                <a:lnTo>
                  <a:pt x="661931" y="546100"/>
                </a:lnTo>
                <a:lnTo>
                  <a:pt x="622921" y="571500"/>
                </a:lnTo>
                <a:lnTo>
                  <a:pt x="584722" y="596900"/>
                </a:lnTo>
                <a:lnTo>
                  <a:pt x="547364" y="635000"/>
                </a:lnTo>
                <a:lnTo>
                  <a:pt x="510878" y="660400"/>
                </a:lnTo>
                <a:lnTo>
                  <a:pt x="475292" y="698500"/>
                </a:lnTo>
                <a:lnTo>
                  <a:pt x="440635" y="736600"/>
                </a:lnTo>
                <a:lnTo>
                  <a:pt x="315440" y="736600"/>
                </a:lnTo>
                <a:lnTo>
                  <a:pt x="321030" y="762000"/>
                </a:lnTo>
                <a:lnTo>
                  <a:pt x="328715" y="812800"/>
                </a:lnTo>
                <a:lnTo>
                  <a:pt x="335821" y="863600"/>
                </a:lnTo>
                <a:lnTo>
                  <a:pt x="340341" y="876300"/>
                </a:lnTo>
                <a:lnTo>
                  <a:pt x="349728" y="876300"/>
                </a:lnTo>
                <a:lnTo>
                  <a:pt x="362679" y="889000"/>
                </a:lnTo>
                <a:lnTo>
                  <a:pt x="377897" y="901700"/>
                </a:lnTo>
                <a:close/>
              </a:path>
              <a:path w="3353435" h="1587500">
                <a:moveTo>
                  <a:pt x="1515571" y="304800"/>
                </a:moveTo>
                <a:lnTo>
                  <a:pt x="1821364" y="304800"/>
                </a:lnTo>
                <a:lnTo>
                  <a:pt x="1770340" y="292100"/>
                </a:lnTo>
                <a:lnTo>
                  <a:pt x="1563406" y="292100"/>
                </a:lnTo>
                <a:lnTo>
                  <a:pt x="1515571" y="304800"/>
                </a:lnTo>
                <a:close/>
              </a:path>
              <a:path w="3353435" h="1587500">
                <a:moveTo>
                  <a:pt x="1420173" y="317500"/>
                </a:moveTo>
                <a:lnTo>
                  <a:pt x="1922374" y="317500"/>
                </a:lnTo>
                <a:lnTo>
                  <a:pt x="1872051" y="304800"/>
                </a:lnTo>
                <a:lnTo>
                  <a:pt x="1467815" y="304800"/>
                </a:lnTo>
                <a:lnTo>
                  <a:pt x="1420173" y="317500"/>
                </a:lnTo>
                <a:close/>
              </a:path>
              <a:path w="3353435" h="1587500">
                <a:moveTo>
                  <a:pt x="2401502" y="584200"/>
                </a:moveTo>
                <a:lnTo>
                  <a:pt x="2509703" y="584200"/>
                </a:lnTo>
                <a:lnTo>
                  <a:pt x="2471831" y="558800"/>
                </a:lnTo>
                <a:lnTo>
                  <a:pt x="2432782" y="520700"/>
                </a:lnTo>
                <a:lnTo>
                  <a:pt x="2392560" y="495300"/>
                </a:lnTo>
                <a:lnTo>
                  <a:pt x="2351173" y="469900"/>
                </a:lnTo>
                <a:lnTo>
                  <a:pt x="2308625" y="444500"/>
                </a:lnTo>
                <a:lnTo>
                  <a:pt x="2215160" y="393700"/>
                </a:lnTo>
                <a:lnTo>
                  <a:pt x="2167586" y="381000"/>
                </a:lnTo>
                <a:lnTo>
                  <a:pt x="2119487" y="355600"/>
                </a:lnTo>
                <a:lnTo>
                  <a:pt x="1972306" y="317500"/>
                </a:lnTo>
                <a:lnTo>
                  <a:pt x="1372682" y="317500"/>
                </a:lnTo>
                <a:lnTo>
                  <a:pt x="1325378" y="330200"/>
                </a:lnTo>
                <a:lnTo>
                  <a:pt x="1278297" y="330200"/>
                </a:lnTo>
                <a:lnTo>
                  <a:pt x="1184949" y="355600"/>
                </a:lnTo>
                <a:lnTo>
                  <a:pt x="1845700" y="355600"/>
                </a:lnTo>
                <a:lnTo>
                  <a:pt x="1893770" y="368300"/>
                </a:lnTo>
                <a:lnTo>
                  <a:pt x="1941332" y="368300"/>
                </a:lnTo>
                <a:lnTo>
                  <a:pt x="2125951" y="419100"/>
                </a:lnTo>
                <a:lnTo>
                  <a:pt x="2170559" y="444500"/>
                </a:lnTo>
                <a:lnTo>
                  <a:pt x="2214493" y="457200"/>
                </a:lnTo>
                <a:lnTo>
                  <a:pt x="2257726" y="482600"/>
                </a:lnTo>
                <a:lnTo>
                  <a:pt x="2300229" y="508000"/>
                </a:lnTo>
                <a:lnTo>
                  <a:pt x="2341976" y="533400"/>
                </a:lnTo>
                <a:lnTo>
                  <a:pt x="2382194" y="571500"/>
                </a:lnTo>
                <a:lnTo>
                  <a:pt x="2401502" y="584200"/>
                </a:lnTo>
                <a:close/>
              </a:path>
              <a:path w="3353435" h="1587500">
                <a:moveTo>
                  <a:pt x="2911225" y="1574800"/>
                </a:moveTo>
                <a:lnTo>
                  <a:pt x="3077464" y="1574800"/>
                </a:lnTo>
                <a:lnTo>
                  <a:pt x="3077314" y="1562100"/>
                </a:lnTo>
                <a:lnTo>
                  <a:pt x="3067773" y="1536700"/>
                </a:lnTo>
                <a:lnTo>
                  <a:pt x="3058802" y="1511300"/>
                </a:lnTo>
                <a:lnTo>
                  <a:pt x="3096844" y="1473200"/>
                </a:lnTo>
                <a:lnTo>
                  <a:pt x="3133607" y="1435100"/>
                </a:lnTo>
                <a:lnTo>
                  <a:pt x="3169065" y="1397000"/>
                </a:lnTo>
                <a:lnTo>
                  <a:pt x="3203189" y="1358900"/>
                </a:lnTo>
                <a:lnTo>
                  <a:pt x="3235951" y="1320800"/>
                </a:lnTo>
                <a:lnTo>
                  <a:pt x="3267323" y="1282700"/>
                </a:lnTo>
                <a:lnTo>
                  <a:pt x="3297278" y="1231900"/>
                </a:lnTo>
                <a:lnTo>
                  <a:pt x="3325787" y="1193800"/>
                </a:lnTo>
                <a:lnTo>
                  <a:pt x="3352822" y="1143000"/>
                </a:lnTo>
                <a:lnTo>
                  <a:pt x="3353262" y="1104900"/>
                </a:lnTo>
                <a:lnTo>
                  <a:pt x="3323904" y="1092200"/>
                </a:lnTo>
                <a:lnTo>
                  <a:pt x="3284337" y="1079500"/>
                </a:lnTo>
                <a:lnTo>
                  <a:pt x="3254153" y="1092200"/>
                </a:lnTo>
                <a:lnTo>
                  <a:pt x="3247634" y="1104900"/>
                </a:lnTo>
                <a:lnTo>
                  <a:pt x="3240987" y="1117600"/>
                </a:lnTo>
                <a:lnTo>
                  <a:pt x="3234254" y="1130300"/>
                </a:lnTo>
                <a:lnTo>
                  <a:pt x="3227478" y="1143000"/>
                </a:lnTo>
                <a:lnTo>
                  <a:pt x="3176775" y="1143000"/>
                </a:lnTo>
                <a:lnTo>
                  <a:pt x="3164229" y="1155700"/>
                </a:lnTo>
                <a:lnTo>
                  <a:pt x="3131474" y="1193800"/>
                </a:lnTo>
                <a:lnTo>
                  <a:pt x="3099382" y="1231900"/>
                </a:lnTo>
                <a:lnTo>
                  <a:pt x="3067927" y="1270000"/>
                </a:lnTo>
                <a:lnTo>
                  <a:pt x="3037080" y="1308100"/>
                </a:lnTo>
                <a:lnTo>
                  <a:pt x="3006815" y="1346200"/>
                </a:lnTo>
                <a:lnTo>
                  <a:pt x="2899224" y="1346200"/>
                </a:lnTo>
                <a:lnTo>
                  <a:pt x="2911991" y="1384300"/>
                </a:lnTo>
                <a:lnTo>
                  <a:pt x="2928343" y="1435100"/>
                </a:lnTo>
                <a:lnTo>
                  <a:pt x="2794784" y="1435100"/>
                </a:lnTo>
                <a:lnTo>
                  <a:pt x="2828992" y="1447800"/>
                </a:lnTo>
                <a:lnTo>
                  <a:pt x="2488961" y="1447800"/>
                </a:lnTo>
                <a:lnTo>
                  <a:pt x="2534364" y="1460500"/>
                </a:lnTo>
                <a:lnTo>
                  <a:pt x="2580168" y="1485900"/>
                </a:lnTo>
                <a:lnTo>
                  <a:pt x="2911225" y="1574800"/>
                </a:lnTo>
                <a:close/>
              </a:path>
              <a:path w="3353435" h="1587500">
                <a:moveTo>
                  <a:pt x="2794784" y="1435100"/>
                </a:moveTo>
                <a:lnTo>
                  <a:pt x="2928343" y="1435100"/>
                </a:lnTo>
                <a:lnTo>
                  <a:pt x="2886372" y="1409700"/>
                </a:lnTo>
                <a:lnTo>
                  <a:pt x="2842692" y="1397000"/>
                </a:lnTo>
                <a:lnTo>
                  <a:pt x="2797641" y="1371600"/>
                </a:lnTo>
                <a:lnTo>
                  <a:pt x="2751553" y="1358900"/>
                </a:lnTo>
                <a:lnTo>
                  <a:pt x="2704767" y="1333500"/>
                </a:lnTo>
                <a:lnTo>
                  <a:pt x="2563581" y="1295400"/>
                </a:lnTo>
                <a:lnTo>
                  <a:pt x="2472133" y="1295400"/>
                </a:lnTo>
                <a:lnTo>
                  <a:pt x="2428222" y="1308100"/>
                </a:lnTo>
                <a:lnTo>
                  <a:pt x="2385969" y="1320800"/>
                </a:lnTo>
                <a:lnTo>
                  <a:pt x="2345710" y="1333500"/>
                </a:lnTo>
                <a:lnTo>
                  <a:pt x="2338475" y="1346200"/>
                </a:lnTo>
                <a:lnTo>
                  <a:pt x="2335566" y="1346200"/>
                </a:lnTo>
                <a:lnTo>
                  <a:pt x="2335362" y="1358900"/>
                </a:lnTo>
                <a:lnTo>
                  <a:pt x="2530270" y="1358900"/>
                </a:lnTo>
                <a:lnTo>
                  <a:pt x="2690938" y="1397000"/>
                </a:lnTo>
                <a:lnTo>
                  <a:pt x="2794784" y="1435100"/>
                </a:lnTo>
                <a:close/>
              </a:path>
              <a:path w="3353435" h="1587500">
                <a:moveTo>
                  <a:pt x="2488961" y="1447800"/>
                </a:moveTo>
                <a:lnTo>
                  <a:pt x="2777434" y="1447800"/>
                </a:lnTo>
                <a:lnTo>
                  <a:pt x="2726278" y="1435100"/>
                </a:lnTo>
                <a:lnTo>
                  <a:pt x="2675540" y="1435100"/>
                </a:lnTo>
                <a:lnTo>
                  <a:pt x="2575393" y="1409700"/>
                </a:lnTo>
                <a:lnTo>
                  <a:pt x="2526020" y="1384300"/>
                </a:lnTo>
                <a:lnTo>
                  <a:pt x="2477137" y="1371600"/>
                </a:lnTo>
                <a:lnTo>
                  <a:pt x="2530270" y="1358900"/>
                </a:lnTo>
                <a:lnTo>
                  <a:pt x="2334122" y="1358900"/>
                </a:lnTo>
                <a:lnTo>
                  <a:pt x="2336615" y="1371600"/>
                </a:lnTo>
                <a:lnTo>
                  <a:pt x="2343455" y="1371600"/>
                </a:lnTo>
                <a:lnTo>
                  <a:pt x="2355253" y="1384300"/>
                </a:lnTo>
                <a:lnTo>
                  <a:pt x="2399396" y="1397000"/>
                </a:lnTo>
                <a:lnTo>
                  <a:pt x="2488961" y="1447800"/>
                </a:lnTo>
                <a:close/>
              </a:path>
              <a:path w="3353435" h="1587500">
                <a:moveTo>
                  <a:pt x="2984725" y="1587500"/>
                </a:moveTo>
                <a:lnTo>
                  <a:pt x="3062096" y="1587500"/>
                </a:lnTo>
                <a:lnTo>
                  <a:pt x="3071996" y="1574800"/>
                </a:lnTo>
                <a:lnTo>
                  <a:pt x="2969655" y="1574800"/>
                </a:lnTo>
                <a:lnTo>
                  <a:pt x="2984725" y="1587500"/>
                </a:lnTo>
                <a:close/>
              </a:path>
              <a:path w="3353435" h="1587500">
                <a:moveTo>
                  <a:pt x="2940338" y="1587500"/>
                </a:moveTo>
                <a:lnTo>
                  <a:pt x="2955503" y="1587500"/>
                </a:lnTo>
                <a:lnTo>
                  <a:pt x="2969655" y="1574800"/>
                </a:lnTo>
                <a:lnTo>
                  <a:pt x="2925224" y="1574800"/>
                </a:lnTo>
                <a:lnTo>
                  <a:pt x="2940338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954" y="1884055"/>
            <a:ext cx="12344399" cy="6515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84150" marR="5080">
              <a:lnSpc>
                <a:spcPct val="134300"/>
              </a:lnSpc>
              <a:spcBef>
                <a:spcPts val="90"/>
              </a:spcBef>
            </a:pPr>
            <a:r>
              <a:rPr dirty="0" sz="2600" spc="125"/>
              <a:t>Genişletme</a:t>
            </a:r>
            <a:r>
              <a:rPr dirty="0" sz="2600" spc="5"/>
              <a:t> </a:t>
            </a:r>
            <a:r>
              <a:rPr dirty="0" sz="2600"/>
              <a:t>ilişkisinin</a:t>
            </a:r>
            <a:r>
              <a:rPr dirty="0" sz="2600" spc="5"/>
              <a:t> </a:t>
            </a:r>
            <a:r>
              <a:rPr dirty="0" sz="2600" spc="90"/>
              <a:t>bir</a:t>
            </a:r>
            <a:r>
              <a:rPr dirty="0" sz="2600" spc="5"/>
              <a:t> </a:t>
            </a:r>
            <a:r>
              <a:rPr dirty="0" sz="2600" spc="70"/>
              <a:t>temel</a:t>
            </a:r>
            <a:r>
              <a:rPr dirty="0" sz="2600" spc="5"/>
              <a:t> </a:t>
            </a:r>
            <a:r>
              <a:rPr dirty="0" sz="2600" spc="40"/>
              <a:t>kullanım</a:t>
            </a:r>
            <a:r>
              <a:rPr dirty="0" sz="2600" spc="5"/>
              <a:t> </a:t>
            </a:r>
            <a:r>
              <a:rPr dirty="0" sz="2600" spc="35"/>
              <a:t>durumu</a:t>
            </a:r>
            <a:r>
              <a:rPr dirty="0" sz="2600" spc="5"/>
              <a:t> </a:t>
            </a:r>
            <a:r>
              <a:rPr dirty="0" sz="2600" spc="130"/>
              <a:t>ve</a:t>
            </a:r>
            <a:r>
              <a:rPr dirty="0" sz="2600" spc="5"/>
              <a:t> </a:t>
            </a:r>
            <a:r>
              <a:rPr dirty="0" sz="2600" spc="90"/>
              <a:t>bir</a:t>
            </a:r>
            <a:r>
              <a:rPr dirty="0" sz="2600" spc="5"/>
              <a:t> </a:t>
            </a:r>
            <a:r>
              <a:rPr dirty="0" sz="2600" spc="265"/>
              <a:t>de</a:t>
            </a:r>
            <a:r>
              <a:rPr dirty="0" sz="2600" spc="5"/>
              <a:t> </a:t>
            </a:r>
            <a:r>
              <a:rPr dirty="0" sz="2600" spc="105"/>
              <a:t>genişletme </a:t>
            </a:r>
            <a:r>
              <a:rPr dirty="0" sz="2600" spc="-765"/>
              <a:t> </a:t>
            </a:r>
            <a:r>
              <a:rPr dirty="0" sz="2600" spc="40"/>
              <a:t>kullanım</a:t>
            </a:r>
            <a:r>
              <a:rPr dirty="0" sz="2600"/>
              <a:t> </a:t>
            </a:r>
            <a:r>
              <a:rPr dirty="0" sz="2600" spc="35"/>
              <a:t>durumu</a:t>
            </a:r>
            <a:r>
              <a:rPr dirty="0" sz="2600" spc="5"/>
              <a:t> </a:t>
            </a:r>
            <a:r>
              <a:rPr dirty="0" sz="2600" spc="50"/>
              <a:t>vardır.</a:t>
            </a:r>
            <a:endParaRPr sz="2600"/>
          </a:p>
          <a:p>
            <a:pPr algn="ctr" marL="1037590" marR="858519">
              <a:lnSpc>
                <a:spcPct val="134300"/>
              </a:lnSpc>
            </a:pPr>
            <a:r>
              <a:rPr dirty="0" sz="2600" spc="55"/>
              <a:t>Temel </a:t>
            </a:r>
            <a:r>
              <a:rPr dirty="0" sz="2600" spc="40"/>
              <a:t>kullanım </a:t>
            </a:r>
            <a:r>
              <a:rPr dirty="0" sz="2600" spc="35"/>
              <a:t>durumu </a:t>
            </a:r>
            <a:r>
              <a:rPr dirty="0" sz="2600" spc="70"/>
              <a:t>yürütüldüğünde </a:t>
            </a:r>
            <a:r>
              <a:rPr dirty="0" sz="2600" spc="130"/>
              <a:t>ve </a:t>
            </a:r>
            <a:r>
              <a:rPr dirty="0" sz="2600" spc="45"/>
              <a:t>belirli </a:t>
            </a:r>
            <a:r>
              <a:rPr dirty="0" sz="2600" spc="65"/>
              <a:t>koşullar </a:t>
            </a:r>
            <a:r>
              <a:rPr dirty="0" sz="2600" spc="70"/>
              <a:t> </a:t>
            </a:r>
            <a:r>
              <a:rPr dirty="0" sz="2600" spc="145"/>
              <a:t>gerçekleştiğinde</a:t>
            </a:r>
            <a:r>
              <a:rPr dirty="0" sz="2600"/>
              <a:t> </a:t>
            </a:r>
            <a:r>
              <a:rPr dirty="0" sz="2600" spc="105"/>
              <a:t>genişletme</a:t>
            </a:r>
            <a:r>
              <a:rPr dirty="0" sz="2600"/>
              <a:t> </a:t>
            </a:r>
            <a:r>
              <a:rPr dirty="0" sz="2600" spc="40"/>
              <a:t>kullanım</a:t>
            </a:r>
            <a:r>
              <a:rPr dirty="0" sz="2600" spc="5"/>
              <a:t> </a:t>
            </a:r>
            <a:r>
              <a:rPr dirty="0" sz="2600" spc="35"/>
              <a:t>durumu</a:t>
            </a:r>
            <a:r>
              <a:rPr dirty="0" sz="2600"/>
              <a:t> </a:t>
            </a:r>
            <a:r>
              <a:rPr dirty="0" sz="2600" spc="85"/>
              <a:t>gerçekleşir.</a:t>
            </a:r>
            <a:endParaRPr sz="2600"/>
          </a:p>
          <a:p>
            <a:pPr algn="ctr" marL="171450">
              <a:lnSpc>
                <a:spcPct val="100000"/>
              </a:lnSpc>
              <a:spcBef>
                <a:spcPts val="1070"/>
              </a:spcBef>
            </a:pPr>
            <a:r>
              <a:rPr dirty="0" sz="2600" spc="125"/>
              <a:t>Genişletme</a:t>
            </a:r>
            <a:r>
              <a:rPr dirty="0" sz="2600" spc="5"/>
              <a:t> </a:t>
            </a:r>
            <a:r>
              <a:rPr dirty="0" sz="2600" spc="100"/>
              <a:t>durumundan</a:t>
            </a:r>
            <a:r>
              <a:rPr dirty="0" sz="2600" spc="5"/>
              <a:t> </a:t>
            </a:r>
            <a:r>
              <a:rPr dirty="0" sz="2600" spc="70"/>
              <a:t>temel</a:t>
            </a:r>
            <a:r>
              <a:rPr dirty="0" sz="2600" spc="5"/>
              <a:t> </a:t>
            </a:r>
            <a:r>
              <a:rPr dirty="0" sz="2600" spc="110"/>
              <a:t>duruma</a:t>
            </a:r>
            <a:r>
              <a:rPr dirty="0" sz="2600" spc="5"/>
              <a:t> </a:t>
            </a:r>
            <a:r>
              <a:rPr dirty="0" sz="2600" spc="30"/>
              <a:t>kesikli</a:t>
            </a:r>
            <a:r>
              <a:rPr dirty="0" sz="2600" spc="10"/>
              <a:t> </a:t>
            </a:r>
            <a:r>
              <a:rPr dirty="0" sz="2600" spc="155"/>
              <a:t>ok</a:t>
            </a:r>
            <a:r>
              <a:rPr dirty="0" sz="2600" spc="5"/>
              <a:t> </a:t>
            </a:r>
            <a:r>
              <a:rPr dirty="0" sz="2600" spc="40"/>
              <a:t>ile</a:t>
            </a:r>
            <a:r>
              <a:rPr dirty="0" sz="2600" spc="5"/>
              <a:t> </a:t>
            </a:r>
            <a:r>
              <a:rPr dirty="0" sz="2600" spc="35"/>
              <a:t>gösterilir.</a:t>
            </a:r>
            <a:endParaRPr sz="26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4191" y="2466157"/>
            <a:ext cx="7839709" cy="1092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5" i="1">
                <a:latin typeface="Trebuchet MS"/>
                <a:cs typeface="Trebuchet MS"/>
              </a:rPr>
              <a:t>Genişletme</a:t>
            </a:r>
            <a:r>
              <a:rPr dirty="0" spc="434" i="1">
                <a:latin typeface="Trebuchet MS"/>
                <a:cs typeface="Trebuchet MS"/>
              </a:rPr>
              <a:t> </a:t>
            </a:r>
            <a:r>
              <a:rPr dirty="0" spc="-135" i="1">
                <a:latin typeface="Trebuchet MS"/>
                <a:cs typeface="Trebuchet MS"/>
              </a:rPr>
              <a:t>(Extend)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051322" y="1031351"/>
            <a:ext cx="14242415" cy="8217534"/>
            <a:chOff x="2051322" y="1031351"/>
            <a:chExt cx="14242415" cy="821753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4775" y="1031351"/>
              <a:ext cx="3078724" cy="3073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22" y="7077184"/>
              <a:ext cx="2351930" cy="2171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48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2" y="736600"/>
                </a:moveTo>
                <a:lnTo>
                  <a:pt x="440637" y="736600"/>
                </a:lnTo>
                <a:lnTo>
                  <a:pt x="438039" y="685800"/>
                </a:lnTo>
                <a:lnTo>
                  <a:pt x="434525" y="635000"/>
                </a:lnTo>
                <a:lnTo>
                  <a:pt x="430009" y="584200"/>
                </a:lnTo>
                <a:lnTo>
                  <a:pt x="424405" y="546100"/>
                </a:lnTo>
                <a:lnTo>
                  <a:pt x="417626" y="495300"/>
                </a:lnTo>
                <a:lnTo>
                  <a:pt x="409587" y="444500"/>
                </a:lnTo>
                <a:lnTo>
                  <a:pt x="400201" y="393700"/>
                </a:lnTo>
                <a:lnTo>
                  <a:pt x="389383" y="355600"/>
                </a:lnTo>
                <a:lnTo>
                  <a:pt x="377045" y="304800"/>
                </a:lnTo>
                <a:lnTo>
                  <a:pt x="363101" y="266700"/>
                </a:lnTo>
                <a:lnTo>
                  <a:pt x="347467" y="215900"/>
                </a:lnTo>
                <a:lnTo>
                  <a:pt x="330054" y="177800"/>
                </a:lnTo>
                <a:lnTo>
                  <a:pt x="310778" y="127000"/>
                </a:lnTo>
                <a:lnTo>
                  <a:pt x="289552" y="88900"/>
                </a:lnTo>
                <a:lnTo>
                  <a:pt x="266289" y="50800"/>
                </a:lnTo>
                <a:lnTo>
                  <a:pt x="240905" y="12700"/>
                </a:lnTo>
                <a:lnTo>
                  <a:pt x="231655" y="0"/>
                </a:lnTo>
                <a:lnTo>
                  <a:pt x="130811" y="0"/>
                </a:lnTo>
                <a:lnTo>
                  <a:pt x="149048" y="25400"/>
                </a:lnTo>
                <a:lnTo>
                  <a:pt x="176053" y="63500"/>
                </a:lnTo>
                <a:lnTo>
                  <a:pt x="200410" y="114300"/>
                </a:lnTo>
                <a:lnTo>
                  <a:pt x="106398" y="114300"/>
                </a:lnTo>
                <a:lnTo>
                  <a:pt x="115054" y="127000"/>
                </a:lnTo>
                <a:lnTo>
                  <a:pt x="139032" y="165100"/>
                </a:lnTo>
                <a:lnTo>
                  <a:pt x="163233" y="215900"/>
                </a:lnTo>
                <a:lnTo>
                  <a:pt x="185382" y="266700"/>
                </a:lnTo>
                <a:lnTo>
                  <a:pt x="205601" y="317500"/>
                </a:lnTo>
                <a:lnTo>
                  <a:pt x="224014" y="355600"/>
                </a:lnTo>
                <a:lnTo>
                  <a:pt x="240744" y="406400"/>
                </a:lnTo>
                <a:lnTo>
                  <a:pt x="255913" y="457200"/>
                </a:lnTo>
                <a:lnTo>
                  <a:pt x="269644" y="520700"/>
                </a:lnTo>
                <a:lnTo>
                  <a:pt x="282060" y="571500"/>
                </a:lnTo>
                <a:lnTo>
                  <a:pt x="293284" y="622300"/>
                </a:lnTo>
                <a:lnTo>
                  <a:pt x="303438" y="673100"/>
                </a:lnTo>
                <a:lnTo>
                  <a:pt x="312647" y="723900"/>
                </a:lnTo>
                <a:lnTo>
                  <a:pt x="315442" y="736600"/>
                </a:lnTo>
                <a:close/>
              </a:path>
              <a:path w="3353435" h="1587500">
                <a:moveTo>
                  <a:pt x="106398" y="114300"/>
                </a:moveTo>
                <a:lnTo>
                  <a:pt x="200410" y="114300"/>
                </a:lnTo>
                <a:lnTo>
                  <a:pt x="168734" y="63500"/>
                </a:lnTo>
                <a:lnTo>
                  <a:pt x="134275" y="25400"/>
                </a:lnTo>
                <a:lnTo>
                  <a:pt x="104222" y="0"/>
                </a:lnTo>
                <a:lnTo>
                  <a:pt x="0" y="0"/>
                </a:lnTo>
                <a:lnTo>
                  <a:pt x="30722" y="25400"/>
                </a:lnTo>
                <a:lnTo>
                  <a:pt x="61014" y="63500"/>
                </a:lnTo>
                <a:lnTo>
                  <a:pt x="89086" y="88900"/>
                </a:lnTo>
                <a:lnTo>
                  <a:pt x="106398" y="114300"/>
                </a:lnTo>
                <a:close/>
              </a:path>
              <a:path w="3353435" h="1587500">
                <a:moveTo>
                  <a:pt x="1518086" y="203200"/>
                </a:moveTo>
                <a:lnTo>
                  <a:pt x="1924220" y="203200"/>
                </a:lnTo>
                <a:lnTo>
                  <a:pt x="1873270" y="190500"/>
                </a:lnTo>
                <a:lnTo>
                  <a:pt x="1567128" y="190500"/>
                </a:lnTo>
                <a:lnTo>
                  <a:pt x="1518086" y="203200"/>
                </a:lnTo>
                <a:close/>
              </a:path>
              <a:path w="3353435" h="1587500">
                <a:moveTo>
                  <a:pt x="2899226" y="1346200"/>
                </a:moveTo>
                <a:lnTo>
                  <a:pt x="3006817" y="1346200"/>
                </a:lnTo>
                <a:lnTo>
                  <a:pt x="2990246" y="1308100"/>
                </a:lnTo>
                <a:lnTo>
                  <a:pt x="2973194" y="1257300"/>
                </a:lnTo>
                <a:lnTo>
                  <a:pt x="2955604" y="1206500"/>
                </a:lnTo>
                <a:lnTo>
                  <a:pt x="2937420" y="1168400"/>
                </a:lnTo>
                <a:lnTo>
                  <a:pt x="2918586" y="1117600"/>
                </a:lnTo>
                <a:lnTo>
                  <a:pt x="2899046" y="1066800"/>
                </a:lnTo>
                <a:lnTo>
                  <a:pt x="2878744" y="1028700"/>
                </a:lnTo>
                <a:lnTo>
                  <a:pt x="2857623" y="977900"/>
                </a:lnTo>
                <a:lnTo>
                  <a:pt x="2835628" y="939800"/>
                </a:lnTo>
                <a:lnTo>
                  <a:pt x="2812702" y="889000"/>
                </a:lnTo>
                <a:lnTo>
                  <a:pt x="2788790" y="850900"/>
                </a:lnTo>
                <a:lnTo>
                  <a:pt x="2763528" y="800100"/>
                </a:lnTo>
                <a:lnTo>
                  <a:pt x="2737032" y="762000"/>
                </a:lnTo>
                <a:lnTo>
                  <a:pt x="2709271" y="711200"/>
                </a:lnTo>
                <a:lnTo>
                  <a:pt x="2680212" y="673100"/>
                </a:lnTo>
                <a:lnTo>
                  <a:pt x="2649824" y="635000"/>
                </a:lnTo>
                <a:lnTo>
                  <a:pt x="2618076" y="596900"/>
                </a:lnTo>
                <a:lnTo>
                  <a:pt x="2584936" y="558800"/>
                </a:lnTo>
                <a:lnTo>
                  <a:pt x="2550372" y="520700"/>
                </a:lnTo>
                <a:lnTo>
                  <a:pt x="2514353" y="482600"/>
                </a:lnTo>
                <a:lnTo>
                  <a:pt x="2476847" y="444500"/>
                </a:lnTo>
                <a:lnTo>
                  <a:pt x="2437822" y="419100"/>
                </a:lnTo>
                <a:lnTo>
                  <a:pt x="2397247" y="381000"/>
                </a:lnTo>
                <a:lnTo>
                  <a:pt x="2355091" y="355600"/>
                </a:lnTo>
                <a:lnTo>
                  <a:pt x="2310807" y="330200"/>
                </a:lnTo>
                <a:lnTo>
                  <a:pt x="2265405" y="304800"/>
                </a:lnTo>
                <a:lnTo>
                  <a:pt x="2218980" y="279400"/>
                </a:lnTo>
                <a:lnTo>
                  <a:pt x="2171627" y="266700"/>
                </a:lnTo>
                <a:lnTo>
                  <a:pt x="2123438" y="241300"/>
                </a:lnTo>
                <a:lnTo>
                  <a:pt x="1974806" y="203200"/>
                </a:lnTo>
                <a:lnTo>
                  <a:pt x="1469264" y="203200"/>
                </a:lnTo>
                <a:lnTo>
                  <a:pt x="1420693" y="215900"/>
                </a:lnTo>
                <a:lnTo>
                  <a:pt x="1372402" y="215900"/>
                </a:lnTo>
                <a:lnTo>
                  <a:pt x="1276778" y="241300"/>
                </a:lnTo>
                <a:lnTo>
                  <a:pt x="1812391" y="241300"/>
                </a:lnTo>
                <a:lnTo>
                  <a:pt x="1860936" y="254000"/>
                </a:lnTo>
                <a:lnTo>
                  <a:pt x="1909119" y="254000"/>
                </a:lnTo>
                <a:lnTo>
                  <a:pt x="2004079" y="279400"/>
                </a:lnTo>
                <a:lnTo>
                  <a:pt x="2050696" y="279400"/>
                </a:lnTo>
                <a:lnTo>
                  <a:pt x="2096629" y="304800"/>
                </a:lnTo>
                <a:lnTo>
                  <a:pt x="2186126" y="330200"/>
                </a:lnTo>
                <a:lnTo>
                  <a:pt x="2229528" y="355600"/>
                </a:lnTo>
                <a:lnTo>
                  <a:pt x="2271927" y="381000"/>
                </a:lnTo>
                <a:lnTo>
                  <a:pt x="2313240" y="406400"/>
                </a:lnTo>
                <a:lnTo>
                  <a:pt x="2353389" y="431800"/>
                </a:lnTo>
                <a:lnTo>
                  <a:pt x="2392292" y="469900"/>
                </a:lnTo>
                <a:lnTo>
                  <a:pt x="2423322" y="495300"/>
                </a:lnTo>
                <a:lnTo>
                  <a:pt x="2453200" y="520700"/>
                </a:lnTo>
                <a:lnTo>
                  <a:pt x="2481977" y="558800"/>
                </a:lnTo>
                <a:lnTo>
                  <a:pt x="2509705" y="584200"/>
                </a:lnTo>
                <a:lnTo>
                  <a:pt x="2401503" y="584200"/>
                </a:lnTo>
                <a:lnTo>
                  <a:pt x="2420811" y="596900"/>
                </a:lnTo>
                <a:lnTo>
                  <a:pt x="2457871" y="635000"/>
                </a:lnTo>
                <a:lnTo>
                  <a:pt x="2493421" y="660400"/>
                </a:lnTo>
                <a:lnTo>
                  <a:pt x="2527508" y="698500"/>
                </a:lnTo>
                <a:lnTo>
                  <a:pt x="2560178" y="736600"/>
                </a:lnTo>
                <a:lnTo>
                  <a:pt x="2591479" y="774700"/>
                </a:lnTo>
                <a:lnTo>
                  <a:pt x="2621457" y="812800"/>
                </a:lnTo>
                <a:lnTo>
                  <a:pt x="2650159" y="850900"/>
                </a:lnTo>
                <a:lnTo>
                  <a:pt x="2677631" y="889000"/>
                </a:lnTo>
                <a:lnTo>
                  <a:pt x="2703919" y="939800"/>
                </a:lnTo>
                <a:lnTo>
                  <a:pt x="2729071" y="977900"/>
                </a:lnTo>
                <a:lnTo>
                  <a:pt x="2753134" y="1016000"/>
                </a:lnTo>
                <a:lnTo>
                  <a:pt x="2776153" y="1066800"/>
                </a:lnTo>
                <a:lnTo>
                  <a:pt x="2798175" y="1104900"/>
                </a:lnTo>
                <a:lnTo>
                  <a:pt x="2819248" y="1155700"/>
                </a:lnTo>
                <a:lnTo>
                  <a:pt x="2839417" y="1193800"/>
                </a:lnTo>
                <a:lnTo>
                  <a:pt x="2858729" y="1244600"/>
                </a:lnTo>
                <a:lnTo>
                  <a:pt x="2877231" y="1295400"/>
                </a:lnTo>
                <a:lnTo>
                  <a:pt x="2894970" y="1333500"/>
                </a:lnTo>
                <a:lnTo>
                  <a:pt x="2899226" y="1346200"/>
                </a:lnTo>
                <a:close/>
              </a:path>
              <a:path w="3353435" h="1587500">
                <a:moveTo>
                  <a:pt x="377898" y="901700"/>
                </a:moveTo>
                <a:lnTo>
                  <a:pt x="428648" y="901700"/>
                </a:lnTo>
                <a:lnTo>
                  <a:pt x="439994" y="889000"/>
                </a:lnTo>
                <a:lnTo>
                  <a:pt x="473167" y="850900"/>
                </a:lnTo>
                <a:lnTo>
                  <a:pt x="507649" y="812800"/>
                </a:lnTo>
                <a:lnTo>
                  <a:pt x="543408" y="774700"/>
                </a:lnTo>
                <a:lnTo>
                  <a:pt x="580412" y="736600"/>
                </a:lnTo>
                <a:lnTo>
                  <a:pt x="618629" y="711200"/>
                </a:lnTo>
                <a:lnTo>
                  <a:pt x="658027" y="673100"/>
                </a:lnTo>
                <a:lnTo>
                  <a:pt x="698576" y="647700"/>
                </a:lnTo>
                <a:lnTo>
                  <a:pt x="740242" y="622300"/>
                </a:lnTo>
                <a:lnTo>
                  <a:pt x="782995" y="596900"/>
                </a:lnTo>
                <a:lnTo>
                  <a:pt x="826803" y="571500"/>
                </a:lnTo>
                <a:lnTo>
                  <a:pt x="871634" y="546100"/>
                </a:lnTo>
                <a:lnTo>
                  <a:pt x="917455" y="520700"/>
                </a:lnTo>
                <a:lnTo>
                  <a:pt x="964236" y="495300"/>
                </a:lnTo>
                <a:lnTo>
                  <a:pt x="1011945" y="482600"/>
                </a:lnTo>
                <a:lnTo>
                  <a:pt x="1058975" y="457200"/>
                </a:lnTo>
                <a:lnTo>
                  <a:pt x="1300814" y="393700"/>
                </a:lnTo>
                <a:lnTo>
                  <a:pt x="1350165" y="393700"/>
                </a:lnTo>
                <a:lnTo>
                  <a:pt x="1449446" y="368300"/>
                </a:lnTo>
                <a:lnTo>
                  <a:pt x="1549159" y="368300"/>
                </a:lnTo>
                <a:lnTo>
                  <a:pt x="1599052" y="355600"/>
                </a:lnTo>
                <a:lnTo>
                  <a:pt x="1184950" y="355600"/>
                </a:lnTo>
                <a:lnTo>
                  <a:pt x="1230886" y="330200"/>
                </a:lnTo>
                <a:lnTo>
                  <a:pt x="1469199" y="266700"/>
                </a:lnTo>
                <a:lnTo>
                  <a:pt x="1518026" y="266700"/>
                </a:lnTo>
                <a:lnTo>
                  <a:pt x="1567054" y="254000"/>
                </a:lnTo>
                <a:lnTo>
                  <a:pt x="1616202" y="254000"/>
                </a:lnTo>
                <a:lnTo>
                  <a:pt x="1665390" y="241300"/>
                </a:lnTo>
                <a:lnTo>
                  <a:pt x="1276778" y="241300"/>
                </a:lnTo>
                <a:lnTo>
                  <a:pt x="1182629" y="266700"/>
                </a:lnTo>
                <a:lnTo>
                  <a:pt x="1136181" y="292100"/>
                </a:lnTo>
                <a:lnTo>
                  <a:pt x="1044686" y="317500"/>
                </a:lnTo>
                <a:lnTo>
                  <a:pt x="955257" y="368300"/>
                </a:lnTo>
                <a:lnTo>
                  <a:pt x="911391" y="381000"/>
                </a:lnTo>
                <a:lnTo>
                  <a:pt x="825503" y="431800"/>
                </a:lnTo>
                <a:lnTo>
                  <a:pt x="783540" y="457200"/>
                </a:lnTo>
                <a:lnTo>
                  <a:pt x="742272" y="482600"/>
                </a:lnTo>
                <a:lnTo>
                  <a:pt x="701726" y="508000"/>
                </a:lnTo>
                <a:lnTo>
                  <a:pt x="661933" y="546100"/>
                </a:lnTo>
                <a:lnTo>
                  <a:pt x="622922" y="571500"/>
                </a:lnTo>
                <a:lnTo>
                  <a:pt x="584723" y="596900"/>
                </a:lnTo>
                <a:lnTo>
                  <a:pt x="547366" y="635000"/>
                </a:lnTo>
                <a:lnTo>
                  <a:pt x="510879" y="660400"/>
                </a:lnTo>
                <a:lnTo>
                  <a:pt x="475293" y="698500"/>
                </a:lnTo>
                <a:lnTo>
                  <a:pt x="440637" y="736600"/>
                </a:lnTo>
                <a:lnTo>
                  <a:pt x="315442" y="736600"/>
                </a:lnTo>
                <a:lnTo>
                  <a:pt x="321032" y="762000"/>
                </a:lnTo>
                <a:lnTo>
                  <a:pt x="328716" y="812800"/>
                </a:lnTo>
                <a:lnTo>
                  <a:pt x="335823" y="863600"/>
                </a:lnTo>
                <a:lnTo>
                  <a:pt x="340343" y="876300"/>
                </a:lnTo>
                <a:lnTo>
                  <a:pt x="349729" y="876300"/>
                </a:lnTo>
                <a:lnTo>
                  <a:pt x="362681" y="889000"/>
                </a:lnTo>
                <a:lnTo>
                  <a:pt x="377898" y="901700"/>
                </a:lnTo>
                <a:close/>
              </a:path>
              <a:path w="3353435" h="1587500">
                <a:moveTo>
                  <a:pt x="1515573" y="304800"/>
                </a:moveTo>
                <a:lnTo>
                  <a:pt x="1821365" y="304800"/>
                </a:lnTo>
                <a:lnTo>
                  <a:pt x="1770341" y="292100"/>
                </a:lnTo>
                <a:lnTo>
                  <a:pt x="1563408" y="292100"/>
                </a:lnTo>
                <a:lnTo>
                  <a:pt x="1515573" y="304800"/>
                </a:lnTo>
                <a:close/>
              </a:path>
              <a:path w="3353435" h="1587500">
                <a:moveTo>
                  <a:pt x="1420175" y="317500"/>
                </a:moveTo>
                <a:lnTo>
                  <a:pt x="1922375" y="317500"/>
                </a:lnTo>
                <a:lnTo>
                  <a:pt x="1872052" y="304800"/>
                </a:lnTo>
                <a:lnTo>
                  <a:pt x="1467817" y="304800"/>
                </a:lnTo>
                <a:lnTo>
                  <a:pt x="1420175" y="317500"/>
                </a:lnTo>
                <a:close/>
              </a:path>
              <a:path w="3353435" h="1587500">
                <a:moveTo>
                  <a:pt x="2401503" y="584200"/>
                </a:moveTo>
                <a:lnTo>
                  <a:pt x="2509705" y="584200"/>
                </a:lnTo>
                <a:lnTo>
                  <a:pt x="2471833" y="558800"/>
                </a:lnTo>
                <a:lnTo>
                  <a:pt x="2432783" y="520700"/>
                </a:lnTo>
                <a:lnTo>
                  <a:pt x="2392562" y="495300"/>
                </a:lnTo>
                <a:lnTo>
                  <a:pt x="2351174" y="469900"/>
                </a:lnTo>
                <a:lnTo>
                  <a:pt x="2308627" y="444500"/>
                </a:lnTo>
                <a:lnTo>
                  <a:pt x="2215161" y="393700"/>
                </a:lnTo>
                <a:lnTo>
                  <a:pt x="2167587" y="381000"/>
                </a:lnTo>
                <a:lnTo>
                  <a:pt x="2119488" y="355600"/>
                </a:lnTo>
                <a:lnTo>
                  <a:pt x="1972307" y="317500"/>
                </a:lnTo>
                <a:lnTo>
                  <a:pt x="1372684" y="317500"/>
                </a:lnTo>
                <a:lnTo>
                  <a:pt x="1325380" y="330200"/>
                </a:lnTo>
                <a:lnTo>
                  <a:pt x="1278299" y="330200"/>
                </a:lnTo>
                <a:lnTo>
                  <a:pt x="1184950" y="355600"/>
                </a:lnTo>
                <a:lnTo>
                  <a:pt x="1845701" y="355600"/>
                </a:lnTo>
                <a:lnTo>
                  <a:pt x="1893771" y="368300"/>
                </a:lnTo>
                <a:lnTo>
                  <a:pt x="1941334" y="368300"/>
                </a:lnTo>
                <a:lnTo>
                  <a:pt x="2125952" y="419100"/>
                </a:lnTo>
                <a:lnTo>
                  <a:pt x="2170560" y="444500"/>
                </a:lnTo>
                <a:lnTo>
                  <a:pt x="2214495" y="457200"/>
                </a:lnTo>
                <a:lnTo>
                  <a:pt x="2257728" y="482600"/>
                </a:lnTo>
                <a:lnTo>
                  <a:pt x="2300231" y="508000"/>
                </a:lnTo>
                <a:lnTo>
                  <a:pt x="2341977" y="533400"/>
                </a:lnTo>
                <a:lnTo>
                  <a:pt x="2382195" y="571500"/>
                </a:lnTo>
                <a:lnTo>
                  <a:pt x="2401503" y="584200"/>
                </a:lnTo>
                <a:close/>
              </a:path>
              <a:path w="3353435" h="1587500">
                <a:moveTo>
                  <a:pt x="2911226" y="1574800"/>
                </a:moveTo>
                <a:lnTo>
                  <a:pt x="3077465" y="1574800"/>
                </a:lnTo>
                <a:lnTo>
                  <a:pt x="3077315" y="1562100"/>
                </a:lnTo>
                <a:lnTo>
                  <a:pt x="3067774" y="1536700"/>
                </a:lnTo>
                <a:lnTo>
                  <a:pt x="3058804" y="1511300"/>
                </a:lnTo>
                <a:lnTo>
                  <a:pt x="3096845" y="1473200"/>
                </a:lnTo>
                <a:lnTo>
                  <a:pt x="3133609" y="1435100"/>
                </a:lnTo>
                <a:lnTo>
                  <a:pt x="3169066" y="1397000"/>
                </a:lnTo>
                <a:lnTo>
                  <a:pt x="3203190" y="1358900"/>
                </a:lnTo>
                <a:lnTo>
                  <a:pt x="3235953" y="1320800"/>
                </a:lnTo>
                <a:lnTo>
                  <a:pt x="3267325" y="1282700"/>
                </a:lnTo>
                <a:lnTo>
                  <a:pt x="3297279" y="1231900"/>
                </a:lnTo>
                <a:lnTo>
                  <a:pt x="3325788" y="1193800"/>
                </a:lnTo>
                <a:lnTo>
                  <a:pt x="3352823" y="1143000"/>
                </a:lnTo>
                <a:lnTo>
                  <a:pt x="3353264" y="1104900"/>
                </a:lnTo>
                <a:lnTo>
                  <a:pt x="3323905" y="1092200"/>
                </a:lnTo>
                <a:lnTo>
                  <a:pt x="3284339" y="1079500"/>
                </a:lnTo>
                <a:lnTo>
                  <a:pt x="3254155" y="1092200"/>
                </a:lnTo>
                <a:lnTo>
                  <a:pt x="3247636" y="1104900"/>
                </a:lnTo>
                <a:lnTo>
                  <a:pt x="3240988" y="1117600"/>
                </a:lnTo>
                <a:lnTo>
                  <a:pt x="3234255" y="1130300"/>
                </a:lnTo>
                <a:lnTo>
                  <a:pt x="3227479" y="1143000"/>
                </a:lnTo>
                <a:lnTo>
                  <a:pt x="3176777" y="1143000"/>
                </a:lnTo>
                <a:lnTo>
                  <a:pt x="3164230" y="1155700"/>
                </a:lnTo>
                <a:lnTo>
                  <a:pt x="3131475" y="1193800"/>
                </a:lnTo>
                <a:lnTo>
                  <a:pt x="3099383" y="1231900"/>
                </a:lnTo>
                <a:lnTo>
                  <a:pt x="3067928" y="1270000"/>
                </a:lnTo>
                <a:lnTo>
                  <a:pt x="3037082" y="1308100"/>
                </a:lnTo>
                <a:lnTo>
                  <a:pt x="3006817" y="1346200"/>
                </a:lnTo>
                <a:lnTo>
                  <a:pt x="2899226" y="1346200"/>
                </a:lnTo>
                <a:lnTo>
                  <a:pt x="2911992" y="1384300"/>
                </a:lnTo>
                <a:lnTo>
                  <a:pt x="2928344" y="1435100"/>
                </a:lnTo>
                <a:lnTo>
                  <a:pt x="2794786" y="1435100"/>
                </a:lnTo>
                <a:lnTo>
                  <a:pt x="2828994" y="1447800"/>
                </a:lnTo>
                <a:lnTo>
                  <a:pt x="2488963" y="1447800"/>
                </a:lnTo>
                <a:lnTo>
                  <a:pt x="2534366" y="1460500"/>
                </a:lnTo>
                <a:lnTo>
                  <a:pt x="2580170" y="1485900"/>
                </a:lnTo>
                <a:lnTo>
                  <a:pt x="2911226" y="1574800"/>
                </a:lnTo>
                <a:close/>
              </a:path>
              <a:path w="3353435" h="1587500">
                <a:moveTo>
                  <a:pt x="2794786" y="1435100"/>
                </a:moveTo>
                <a:lnTo>
                  <a:pt x="2928344" y="1435100"/>
                </a:lnTo>
                <a:lnTo>
                  <a:pt x="2886373" y="1409700"/>
                </a:lnTo>
                <a:lnTo>
                  <a:pt x="2842694" y="1397000"/>
                </a:lnTo>
                <a:lnTo>
                  <a:pt x="2797642" y="1371600"/>
                </a:lnTo>
                <a:lnTo>
                  <a:pt x="2751555" y="1358900"/>
                </a:lnTo>
                <a:lnTo>
                  <a:pt x="2704768" y="1333500"/>
                </a:lnTo>
                <a:lnTo>
                  <a:pt x="2563582" y="1295400"/>
                </a:lnTo>
                <a:lnTo>
                  <a:pt x="2472135" y="1295400"/>
                </a:lnTo>
                <a:lnTo>
                  <a:pt x="2428224" y="1308100"/>
                </a:lnTo>
                <a:lnTo>
                  <a:pt x="2385970" y="1320800"/>
                </a:lnTo>
                <a:lnTo>
                  <a:pt x="2345711" y="1333500"/>
                </a:lnTo>
                <a:lnTo>
                  <a:pt x="2338477" y="1346200"/>
                </a:lnTo>
                <a:lnTo>
                  <a:pt x="2335568" y="1346200"/>
                </a:lnTo>
                <a:lnTo>
                  <a:pt x="2335363" y="1358900"/>
                </a:lnTo>
                <a:lnTo>
                  <a:pt x="2530271" y="1358900"/>
                </a:lnTo>
                <a:lnTo>
                  <a:pt x="2690939" y="1397000"/>
                </a:lnTo>
                <a:lnTo>
                  <a:pt x="2794786" y="1435100"/>
                </a:lnTo>
                <a:close/>
              </a:path>
              <a:path w="3353435" h="1587500">
                <a:moveTo>
                  <a:pt x="2488963" y="1447800"/>
                </a:moveTo>
                <a:lnTo>
                  <a:pt x="2777436" y="1447800"/>
                </a:lnTo>
                <a:lnTo>
                  <a:pt x="2726279" y="1435100"/>
                </a:lnTo>
                <a:lnTo>
                  <a:pt x="2675541" y="1435100"/>
                </a:lnTo>
                <a:lnTo>
                  <a:pt x="2575395" y="1409700"/>
                </a:lnTo>
                <a:lnTo>
                  <a:pt x="2526021" y="1384300"/>
                </a:lnTo>
                <a:lnTo>
                  <a:pt x="2477138" y="1371600"/>
                </a:lnTo>
                <a:lnTo>
                  <a:pt x="2530271" y="1358900"/>
                </a:lnTo>
                <a:lnTo>
                  <a:pt x="2334123" y="1358900"/>
                </a:lnTo>
                <a:lnTo>
                  <a:pt x="2336617" y="1371600"/>
                </a:lnTo>
                <a:lnTo>
                  <a:pt x="2343456" y="1371600"/>
                </a:lnTo>
                <a:lnTo>
                  <a:pt x="2355255" y="1384300"/>
                </a:lnTo>
                <a:lnTo>
                  <a:pt x="2399398" y="1397000"/>
                </a:lnTo>
                <a:lnTo>
                  <a:pt x="2488963" y="1447800"/>
                </a:lnTo>
                <a:close/>
              </a:path>
              <a:path w="3353435" h="1587500">
                <a:moveTo>
                  <a:pt x="2984726" y="1587500"/>
                </a:moveTo>
                <a:lnTo>
                  <a:pt x="3062097" y="1587500"/>
                </a:lnTo>
                <a:lnTo>
                  <a:pt x="3071998" y="1574800"/>
                </a:lnTo>
                <a:lnTo>
                  <a:pt x="2969657" y="1574800"/>
                </a:lnTo>
                <a:lnTo>
                  <a:pt x="2984726" y="1587500"/>
                </a:lnTo>
                <a:close/>
              </a:path>
              <a:path w="3353435" h="1587500">
                <a:moveTo>
                  <a:pt x="2940339" y="1587500"/>
                </a:moveTo>
                <a:lnTo>
                  <a:pt x="2955505" y="1587500"/>
                </a:lnTo>
                <a:lnTo>
                  <a:pt x="2969657" y="1574800"/>
                </a:lnTo>
                <a:lnTo>
                  <a:pt x="2925225" y="1574800"/>
                </a:lnTo>
                <a:lnTo>
                  <a:pt x="2940339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051322" y="1031351"/>
            <a:ext cx="14242415" cy="8217534"/>
            <a:chOff x="2051322" y="1031351"/>
            <a:chExt cx="14242415" cy="82175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954" y="1884056"/>
              <a:ext cx="12344399" cy="6515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4775" y="1031351"/>
              <a:ext cx="3078724" cy="3073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22" y="7077187"/>
              <a:ext cx="2351930" cy="2171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0948" y="3599433"/>
              <a:ext cx="12344400" cy="30289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911058" y="7815078"/>
            <a:ext cx="24663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40">
                <a:latin typeface="Trebuchet MS"/>
                <a:cs typeface="Trebuchet MS"/>
              </a:rPr>
              <a:t>Genişletme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51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0" y="736600"/>
                </a:moveTo>
                <a:lnTo>
                  <a:pt x="440635" y="736600"/>
                </a:lnTo>
                <a:lnTo>
                  <a:pt x="438037" y="685800"/>
                </a:lnTo>
                <a:lnTo>
                  <a:pt x="434523" y="635000"/>
                </a:lnTo>
                <a:lnTo>
                  <a:pt x="430007" y="584200"/>
                </a:lnTo>
                <a:lnTo>
                  <a:pt x="424403" y="546100"/>
                </a:lnTo>
                <a:lnTo>
                  <a:pt x="417624" y="495300"/>
                </a:lnTo>
                <a:lnTo>
                  <a:pt x="409585" y="444500"/>
                </a:lnTo>
                <a:lnTo>
                  <a:pt x="400199" y="393700"/>
                </a:lnTo>
                <a:lnTo>
                  <a:pt x="389380" y="355600"/>
                </a:lnTo>
                <a:lnTo>
                  <a:pt x="377043" y="304800"/>
                </a:lnTo>
                <a:lnTo>
                  <a:pt x="363099" y="266700"/>
                </a:lnTo>
                <a:lnTo>
                  <a:pt x="347465" y="215900"/>
                </a:lnTo>
                <a:lnTo>
                  <a:pt x="330052" y="177800"/>
                </a:lnTo>
                <a:lnTo>
                  <a:pt x="310776" y="127000"/>
                </a:lnTo>
                <a:lnTo>
                  <a:pt x="289550" y="88900"/>
                </a:lnTo>
                <a:lnTo>
                  <a:pt x="266287" y="50800"/>
                </a:lnTo>
                <a:lnTo>
                  <a:pt x="240903" y="12700"/>
                </a:lnTo>
                <a:lnTo>
                  <a:pt x="231655" y="0"/>
                </a:lnTo>
                <a:lnTo>
                  <a:pt x="130810" y="0"/>
                </a:lnTo>
                <a:lnTo>
                  <a:pt x="149046" y="25400"/>
                </a:lnTo>
                <a:lnTo>
                  <a:pt x="176051" y="63500"/>
                </a:lnTo>
                <a:lnTo>
                  <a:pt x="200408" y="114300"/>
                </a:lnTo>
                <a:lnTo>
                  <a:pt x="106396" y="114300"/>
                </a:lnTo>
                <a:lnTo>
                  <a:pt x="115052" y="127000"/>
                </a:lnTo>
                <a:lnTo>
                  <a:pt x="139030" y="165100"/>
                </a:lnTo>
                <a:lnTo>
                  <a:pt x="163231" y="215900"/>
                </a:lnTo>
                <a:lnTo>
                  <a:pt x="185379" y="266700"/>
                </a:lnTo>
                <a:lnTo>
                  <a:pt x="205599" y="317500"/>
                </a:lnTo>
                <a:lnTo>
                  <a:pt x="224012" y="355600"/>
                </a:lnTo>
                <a:lnTo>
                  <a:pt x="240742" y="406400"/>
                </a:lnTo>
                <a:lnTo>
                  <a:pt x="255910" y="457200"/>
                </a:lnTo>
                <a:lnTo>
                  <a:pt x="269641" y="520700"/>
                </a:lnTo>
                <a:lnTo>
                  <a:pt x="282057" y="571500"/>
                </a:lnTo>
                <a:lnTo>
                  <a:pt x="293281" y="622300"/>
                </a:lnTo>
                <a:lnTo>
                  <a:pt x="303436" y="673100"/>
                </a:lnTo>
                <a:lnTo>
                  <a:pt x="312645" y="723900"/>
                </a:lnTo>
                <a:lnTo>
                  <a:pt x="315440" y="736600"/>
                </a:lnTo>
                <a:close/>
              </a:path>
              <a:path w="3353435" h="1587500">
                <a:moveTo>
                  <a:pt x="106396" y="114300"/>
                </a:moveTo>
                <a:lnTo>
                  <a:pt x="200408" y="114300"/>
                </a:lnTo>
                <a:lnTo>
                  <a:pt x="168732" y="63500"/>
                </a:lnTo>
                <a:lnTo>
                  <a:pt x="134272" y="25400"/>
                </a:lnTo>
                <a:lnTo>
                  <a:pt x="104222" y="0"/>
                </a:lnTo>
                <a:lnTo>
                  <a:pt x="0" y="0"/>
                </a:lnTo>
                <a:lnTo>
                  <a:pt x="30720" y="25400"/>
                </a:lnTo>
                <a:lnTo>
                  <a:pt x="61012" y="63500"/>
                </a:lnTo>
                <a:lnTo>
                  <a:pt x="89084" y="88900"/>
                </a:lnTo>
                <a:lnTo>
                  <a:pt x="106396" y="114300"/>
                </a:lnTo>
                <a:close/>
              </a:path>
              <a:path w="3353435" h="1587500">
                <a:moveTo>
                  <a:pt x="1518083" y="203200"/>
                </a:moveTo>
                <a:lnTo>
                  <a:pt x="1924218" y="203200"/>
                </a:lnTo>
                <a:lnTo>
                  <a:pt x="1873268" y="190500"/>
                </a:lnTo>
                <a:lnTo>
                  <a:pt x="1567126" y="190500"/>
                </a:lnTo>
                <a:lnTo>
                  <a:pt x="1518083" y="203200"/>
                </a:lnTo>
                <a:close/>
              </a:path>
              <a:path w="3353435" h="1587500">
                <a:moveTo>
                  <a:pt x="2899224" y="1346200"/>
                </a:moveTo>
                <a:lnTo>
                  <a:pt x="3006815" y="1346200"/>
                </a:lnTo>
                <a:lnTo>
                  <a:pt x="2990244" y="1308100"/>
                </a:lnTo>
                <a:lnTo>
                  <a:pt x="2973191" y="1257300"/>
                </a:lnTo>
                <a:lnTo>
                  <a:pt x="2955601" y="1206500"/>
                </a:lnTo>
                <a:lnTo>
                  <a:pt x="2937418" y="1168400"/>
                </a:lnTo>
                <a:lnTo>
                  <a:pt x="2918584" y="1117600"/>
                </a:lnTo>
                <a:lnTo>
                  <a:pt x="2899044" y="1066800"/>
                </a:lnTo>
                <a:lnTo>
                  <a:pt x="2878742" y="1028700"/>
                </a:lnTo>
                <a:lnTo>
                  <a:pt x="2857621" y="977900"/>
                </a:lnTo>
                <a:lnTo>
                  <a:pt x="2835626" y="939800"/>
                </a:lnTo>
                <a:lnTo>
                  <a:pt x="2812700" y="889000"/>
                </a:lnTo>
                <a:lnTo>
                  <a:pt x="2788788" y="850900"/>
                </a:lnTo>
                <a:lnTo>
                  <a:pt x="2763526" y="800100"/>
                </a:lnTo>
                <a:lnTo>
                  <a:pt x="2737030" y="762000"/>
                </a:lnTo>
                <a:lnTo>
                  <a:pt x="2709268" y="711200"/>
                </a:lnTo>
                <a:lnTo>
                  <a:pt x="2680210" y="673100"/>
                </a:lnTo>
                <a:lnTo>
                  <a:pt x="2649822" y="635000"/>
                </a:lnTo>
                <a:lnTo>
                  <a:pt x="2618074" y="596900"/>
                </a:lnTo>
                <a:lnTo>
                  <a:pt x="2584934" y="558800"/>
                </a:lnTo>
                <a:lnTo>
                  <a:pt x="2550370" y="520700"/>
                </a:lnTo>
                <a:lnTo>
                  <a:pt x="2514350" y="482600"/>
                </a:lnTo>
                <a:lnTo>
                  <a:pt x="2476844" y="444500"/>
                </a:lnTo>
                <a:lnTo>
                  <a:pt x="2437820" y="419100"/>
                </a:lnTo>
                <a:lnTo>
                  <a:pt x="2397245" y="381000"/>
                </a:lnTo>
                <a:lnTo>
                  <a:pt x="2355089" y="355600"/>
                </a:lnTo>
                <a:lnTo>
                  <a:pt x="2310805" y="330200"/>
                </a:lnTo>
                <a:lnTo>
                  <a:pt x="2265403" y="304800"/>
                </a:lnTo>
                <a:lnTo>
                  <a:pt x="2218978" y="279400"/>
                </a:lnTo>
                <a:lnTo>
                  <a:pt x="2171624" y="266700"/>
                </a:lnTo>
                <a:lnTo>
                  <a:pt x="2123436" y="241300"/>
                </a:lnTo>
                <a:lnTo>
                  <a:pt x="1974803" y="203200"/>
                </a:lnTo>
                <a:lnTo>
                  <a:pt x="1469262" y="203200"/>
                </a:lnTo>
                <a:lnTo>
                  <a:pt x="1420691" y="215900"/>
                </a:lnTo>
                <a:lnTo>
                  <a:pt x="1372400" y="215900"/>
                </a:lnTo>
                <a:lnTo>
                  <a:pt x="1276776" y="241300"/>
                </a:lnTo>
                <a:lnTo>
                  <a:pt x="1812389" y="241300"/>
                </a:lnTo>
                <a:lnTo>
                  <a:pt x="1860934" y="254000"/>
                </a:lnTo>
                <a:lnTo>
                  <a:pt x="1909117" y="254000"/>
                </a:lnTo>
                <a:lnTo>
                  <a:pt x="2004077" y="279400"/>
                </a:lnTo>
                <a:lnTo>
                  <a:pt x="2050694" y="279400"/>
                </a:lnTo>
                <a:lnTo>
                  <a:pt x="2096627" y="304800"/>
                </a:lnTo>
                <a:lnTo>
                  <a:pt x="2186124" y="330200"/>
                </a:lnTo>
                <a:lnTo>
                  <a:pt x="2229526" y="355600"/>
                </a:lnTo>
                <a:lnTo>
                  <a:pt x="2271925" y="381000"/>
                </a:lnTo>
                <a:lnTo>
                  <a:pt x="2313238" y="406400"/>
                </a:lnTo>
                <a:lnTo>
                  <a:pt x="2353387" y="431800"/>
                </a:lnTo>
                <a:lnTo>
                  <a:pt x="2392290" y="469900"/>
                </a:lnTo>
                <a:lnTo>
                  <a:pt x="2423320" y="495300"/>
                </a:lnTo>
                <a:lnTo>
                  <a:pt x="2453198" y="520700"/>
                </a:lnTo>
                <a:lnTo>
                  <a:pt x="2481975" y="558800"/>
                </a:lnTo>
                <a:lnTo>
                  <a:pt x="2509703" y="584200"/>
                </a:lnTo>
                <a:lnTo>
                  <a:pt x="2401501" y="584200"/>
                </a:lnTo>
                <a:lnTo>
                  <a:pt x="2420809" y="596900"/>
                </a:lnTo>
                <a:lnTo>
                  <a:pt x="2457869" y="635000"/>
                </a:lnTo>
                <a:lnTo>
                  <a:pt x="2493418" y="660400"/>
                </a:lnTo>
                <a:lnTo>
                  <a:pt x="2527505" y="698500"/>
                </a:lnTo>
                <a:lnTo>
                  <a:pt x="2560176" y="736600"/>
                </a:lnTo>
                <a:lnTo>
                  <a:pt x="2591477" y="774700"/>
                </a:lnTo>
                <a:lnTo>
                  <a:pt x="2621455" y="812800"/>
                </a:lnTo>
                <a:lnTo>
                  <a:pt x="2650157" y="850900"/>
                </a:lnTo>
                <a:lnTo>
                  <a:pt x="2677629" y="889000"/>
                </a:lnTo>
                <a:lnTo>
                  <a:pt x="2703917" y="939800"/>
                </a:lnTo>
                <a:lnTo>
                  <a:pt x="2729069" y="977900"/>
                </a:lnTo>
                <a:lnTo>
                  <a:pt x="2753132" y="1016000"/>
                </a:lnTo>
                <a:lnTo>
                  <a:pt x="2776151" y="1066800"/>
                </a:lnTo>
                <a:lnTo>
                  <a:pt x="2798173" y="1104900"/>
                </a:lnTo>
                <a:lnTo>
                  <a:pt x="2819246" y="1155700"/>
                </a:lnTo>
                <a:lnTo>
                  <a:pt x="2839415" y="1193800"/>
                </a:lnTo>
                <a:lnTo>
                  <a:pt x="2858727" y="1244600"/>
                </a:lnTo>
                <a:lnTo>
                  <a:pt x="2877229" y="1295400"/>
                </a:lnTo>
                <a:lnTo>
                  <a:pt x="2894968" y="1333500"/>
                </a:lnTo>
                <a:lnTo>
                  <a:pt x="2899224" y="1346200"/>
                </a:lnTo>
                <a:close/>
              </a:path>
              <a:path w="3353435" h="1587500">
                <a:moveTo>
                  <a:pt x="377896" y="901700"/>
                </a:moveTo>
                <a:lnTo>
                  <a:pt x="428646" y="901700"/>
                </a:lnTo>
                <a:lnTo>
                  <a:pt x="439992" y="889000"/>
                </a:lnTo>
                <a:lnTo>
                  <a:pt x="473165" y="850900"/>
                </a:lnTo>
                <a:lnTo>
                  <a:pt x="507647" y="812800"/>
                </a:lnTo>
                <a:lnTo>
                  <a:pt x="543406" y="774700"/>
                </a:lnTo>
                <a:lnTo>
                  <a:pt x="580410" y="736600"/>
                </a:lnTo>
                <a:lnTo>
                  <a:pt x="618627" y="711200"/>
                </a:lnTo>
                <a:lnTo>
                  <a:pt x="658025" y="673100"/>
                </a:lnTo>
                <a:lnTo>
                  <a:pt x="698574" y="647700"/>
                </a:lnTo>
                <a:lnTo>
                  <a:pt x="740240" y="622300"/>
                </a:lnTo>
                <a:lnTo>
                  <a:pt x="782993" y="596900"/>
                </a:lnTo>
                <a:lnTo>
                  <a:pt x="826801" y="571500"/>
                </a:lnTo>
                <a:lnTo>
                  <a:pt x="871631" y="546100"/>
                </a:lnTo>
                <a:lnTo>
                  <a:pt x="917453" y="520700"/>
                </a:lnTo>
                <a:lnTo>
                  <a:pt x="964234" y="495300"/>
                </a:lnTo>
                <a:lnTo>
                  <a:pt x="1011943" y="482600"/>
                </a:lnTo>
                <a:lnTo>
                  <a:pt x="1058973" y="457200"/>
                </a:lnTo>
                <a:lnTo>
                  <a:pt x="1300811" y="393700"/>
                </a:lnTo>
                <a:lnTo>
                  <a:pt x="1350163" y="393700"/>
                </a:lnTo>
                <a:lnTo>
                  <a:pt x="1449443" y="368300"/>
                </a:lnTo>
                <a:lnTo>
                  <a:pt x="1549157" y="368300"/>
                </a:lnTo>
                <a:lnTo>
                  <a:pt x="1599049" y="355600"/>
                </a:lnTo>
                <a:lnTo>
                  <a:pt x="1184948" y="355600"/>
                </a:lnTo>
                <a:lnTo>
                  <a:pt x="1230884" y="330200"/>
                </a:lnTo>
                <a:lnTo>
                  <a:pt x="1469197" y="266700"/>
                </a:lnTo>
                <a:lnTo>
                  <a:pt x="1518024" y="266700"/>
                </a:lnTo>
                <a:lnTo>
                  <a:pt x="1567052" y="254000"/>
                </a:lnTo>
                <a:lnTo>
                  <a:pt x="1616200" y="254000"/>
                </a:lnTo>
                <a:lnTo>
                  <a:pt x="1665388" y="241300"/>
                </a:lnTo>
                <a:lnTo>
                  <a:pt x="1276776" y="241300"/>
                </a:lnTo>
                <a:lnTo>
                  <a:pt x="1182626" y="266700"/>
                </a:lnTo>
                <a:lnTo>
                  <a:pt x="1136179" y="292100"/>
                </a:lnTo>
                <a:lnTo>
                  <a:pt x="1044684" y="317500"/>
                </a:lnTo>
                <a:lnTo>
                  <a:pt x="955255" y="368300"/>
                </a:lnTo>
                <a:lnTo>
                  <a:pt x="911389" y="381000"/>
                </a:lnTo>
                <a:lnTo>
                  <a:pt x="825501" y="431800"/>
                </a:lnTo>
                <a:lnTo>
                  <a:pt x="783538" y="457200"/>
                </a:lnTo>
                <a:lnTo>
                  <a:pt x="742269" y="482600"/>
                </a:lnTo>
                <a:lnTo>
                  <a:pt x="701724" y="508000"/>
                </a:lnTo>
                <a:lnTo>
                  <a:pt x="661931" y="546100"/>
                </a:lnTo>
                <a:lnTo>
                  <a:pt x="622920" y="571500"/>
                </a:lnTo>
                <a:lnTo>
                  <a:pt x="584721" y="596900"/>
                </a:lnTo>
                <a:lnTo>
                  <a:pt x="547364" y="635000"/>
                </a:lnTo>
                <a:lnTo>
                  <a:pt x="510877" y="660400"/>
                </a:lnTo>
                <a:lnTo>
                  <a:pt x="475291" y="698500"/>
                </a:lnTo>
                <a:lnTo>
                  <a:pt x="440635" y="736600"/>
                </a:lnTo>
                <a:lnTo>
                  <a:pt x="315440" y="736600"/>
                </a:lnTo>
                <a:lnTo>
                  <a:pt x="321030" y="762000"/>
                </a:lnTo>
                <a:lnTo>
                  <a:pt x="328714" y="812800"/>
                </a:lnTo>
                <a:lnTo>
                  <a:pt x="335821" y="863600"/>
                </a:lnTo>
                <a:lnTo>
                  <a:pt x="340341" y="876300"/>
                </a:lnTo>
                <a:lnTo>
                  <a:pt x="349727" y="876300"/>
                </a:lnTo>
                <a:lnTo>
                  <a:pt x="362679" y="889000"/>
                </a:lnTo>
                <a:lnTo>
                  <a:pt x="377896" y="901700"/>
                </a:lnTo>
                <a:close/>
              </a:path>
              <a:path w="3353435" h="1587500">
                <a:moveTo>
                  <a:pt x="1515571" y="304800"/>
                </a:moveTo>
                <a:lnTo>
                  <a:pt x="1821363" y="304800"/>
                </a:lnTo>
                <a:lnTo>
                  <a:pt x="1770339" y="292100"/>
                </a:lnTo>
                <a:lnTo>
                  <a:pt x="1563405" y="292100"/>
                </a:lnTo>
                <a:lnTo>
                  <a:pt x="1515571" y="304800"/>
                </a:lnTo>
                <a:close/>
              </a:path>
              <a:path w="3353435" h="1587500">
                <a:moveTo>
                  <a:pt x="1420173" y="317500"/>
                </a:moveTo>
                <a:lnTo>
                  <a:pt x="1922373" y="317500"/>
                </a:lnTo>
                <a:lnTo>
                  <a:pt x="1872050" y="304800"/>
                </a:lnTo>
                <a:lnTo>
                  <a:pt x="1467814" y="304800"/>
                </a:lnTo>
                <a:lnTo>
                  <a:pt x="1420173" y="317500"/>
                </a:lnTo>
                <a:close/>
              </a:path>
              <a:path w="3353435" h="1587500">
                <a:moveTo>
                  <a:pt x="2401501" y="584200"/>
                </a:moveTo>
                <a:lnTo>
                  <a:pt x="2509703" y="584200"/>
                </a:lnTo>
                <a:lnTo>
                  <a:pt x="2471831" y="558800"/>
                </a:lnTo>
                <a:lnTo>
                  <a:pt x="2432781" y="520700"/>
                </a:lnTo>
                <a:lnTo>
                  <a:pt x="2392560" y="495300"/>
                </a:lnTo>
                <a:lnTo>
                  <a:pt x="2351172" y="469900"/>
                </a:lnTo>
                <a:lnTo>
                  <a:pt x="2308624" y="444500"/>
                </a:lnTo>
                <a:lnTo>
                  <a:pt x="2215159" y="393700"/>
                </a:lnTo>
                <a:lnTo>
                  <a:pt x="2167585" y="381000"/>
                </a:lnTo>
                <a:lnTo>
                  <a:pt x="2119486" y="355600"/>
                </a:lnTo>
                <a:lnTo>
                  <a:pt x="1972305" y="317500"/>
                </a:lnTo>
                <a:lnTo>
                  <a:pt x="1372682" y="317500"/>
                </a:lnTo>
                <a:lnTo>
                  <a:pt x="1325378" y="330200"/>
                </a:lnTo>
                <a:lnTo>
                  <a:pt x="1278297" y="330200"/>
                </a:lnTo>
                <a:lnTo>
                  <a:pt x="1184948" y="355600"/>
                </a:lnTo>
                <a:lnTo>
                  <a:pt x="1845699" y="355600"/>
                </a:lnTo>
                <a:lnTo>
                  <a:pt x="1893769" y="368300"/>
                </a:lnTo>
                <a:lnTo>
                  <a:pt x="1941331" y="368300"/>
                </a:lnTo>
                <a:lnTo>
                  <a:pt x="2125950" y="419100"/>
                </a:lnTo>
                <a:lnTo>
                  <a:pt x="2170558" y="444500"/>
                </a:lnTo>
                <a:lnTo>
                  <a:pt x="2214493" y="457200"/>
                </a:lnTo>
                <a:lnTo>
                  <a:pt x="2257725" y="482600"/>
                </a:lnTo>
                <a:lnTo>
                  <a:pt x="2300229" y="508000"/>
                </a:lnTo>
                <a:lnTo>
                  <a:pt x="2341975" y="533400"/>
                </a:lnTo>
                <a:lnTo>
                  <a:pt x="2382193" y="571500"/>
                </a:lnTo>
                <a:lnTo>
                  <a:pt x="2401501" y="584200"/>
                </a:lnTo>
                <a:close/>
              </a:path>
              <a:path w="3353435" h="1587500">
                <a:moveTo>
                  <a:pt x="2911224" y="1574800"/>
                </a:moveTo>
                <a:lnTo>
                  <a:pt x="3077463" y="1574800"/>
                </a:lnTo>
                <a:lnTo>
                  <a:pt x="3077313" y="1562100"/>
                </a:lnTo>
                <a:lnTo>
                  <a:pt x="3067772" y="1536700"/>
                </a:lnTo>
                <a:lnTo>
                  <a:pt x="3058802" y="1511300"/>
                </a:lnTo>
                <a:lnTo>
                  <a:pt x="3096843" y="1473200"/>
                </a:lnTo>
                <a:lnTo>
                  <a:pt x="3133607" y="1435100"/>
                </a:lnTo>
                <a:lnTo>
                  <a:pt x="3169064" y="1397000"/>
                </a:lnTo>
                <a:lnTo>
                  <a:pt x="3203188" y="1358900"/>
                </a:lnTo>
                <a:lnTo>
                  <a:pt x="3235950" y="1320800"/>
                </a:lnTo>
                <a:lnTo>
                  <a:pt x="3267323" y="1282700"/>
                </a:lnTo>
                <a:lnTo>
                  <a:pt x="3297277" y="1231900"/>
                </a:lnTo>
                <a:lnTo>
                  <a:pt x="3325786" y="1193800"/>
                </a:lnTo>
                <a:lnTo>
                  <a:pt x="3352821" y="1143000"/>
                </a:lnTo>
                <a:lnTo>
                  <a:pt x="3353262" y="1104900"/>
                </a:lnTo>
                <a:lnTo>
                  <a:pt x="3323903" y="1092200"/>
                </a:lnTo>
                <a:lnTo>
                  <a:pt x="3284337" y="1079500"/>
                </a:lnTo>
                <a:lnTo>
                  <a:pt x="3254153" y="1092200"/>
                </a:lnTo>
                <a:lnTo>
                  <a:pt x="3247633" y="1104900"/>
                </a:lnTo>
                <a:lnTo>
                  <a:pt x="3240986" y="1117600"/>
                </a:lnTo>
                <a:lnTo>
                  <a:pt x="3234253" y="1130300"/>
                </a:lnTo>
                <a:lnTo>
                  <a:pt x="3227477" y="1143000"/>
                </a:lnTo>
                <a:lnTo>
                  <a:pt x="3176774" y="1143000"/>
                </a:lnTo>
                <a:lnTo>
                  <a:pt x="3164228" y="1155700"/>
                </a:lnTo>
                <a:lnTo>
                  <a:pt x="3131473" y="1193800"/>
                </a:lnTo>
                <a:lnTo>
                  <a:pt x="3099381" y="1231900"/>
                </a:lnTo>
                <a:lnTo>
                  <a:pt x="3067926" y="1270000"/>
                </a:lnTo>
                <a:lnTo>
                  <a:pt x="3037080" y="1308100"/>
                </a:lnTo>
                <a:lnTo>
                  <a:pt x="3006815" y="1346200"/>
                </a:lnTo>
                <a:lnTo>
                  <a:pt x="2899224" y="1346200"/>
                </a:lnTo>
                <a:lnTo>
                  <a:pt x="2911990" y="1384300"/>
                </a:lnTo>
                <a:lnTo>
                  <a:pt x="2928342" y="1435100"/>
                </a:lnTo>
                <a:lnTo>
                  <a:pt x="2794784" y="1435100"/>
                </a:lnTo>
                <a:lnTo>
                  <a:pt x="2828992" y="1447800"/>
                </a:lnTo>
                <a:lnTo>
                  <a:pt x="2488961" y="1447800"/>
                </a:lnTo>
                <a:lnTo>
                  <a:pt x="2534364" y="1460500"/>
                </a:lnTo>
                <a:lnTo>
                  <a:pt x="2580168" y="1485900"/>
                </a:lnTo>
                <a:lnTo>
                  <a:pt x="2911224" y="1574800"/>
                </a:lnTo>
                <a:close/>
              </a:path>
              <a:path w="3353435" h="1587500">
                <a:moveTo>
                  <a:pt x="2794784" y="1435100"/>
                </a:moveTo>
                <a:lnTo>
                  <a:pt x="2928342" y="1435100"/>
                </a:lnTo>
                <a:lnTo>
                  <a:pt x="2886371" y="1409700"/>
                </a:lnTo>
                <a:lnTo>
                  <a:pt x="2842692" y="1397000"/>
                </a:lnTo>
                <a:lnTo>
                  <a:pt x="2797640" y="1371600"/>
                </a:lnTo>
                <a:lnTo>
                  <a:pt x="2751553" y="1358900"/>
                </a:lnTo>
                <a:lnTo>
                  <a:pt x="2704766" y="1333500"/>
                </a:lnTo>
                <a:lnTo>
                  <a:pt x="2563580" y="1295400"/>
                </a:lnTo>
                <a:lnTo>
                  <a:pt x="2472133" y="1295400"/>
                </a:lnTo>
                <a:lnTo>
                  <a:pt x="2428222" y="1308100"/>
                </a:lnTo>
                <a:lnTo>
                  <a:pt x="2385968" y="1320800"/>
                </a:lnTo>
                <a:lnTo>
                  <a:pt x="2345709" y="1333500"/>
                </a:lnTo>
                <a:lnTo>
                  <a:pt x="2338475" y="1346200"/>
                </a:lnTo>
                <a:lnTo>
                  <a:pt x="2335565" y="1346200"/>
                </a:lnTo>
                <a:lnTo>
                  <a:pt x="2335361" y="1358900"/>
                </a:lnTo>
                <a:lnTo>
                  <a:pt x="2530269" y="1358900"/>
                </a:lnTo>
                <a:lnTo>
                  <a:pt x="2690937" y="1397000"/>
                </a:lnTo>
                <a:lnTo>
                  <a:pt x="2794784" y="1435100"/>
                </a:lnTo>
                <a:close/>
              </a:path>
              <a:path w="3353435" h="1587500">
                <a:moveTo>
                  <a:pt x="2488961" y="1447800"/>
                </a:moveTo>
                <a:lnTo>
                  <a:pt x="2777434" y="1447800"/>
                </a:lnTo>
                <a:lnTo>
                  <a:pt x="2726277" y="1435100"/>
                </a:lnTo>
                <a:lnTo>
                  <a:pt x="2675539" y="1435100"/>
                </a:lnTo>
                <a:lnTo>
                  <a:pt x="2575392" y="1409700"/>
                </a:lnTo>
                <a:lnTo>
                  <a:pt x="2526019" y="1384300"/>
                </a:lnTo>
                <a:lnTo>
                  <a:pt x="2477136" y="1371600"/>
                </a:lnTo>
                <a:lnTo>
                  <a:pt x="2530269" y="1358900"/>
                </a:lnTo>
                <a:lnTo>
                  <a:pt x="2334121" y="1358900"/>
                </a:lnTo>
                <a:lnTo>
                  <a:pt x="2336615" y="1371600"/>
                </a:lnTo>
                <a:lnTo>
                  <a:pt x="2343454" y="1371600"/>
                </a:lnTo>
                <a:lnTo>
                  <a:pt x="2355253" y="1384300"/>
                </a:lnTo>
                <a:lnTo>
                  <a:pt x="2399396" y="1397000"/>
                </a:lnTo>
                <a:lnTo>
                  <a:pt x="2488961" y="1447800"/>
                </a:lnTo>
                <a:close/>
              </a:path>
              <a:path w="3353435" h="1587500">
                <a:moveTo>
                  <a:pt x="2984724" y="1587500"/>
                </a:moveTo>
                <a:lnTo>
                  <a:pt x="3062095" y="1587500"/>
                </a:lnTo>
                <a:lnTo>
                  <a:pt x="3071995" y="1574800"/>
                </a:lnTo>
                <a:lnTo>
                  <a:pt x="2969654" y="1574800"/>
                </a:lnTo>
                <a:lnTo>
                  <a:pt x="2984724" y="1587500"/>
                </a:lnTo>
                <a:close/>
              </a:path>
              <a:path w="3353435" h="1587500">
                <a:moveTo>
                  <a:pt x="2940337" y="1587500"/>
                </a:moveTo>
                <a:lnTo>
                  <a:pt x="2955502" y="1587500"/>
                </a:lnTo>
                <a:lnTo>
                  <a:pt x="2969654" y="1574800"/>
                </a:lnTo>
                <a:lnTo>
                  <a:pt x="2925223" y="1574800"/>
                </a:lnTo>
                <a:lnTo>
                  <a:pt x="2940337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954" y="1884056"/>
            <a:ext cx="12344399" cy="6515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53507" rIns="0" bIns="0" rtlCol="0" vert="horz">
            <a:spAutoFit/>
          </a:bodyPr>
          <a:lstStyle/>
          <a:p>
            <a:pPr algn="ctr" marR="5080" indent="-635">
              <a:lnSpc>
                <a:spcPct val="132100"/>
              </a:lnSpc>
              <a:spcBef>
                <a:spcPts val="100"/>
              </a:spcBef>
            </a:pPr>
            <a:r>
              <a:rPr dirty="0" spc="150"/>
              <a:t>Use case'ler </a:t>
            </a:r>
            <a:r>
              <a:rPr dirty="0" spc="75"/>
              <a:t>tekrar </a:t>
            </a:r>
            <a:r>
              <a:rPr dirty="0" spc="55"/>
              <a:t>kullanılabilen </a:t>
            </a:r>
            <a:r>
              <a:rPr dirty="0" spc="10"/>
              <a:t>birimlerdir. </a:t>
            </a:r>
            <a:r>
              <a:rPr dirty="0" spc="60"/>
              <a:t>Tekrar </a:t>
            </a:r>
            <a:r>
              <a:rPr dirty="0" spc="10"/>
              <a:t>kullanımı </a:t>
            </a:r>
            <a:r>
              <a:rPr dirty="0" spc="15"/>
              <a:t> </a:t>
            </a:r>
            <a:r>
              <a:rPr dirty="0" spc="190"/>
              <a:t>sağlayan</a:t>
            </a:r>
            <a:r>
              <a:rPr dirty="0" spc="-5"/>
              <a:t> </a:t>
            </a:r>
            <a:r>
              <a:rPr dirty="0" spc="55"/>
              <a:t>yöntemler</a:t>
            </a:r>
            <a:r>
              <a:rPr dirty="0"/>
              <a:t> </a:t>
            </a:r>
            <a:r>
              <a:rPr dirty="0" spc="35"/>
              <a:t>inclusion</a:t>
            </a:r>
            <a:r>
              <a:rPr dirty="0"/>
              <a:t> </a:t>
            </a:r>
            <a:r>
              <a:rPr dirty="0" spc="80"/>
              <a:t>(içerme)</a:t>
            </a:r>
            <a:r>
              <a:rPr dirty="0"/>
              <a:t> </a:t>
            </a:r>
            <a:r>
              <a:rPr dirty="0" spc="110"/>
              <a:t>ve</a:t>
            </a:r>
            <a:r>
              <a:rPr dirty="0" spc="-5"/>
              <a:t> </a:t>
            </a:r>
            <a:r>
              <a:rPr dirty="0" spc="70"/>
              <a:t>extension</a:t>
            </a:r>
            <a:r>
              <a:rPr dirty="0"/>
              <a:t> </a:t>
            </a:r>
            <a:r>
              <a:rPr dirty="0" spc="75"/>
              <a:t>(genişletme)</a:t>
            </a:r>
            <a:r>
              <a:rPr dirty="0"/>
              <a:t> </a:t>
            </a:r>
            <a:r>
              <a:rPr dirty="0" spc="-35"/>
              <a:t>dır.</a:t>
            </a:r>
          </a:p>
          <a:p>
            <a:pPr algn="ctr" marL="339725" marR="350520">
              <a:lnSpc>
                <a:spcPct val="132100"/>
              </a:lnSpc>
            </a:pPr>
            <a:r>
              <a:rPr dirty="0" spc="60"/>
              <a:t>Tekrar</a:t>
            </a:r>
            <a:r>
              <a:rPr dirty="0"/>
              <a:t> </a:t>
            </a:r>
            <a:r>
              <a:rPr dirty="0" spc="15"/>
              <a:t>kullanım</a:t>
            </a:r>
            <a:r>
              <a:rPr dirty="0" spc="5"/>
              <a:t> </a:t>
            </a:r>
            <a:r>
              <a:rPr dirty="0" spc="45"/>
              <a:t>yöntemleri</a:t>
            </a:r>
            <a:r>
              <a:rPr dirty="0" spc="5"/>
              <a:t> </a:t>
            </a:r>
            <a:r>
              <a:rPr dirty="0" spc="130"/>
              <a:t>dışında</a:t>
            </a:r>
            <a:r>
              <a:rPr dirty="0" spc="5"/>
              <a:t> </a:t>
            </a:r>
            <a:r>
              <a:rPr dirty="0" spc="50"/>
              <a:t>use</a:t>
            </a:r>
            <a:r>
              <a:rPr dirty="0" spc="5"/>
              <a:t> </a:t>
            </a:r>
            <a:r>
              <a:rPr dirty="0" spc="130"/>
              <a:t>caseler</a:t>
            </a:r>
            <a:r>
              <a:rPr dirty="0"/>
              <a:t> </a:t>
            </a:r>
            <a:r>
              <a:rPr dirty="0" spc="135"/>
              <a:t>arasındaki</a:t>
            </a:r>
            <a:r>
              <a:rPr dirty="0" spc="5"/>
              <a:t> </a:t>
            </a:r>
            <a:r>
              <a:rPr dirty="0" spc="-25"/>
              <a:t>ilişkiyi </a:t>
            </a:r>
            <a:r>
              <a:rPr dirty="0" spc="-780"/>
              <a:t> </a:t>
            </a:r>
            <a:r>
              <a:rPr dirty="0" spc="125"/>
              <a:t>gösteren</a:t>
            </a:r>
            <a:r>
              <a:rPr dirty="0" spc="-5"/>
              <a:t> </a:t>
            </a:r>
            <a:r>
              <a:rPr dirty="0" spc="55"/>
              <a:t>yöntemler</a:t>
            </a:r>
            <a:r>
              <a:rPr dirty="0" spc="-5"/>
              <a:t> </a:t>
            </a:r>
            <a:r>
              <a:rPr dirty="0" spc="60"/>
              <a:t>ise</a:t>
            </a:r>
            <a:r>
              <a:rPr dirty="0" spc="-5"/>
              <a:t> </a:t>
            </a:r>
            <a:r>
              <a:rPr dirty="0" spc="130"/>
              <a:t>Generalization</a:t>
            </a:r>
            <a:r>
              <a:rPr dirty="0"/>
              <a:t> </a:t>
            </a:r>
            <a:r>
              <a:rPr dirty="0" spc="25"/>
              <a:t>(Genellleme)’dir.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835" y="1901542"/>
            <a:ext cx="6226175" cy="1816735"/>
          </a:xfrm>
          <a:prstGeom prst="rect"/>
        </p:spPr>
        <p:txBody>
          <a:bodyPr wrap="square" lIns="0" tIns="354965" rIns="0" bIns="0" rtlCol="0" vert="horz">
            <a:spAutoFit/>
          </a:bodyPr>
          <a:lstStyle/>
          <a:p>
            <a:pPr marL="12700" marR="5080" indent="401955">
              <a:lnSpc>
                <a:spcPct val="67900"/>
              </a:lnSpc>
              <a:spcBef>
                <a:spcPts val="2795"/>
              </a:spcBef>
            </a:pPr>
            <a:r>
              <a:rPr dirty="0" spc="-180" i="1">
                <a:latin typeface="Trebuchet MS"/>
                <a:cs typeface="Trebuchet MS"/>
              </a:rPr>
              <a:t>Genelleştirme </a:t>
            </a:r>
            <a:r>
              <a:rPr dirty="0" spc="-175" i="1">
                <a:latin typeface="Trebuchet MS"/>
                <a:cs typeface="Trebuchet MS"/>
              </a:rPr>
              <a:t> </a:t>
            </a:r>
            <a:r>
              <a:rPr dirty="0" spc="-640" i="1">
                <a:latin typeface="Trebuchet MS"/>
                <a:cs typeface="Trebuchet MS"/>
              </a:rPr>
              <a:t>(</a:t>
            </a:r>
            <a:r>
              <a:rPr dirty="0" spc="-420" i="1">
                <a:latin typeface="Trebuchet MS"/>
                <a:cs typeface="Trebuchet MS"/>
              </a:rPr>
              <a:t>G</a:t>
            </a:r>
            <a:r>
              <a:rPr dirty="0" spc="-220" i="1">
                <a:latin typeface="Trebuchet MS"/>
                <a:cs typeface="Trebuchet MS"/>
              </a:rPr>
              <a:t>e</a:t>
            </a:r>
            <a:r>
              <a:rPr dirty="0" spc="-395" i="1">
                <a:latin typeface="Trebuchet MS"/>
                <a:cs typeface="Trebuchet MS"/>
              </a:rPr>
              <a:t>n</a:t>
            </a:r>
            <a:r>
              <a:rPr dirty="0" spc="-220" i="1">
                <a:latin typeface="Trebuchet MS"/>
                <a:cs typeface="Trebuchet MS"/>
              </a:rPr>
              <a:t>e</a:t>
            </a:r>
            <a:r>
              <a:rPr dirty="0" spc="459" i="1">
                <a:latin typeface="Trebuchet MS"/>
                <a:cs typeface="Trebuchet MS"/>
              </a:rPr>
              <a:t>r</a:t>
            </a:r>
            <a:r>
              <a:rPr dirty="0" spc="114" i="1">
                <a:latin typeface="Trebuchet MS"/>
                <a:cs typeface="Trebuchet MS"/>
              </a:rPr>
              <a:t>a</a:t>
            </a:r>
            <a:r>
              <a:rPr dirty="0" spc="185" i="1">
                <a:latin typeface="Trebuchet MS"/>
                <a:cs typeface="Trebuchet MS"/>
              </a:rPr>
              <a:t>l</a:t>
            </a:r>
            <a:r>
              <a:rPr dirty="0" spc="-795" i="1">
                <a:latin typeface="Trebuchet MS"/>
                <a:cs typeface="Trebuchet MS"/>
              </a:rPr>
              <a:t>i</a:t>
            </a:r>
            <a:r>
              <a:rPr dirty="0" spc="655" i="1">
                <a:latin typeface="Trebuchet MS"/>
                <a:cs typeface="Trebuchet MS"/>
              </a:rPr>
              <a:t>z</a:t>
            </a:r>
            <a:r>
              <a:rPr dirty="0" spc="114" i="1">
                <a:latin typeface="Trebuchet MS"/>
                <a:cs typeface="Trebuchet MS"/>
              </a:rPr>
              <a:t>a</a:t>
            </a:r>
            <a:r>
              <a:rPr dirty="0" spc="310" i="1">
                <a:latin typeface="Trebuchet MS"/>
                <a:cs typeface="Trebuchet MS"/>
              </a:rPr>
              <a:t>t</a:t>
            </a:r>
            <a:r>
              <a:rPr dirty="0" spc="-795" i="1">
                <a:latin typeface="Trebuchet MS"/>
                <a:cs typeface="Trebuchet MS"/>
              </a:rPr>
              <a:t>i</a:t>
            </a:r>
            <a:r>
              <a:rPr dirty="0" spc="-655" i="1">
                <a:latin typeface="Trebuchet MS"/>
                <a:cs typeface="Trebuchet MS"/>
              </a:rPr>
              <a:t>o</a:t>
            </a:r>
            <a:r>
              <a:rPr dirty="0" spc="-395" i="1">
                <a:latin typeface="Trebuchet MS"/>
                <a:cs typeface="Trebuchet MS"/>
              </a:rPr>
              <a:t>n</a:t>
            </a:r>
            <a:r>
              <a:rPr dirty="0" spc="-459" i="1">
                <a:latin typeface="Trebuchet MS"/>
                <a:cs typeface="Trebuchet MS"/>
              </a:rPr>
              <a:t>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554366" y="348787"/>
            <a:ext cx="15590519" cy="9132570"/>
            <a:chOff x="1554366" y="348787"/>
            <a:chExt cx="15590519" cy="91325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5944" y="348787"/>
              <a:ext cx="3078724" cy="3073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366" y="7309156"/>
              <a:ext cx="2351930" cy="2171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981" y="0"/>
            <a:ext cx="11246485" cy="4274820"/>
            <a:chOff x="2750981" y="0"/>
            <a:chExt cx="11246485" cy="4274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369" y="0"/>
              <a:ext cx="9705974" cy="42742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50981" y="560359"/>
              <a:ext cx="3171825" cy="2928620"/>
            </a:xfrm>
            <a:custGeom>
              <a:avLst/>
              <a:gdLst/>
              <a:ahLst/>
              <a:cxnLst/>
              <a:rect l="l" t="t" r="r" b="b"/>
              <a:pathLst>
                <a:path w="3171825" h="2928620">
                  <a:moveTo>
                    <a:pt x="2638073" y="2138965"/>
                  </a:moveTo>
                  <a:lnTo>
                    <a:pt x="2613822" y="2140255"/>
                  </a:lnTo>
                  <a:lnTo>
                    <a:pt x="2589127" y="2142427"/>
                  </a:lnTo>
                  <a:lnTo>
                    <a:pt x="2565878" y="2142160"/>
                  </a:lnTo>
                  <a:lnTo>
                    <a:pt x="2503429" y="2111461"/>
                  </a:lnTo>
                  <a:lnTo>
                    <a:pt x="2460938" y="2086727"/>
                  </a:lnTo>
                  <a:lnTo>
                    <a:pt x="2418495" y="2061928"/>
                  </a:lnTo>
                  <a:lnTo>
                    <a:pt x="2376101" y="2037060"/>
                  </a:lnTo>
                  <a:lnTo>
                    <a:pt x="2333756" y="2012120"/>
                  </a:lnTo>
                  <a:lnTo>
                    <a:pt x="2291462" y="1987103"/>
                  </a:lnTo>
                  <a:lnTo>
                    <a:pt x="2249219" y="1962003"/>
                  </a:lnTo>
                  <a:lnTo>
                    <a:pt x="2207030" y="1936818"/>
                  </a:lnTo>
                  <a:lnTo>
                    <a:pt x="2164893" y="1911542"/>
                  </a:lnTo>
                  <a:lnTo>
                    <a:pt x="2122812" y="1886171"/>
                  </a:lnTo>
                  <a:lnTo>
                    <a:pt x="2080786" y="1860700"/>
                  </a:lnTo>
                  <a:lnTo>
                    <a:pt x="2038818" y="1835125"/>
                  </a:lnTo>
                  <a:lnTo>
                    <a:pt x="1996907" y="1809442"/>
                  </a:lnTo>
                  <a:lnTo>
                    <a:pt x="1955054" y="1783646"/>
                  </a:lnTo>
                  <a:lnTo>
                    <a:pt x="1911853" y="1756879"/>
                  </a:lnTo>
                  <a:lnTo>
                    <a:pt x="1868668" y="1730092"/>
                  </a:lnTo>
                  <a:lnTo>
                    <a:pt x="1825500" y="1703284"/>
                  </a:lnTo>
                  <a:lnTo>
                    <a:pt x="1739211" y="1649608"/>
                  </a:lnTo>
                  <a:lnTo>
                    <a:pt x="1652983" y="1595853"/>
                  </a:lnTo>
                  <a:lnTo>
                    <a:pt x="1566814" y="1542019"/>
                  </a:lnTo>
                  <a:lnTo>
                    <a:pt x="1480699" y="1488108"/>
                  </a:lnTo>
                  <a:lnTo>
                    <a:pt x="1394638" y="1434121"/>
                  </a:lnTo>
                  <a:lnTo>
                    <a:pt x="1308625" y="1380060"/>
                  </a:lnTo>
                  <a:lnTo>
                    <a:pt x="1222659" y="1325926"/>
                  </a:lnTo>
                  <a:lnTo>
                    <a:pt x="1136737" y="1271720"/>
                  </a:lnTo>
                  <a:lnTo>
                    <a:pt x="1050855" y="1217443"/>
                  </a:lnTo>
                  <a:lnTo>
                    <a:pt x="965011" y="1163097"/>
                  </a:lnTo>
                  <a:lnTo>
                    <a:pt x="879202" y="1108683"/>
                  </a:lnTo>
                  <a:lnTo>
                    <a:pt x="846013" y="1073096"/>
                  </a:lnTo>
                  <a:lnTo>
                    <a:pt x="831924" y="1051411"/>
                  </a:lnTo>
                  <a:lnTo>
                    <a:pt x="817366" y="1030362"/>
                  </a:lnTo>
                  <a:lnTo>
                    <a:pt x="930621" y="893252"/>
                  </a:lnTo>
                  <a:lnTo>
                    <a:pt x="1047055" y="789192"/>
                  </a:lnTo>
                  <a:lnTo>
                    <a:pt x="1085461" y="754170"/>
                  </a:lnTo>
                  <a:lnTo>
                    <a:pt x="1131206" y="716174"/>
                  </a:lnTo>
                  <a:lnTo>
                    <a:pt x="1170527" y="693018"/>
                  </a:lnTo>
                  <a:lnTo>
                    <a:pt x="1206211" y="684852"/>
                  </a:lnTo>
                  <a:lnTo>
                    <a:pt x="1224459" y="688505"/>
                  </a:lnTo>
                  <a:lnTo>
                    <a:pt x="933709" y="1040496"/>
                  </a:lnTo>
                  <a:lnTo>
                    <a:pt x="1329115" y="1283209"/>
                  </a:lnTo>
                  <a:lnTo>
                    <a:pt x="1939475" y="1658081"/>
                  </a:lnTo>
                  <a:lnTo>
                    <a:pt x="2156778" y="1791399"/>
                  </a:lnTo>
                  <a:lnTo>
                    <a:pt x="2243676" y="1844668"/>
                  </a:lnTo>
                  <a:lnTo>
                    <a:pt x="2314789" y="1758576"/>
                  </a:lnTo>
                  <a:lnTo>
                    <a:pt x="2386534" y="1831253"/>
                  </a:lnTo>
                  <a:lnTo>
                    <a:pt x="2528655" y="1975330"/>
                  </a:lnTo>
                  <a:lnTo>
                    <a:pt x="2549879" y="1995008"/>
                  </a:lnTo>
                  <a:lnTo>
                    <a:pt x="2571755" y="2014034"/>
                  </a:lnTo>
                  <a:lnTo>
                    <a:pt x="2592637" y="2033714"/>
                  </a:lnTo>
                  <a:lnTo>
                    <a:pt x="2610877" y="2055355"/>
                  </a:lnTo>
                  <a:lnTo>
                    <a:pt x="2620832" y="2073983"/>
                  </a:lnTo>
                  <a:lnTo>
                    <a:pt x="2627379" y="2095018"/>
                  </a:lnTo>
                  <a:lnTo>
                    <a:pt x="2632475" y="2117124"/>
                  </a:lnTo>
                  <a:lnTo>
                    <a:pt x="2638073" y="2138965"/>
                  </a:lnTo>
                  <a:close/>
                </a:path>
                <a:path w="3171825" h="2928620">
                  <a:moveTo>
                    <a:pt x="2314789" y="1758576"/>
                  </a:moveTo>
                  <a:lnTo>
                    <a:pt x="2243676" y="1844668"/>
                  </a:lnTo>
                  <a:lnTo>
                    <a:pt x="2249902" y="1833465"/>
                  </a:lnTo>
                  <a:lnTo>
                    <a:pt x="1214869" y="772674"/>
                  </a:lnTo>
                  <a:lnTo>
                    <a:pt x="933709" y="1040496"/>
                  </a:lnTo>
                  <a:lnTo>
                    <a:pt x="1224459" y="688505"/>
                  </a:lnTo>
                  <a:lnTo>
                    <a:pt x="1241044" y="691825"/>
                  </a:lnTo>
                  <a:lnTo>
                    <a:pt x="1277813" y="714085"/>
                  </a:lnTo>
                  <a:lnTo>
                    <a:pt x="1319304" y="751782"/>
                  </a:lnTo>
                  <a:lnTo>
                    <a:pt x="1532893" y="967422"/>
                  </a:lnTo>
                  <a:lnTo>
                    <a:pt x="1782007" y="1219200"/>
                  </a:lnTo>
                  <a:lnTo>
                    <a:pt x="2066584" y="1507147"/>
                  </a:lnTo>
                  <a:lnTo>
                    <a:pt x="2314789" y="1758576"/>
                  </a:lnTo>
                  <a:close/>
                </a:path>
                <a:path w="3171825" h="2928620">
                  <a:moveTo>
                    <a:pt x="2149476" y="2896231"/>
                  </a:moveTo>
                  <a:lnTo>
                    <a:pt x="2119696" y="2920877"/>
                  </a:lnTo>
                  <a:lnTo>
                    <a:pt x="2064071" y="2928130"/>
                  </a:lnTo>
                  <a:lnTo>
                    <a:pt x="2024328" y="2928249"/>
                  </a:lnTo>
                  <a:lnTo>
                    <a:pt x="1984632" y="2926250"/>
                  </a:lnTo>
                  <a:lnTo>
                    <a:pt x="1945168" y="2922116"/>
                  </a:lnTo>
                  <a:lnTo>
                    <a:pt x="1895095" y="2915705"/>
                  </a:lnTo>
                  <a:lnTo>
                    <a:pt x="1845070" y="2909071"/>
                  </a:lnTo>
                  <a:lnTo>
                    <a:pt x="1795091" y="2902217"/>
                  </a:lnTo>
                  <a:lnTo>
                    <a:pt x="1745158" y="2895143"/>
                  </a:lnTo>
                  <a:lnTo>
                    <a:pt x="1695270" y="2887853"/>
                  </a:lnTo>
                  <a:lnTo>
                    <a:pt x="1645428" y="2880347"/>
                  </a:lnTo>
                  <a:lnTo>
                    <a:pt x="1595630" y="2872629"/>
                  </a:lnTo>
                  <a:lnTo>
                    <a:pt x="1545877" y="2864700"/>
                  </a:lnTo>
                  <a:lnTo>
                    <a:pt x="1496167" y="2856561"/>
                  </a:lnTo>
                  <a:lnTo>
                    <a:pt x="1446501" y="2848216"/>
                  </a:lnTo>
                  <a:lnTo>
                    <a:pt x="1396878" y="2839666"/>
                  </a:lnTo>
                  <a:lnTo>
                    <a:pt x="1347296" y="2830913"/>
                  </a:lnTo>
                  <a:lnTo>
                    <a:pt x="1297757" y="2821959"/>
                  </a:lnTo>
                  <a:lnTo>
                    <a:pt x="1248260" y="2812807"/>
                  </a:lnTo>
                  <a:lnTo>
                    <a:pt x="1198803" y="2803457"/>
                  </a:lnTo>
                  <a:lnTo>
                    <a:pt x="1149386" y="2793912"/>
                  </a:lnTo>
                  <a:lnTo>
                    <a:pt x="1100010" y="2784175"/>
                  </a:lnTo>
                  <a:lnTo>
                    <a:pt x="1050674" y="2774246"/>
                  </a:lnTo>
                  <a:lnTo>
                    <a:pt x="1001376" y="2764129"/>
                  </a:lnTo>
                  <a:lnTo>
                    <a:pt x="952117" y="2753825"/>
                  </a:lnTo>
                  <a:lnTo>
                    <a:pt x="902897" y="2743336"/>
                  </a:lnTo>
                  <a:lnTo>
                    <a:pt x="853714" y="2732664"/>
                  </a:lnTo>
                  <a:lnTo>
                    <a:pt x="804568" y="2721811"/>
                  </a:lnTo>
                  <a:lnTo>
                    <a:pt x="755460" y="2710779"/>
                  </a:lnTo>
                  <a:lnTo>
                    <a:pt x="706387" y="2699570"/>
                  </a:lnTo>
                  <a:lnTo>
                    <a:pt x="657351" y="2688186"/>
                  </a:lnTo>
                  <a:lnTo>
                    <a:pt x="608350" y="2676630"/>
                  </a:lnTo>
                  <a:lnTo>
                    <a:pt x="559384" y="2664902"/>
                  </a:lnTo>
                  <a:lnTo>
                    <a:pt x="510232" y="2652952"/>
                  </a:lnTo>
                  <a:lnTo>
                    <a:pt x="461555" y="2640943"/>
                  </a:lnTo>
                  <a:lnTo>
                    <a:pt x="412691" y="2628715"/>
                  </a:lnTo>
                  <a:lnTo>
                    <a:pt x="363860" y="2616324"/>
                  </a:lnTo>
                  <a:lnTo>
                    <a:pt x="315062" y="2603772"/>
                  </a:lnTo>
                  <a:lnTo>
                    <a:pt x="266296" y="2591061"/>
                  </a:lnTo>
                  <a:lnTo>
                    <a:pt x="217562" y="2578193"/>
                  </a:lnTo>
                  <a:lnTo>
                    <a:pt x="168859" y="2565171"/>
                  </a:lnTo>
                  <a:lnTo>
                    <a:pt x="120187" y="2551995"/>
                  </a:lnTo>
                  <a:lnTo>
                    <a:pt x="71546" y="2538669"/>
                  </a:lnTo>
                  <a:lnTo>
                    <a:pt x="12143" y="2508066"/>
                  </a:lnTo>
                  <a:lnTo>
                    <a:pt x="0" y="2482125"/>
                  </a:lnTo>
                  <a:lnTo>
                    <a:pt x="5767" y="2446799"/>
                  </a:lnTo>
                  <a:lnTo>
                    <a:pt x="24103" y="2402126"/>
                  </a:lnTo>
                  <a:lnTo>
                    <a:pt x="42865" y="2357592"/>
                  </a:lnTo>
                  <a:lnTo>
                    <a:pt x="81567" y="2268915"/>
                  </a:lnTo>
                  <a:lnTo>
                    <a:pt x="121684" y="2180725"/>
                  </a:lnTo>
                  <a:lnTo>
                    <a:pt x="163024" y="2092978"/>
                  </a:lnTo>
                  <a:lnTo>
                    <a:pt x="191289" y="2052861"/>
                  </a:lnTo>
                  <a:lnTo>
                    <a:pt x="226633" y="2034201"/>
                  </a:lnTo>
                  <a:lnTo>
                    <a:pt x="268837" y="2034034"/>
                  </a:lnTo>
                  <a:lnTo>
                    <a:pt x="317681" y="2049397"/>
                  </a:lnTo>
                  <a:lnTo>
                    <a:pt x="326621" y="2053233"/>
                  </a:lnTo>
                  <a:lnTo>
                    <a:pt x="242538" y="2155026"/>
                  </a:lnTo>
                  <a:lnTo>
                    <a:pt x="123314" y="2459139"/>
                  </a:lnTo>
                  <a:lnTo>
                    <a:pt x="1700743" y="2799525"/>
                  </a:lnTo>
                  <a:lnTo>
                    <a:pt x="1799029" y="2680538"/>
                  </a:lnTo>
                  <a:lnTo>
                    <a:pt x="2140533" y="2825588"/>
                  </a:lnTo>
                  <a:lnTo>
                    <a:pt x="2146704" y="2838811"/>
                  </a:lnTo>
                  <a:lnTo>
                    <a:pt x="2154154" y="2853715"/>
                  </a:lnTo>
                  <a:lnTo>
                    <a:pt x="2159351" y="2868461"/>
                  </a:lnTo>
                  <a:lnTo>
                    <a:pt x="2158763" y="2881208"/>
                  </a:lnTo>
                  <a:lnTo>
                    <a:pt x="2149476" y="2896231"/>
                  </a:lnTo>
                  <a:close/>
                </a:path>
                <a:path w="3171825" h="2928620">
                  <a:moveTo>
                    <a:pt x="1799029" y="2680538"/>
                  </a:moveTo>
                  <a:lnTo>
                    <a:pt x="1700743" y="2799525"/>
                  </a:lnTo>
                  <a:lnTo>
                    <a:pt x="1711960" y="2767623"/>
                  </a:lnTo>
                  <a:lnTo>
                    <a:pt x="747658" y="2365516"/>
                  </a:lnTo>
                  <a:lnTo>
                    <a:pt x="242538" y="2155026"/>
                  </a:lnTo>
                  <a:lnTo>
                    <a:pt x="326621" y="2053233"/>
                  </a:lnTo>
                  <a:lnTo>
                    <a:pt x="549723" y="2148854"/>
                  </a:lnTo>
                  <a:lnTo>
                    <a:pt x="828524" y="2267938"/>
                  </a:lnTo>
                  <a:lnTo>
                    <a:pt x="1799029" y="2680538"/>
                  </a:lnTo>
                  <a:close/>
                </a:path>
                <a:path w="3171825" h="2928620">
                  <a:moveTo>
                    <a:pt x="3142299" y="1933107"/>
                  </a:moveTo>
                  <a:lnTo>
                    <a:pt x="3126982" y="1926112"/>
                  </a:lnTo>
                  <a:lnTo>
                    <a:pt x="3111073" y="1919422"/>
                  </a:lnTo>
                  <a:lnTo>
                    <a:pt x="3097176" y="1911670"/>
                  </a:lnTo>
                  <a:lnTo>
                    <a:pt x="3067212" y="1860603"/>
                  </a:lnTo>
                  <a:lnTo>
                    <a:pt x="3047589" y="1819170"/>
                  </a:lnTo>
                  <a:lnTo>
                    <a:pt x="3028572" y="1777425"/>
                  </a:lnTo>
                  <a:lnTo>
                    <a:pt x="3009708" y="1735602"/>
                  </a:lnTo>
                  <a:lnTo>
                    <a:pt x="2990539" y="1693935"/>
                  </a:lnTo>
                  <a:lnTo>
                    <a:pt x="2314969" y="258066"/>
                  </a:lnTo>
                  <a:lnTo>
                    <a:pt x="2289103" y="201214"/>
                  </a:lnTo>
                  <a:lnTo>
                    <a:pt x="2272074" y="156002"/>
                  </a:lnTo>
                  <a:lnTo>
                    <a:pt x="2265030" y="120571"/>
                  </a:lnTo>
                  <a:lnTo>
                    <a:pt x="2269118" y="93057"/>
                  </a:lnTo>
                  <a:lnTo>
                    <a:pt x="2315279" y="54339"/>
                  </a:lnTo>
                  <a:lnTo>
                    <a:pt x="2359648" y="39411"/>
                  </a:lnTo>
                  <a:lnTo>
                    <a:pt x="2419739" y="24954"/>
                  </a:lnTo>
                  <a:lnTo>
                    <a:pt x="2439642" y="21382"/>
                  </a:lnTo>
                  <a:lnTo>
                    <a:pt x="2353421" y="125763"/>
                  </a:lnTo>
                  <a:lnTo>
                    <a:pt x="2968889" y="1400592"/>
                  </a:lnTo>
                  <a:lnTo>
                    <a:pt x="2988665" y="1399371"/>
                  </a:lnTo>
                  <a:lnTo>
                    <a:pt x="3066714" y="1304883"/>
                  </a:lnTo>
                  <a:lnTo>
                    <a:pt x="3146640" y="1749017"/>
                  </a:lnTo>
                  <a:lnTo>
                    <a:pt x="3153268" y="1779209"/>
                  </a:lnTo>
                  <a:lnTo>
                    <a:pt x="3160998" y="1809234"/>
                  </a:lnTo>
                  <a:lnTo>
                    <a:pt x="3167731" y="1839229"/>
                  </a:lnTo>
                  <a:lnTo>
                    <a:pt x="3171366" y="1869333"/>
                  </a:lnTo>
                  <a:lnTo>
                    <a:pt x="3168681" y="1885088"/>
                  </a:lnTo>
                  <a:lnTo>
                    <a:pt x="3161045" y="1901067"/>
                  </a:lnTo>
                  <a:lnTo>
                    <a:pt x="3151302" y="1917122"/>
                  </a:lnTo>
                  <a:lnTo>
                    <a:pt x="3142299" y="1933107"/>
                  </a:lnTo>
                  <a:close/>
                </a:path>
                <a:path w="3171825" h="2928620">
                  <a:moveTo>
                    <a:pt x="3066714" y="1304883"/>
                  </a:moveTo>
                  <a:lnTo>
                    <a:pt x="2988665" y="1399371"/>
                  </a:lnTo>
                  <a:lnTo>
                    <a:pt x="2757616" y="129689"/>
                  </a:lnTo>
                  <a:lnTo>
                    <a:pt x="2749653" y="112394"/>
                  </a:lnTo>
                  <a:lnTo>
                    <a:pt x="2734390" y="95142"/>
                  </a:lnTo>
                  <a:lnTo>
                    <a:pt x="2716490" y="82182"/>
                  </a:lnTo>
                  <a:lnTo>
                    <a:pt x="2700616" y="77763"/>
                  </a:lnTo>
                  <a:lnTo>
                    <a:pt x="2651535" y="83057"/>
                  </a:lnTo>
                  <a:lnTo>
                    <a:pt x="2602474" y="89173"/>
                  </a:lnTo>
                  <a:lnTo>
                    <a:pt x="2553317" y="95930"/>
                  </a:lnTo>
                  <a:lnTo>
                    <a:pt x="2353421" y="125763"/>
                  </a:lnTo>
                  <a:lnTo>
                    <a:pt x="2439642" y="21382"/>
                  </a:lnTo>
                  <a:lnTo>
                    <a:pt x="2522653" y="9871"/>
                  </a:lnTo>
                  <a:lnTo>
                    <a:pt x="2575012" y="6384"/>
                  </a:lnTo>
                  <a:lnTo>
                    <a:pt x="2627720" y="4488"/>
                  </a:lnTo>
                  <a:lnTo>
                    <a:pt x="2733423" y="2130"/>
                  </a:lnTo>
                  <a:lnTo>
                    <a:pt x="2786039" y="0"/>
                  </a:lnTo>
                  <a:lnTo>
                    <a:pt x="2826114" y="18761"/>
                  </a:lnTo>
                  <a:lnTo>
                    <a:pt x="2830099" y="30567"/>
                  </a:lnTo>
                  <a:lnTo>
                    <a:pt x="2836391" y="48705"/>
                  </a:lnTo>
                  <a:lnTo>
                    <a:pt x="2842146" y="67080"/>
                  </a:lnTo>
                  <a:lnTo>
                    <a:pt x="2846592" y="85736"/>
                  </a:lnTo>
                  <a:lnTo>
                    <a:pt x="3066714" y="1304883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11181" y="0"/>
            <a:ext cx="4665345" cy="3454400"/>
          </a:xfrm>
          <a:prstGeom prst="rect"/>
        </p:spPr>
        <p:txBody>
          <a:bodyPr wrap="square" lIns="0" tIns="433070" rIns="0" bIns="0" rtlCol="0" vert="horz">
            <a:spAutoFit/>
          </a:bodyPr>
          <a:lstStyle/>
          <a:p>
            <a:pPr marL="12700" marR="5080" indent="758825">
              <a:lnSpc>
                <a:spcPct val="78300"/>
              </a:lnSpc>
              <a:spcBef>
                <a:spcPts val="3410"/>
              </a:spcBef>
            </a:pPr>
            <a:r>
              <a:rPr dirty="0" sz="12600" spc="-685"/>
              <a:t>Grup </a:t>
            </a:r>
            <a:r>
              <a:rPr dirty="0" sz="12600" spc="-680"/>
              <a:t> </a:t>
            </a:r>
            <a:r>
              <a:rPr dirty="0" sz="12600" spc="-545"/>
              <a:t>Üyeleri</a:t>
            </a:r>
            <a:endParaRPr sz="12600"/>
          </a:p>
        </p:txBody>
      </p:sp>
      <p:sp>
        <p:nvSpPr>
          <p:cNvPr id="6" name="object 6"/>
          <p:cNvSpPr/>
          <p:nvPr/>
        </p:nvSpPr>
        <p:spPr>
          <a:xfrm>
            <a:off x="12376636" y="906287"/>
            <a:ext cx="3152140" cy="2950210"/>
          </a:xfrm>
          <a:custGeom>
            <a:avLst/>
            <a:gdLst/>
            <a:ahLst/>
            <a:cxnLst/>
            <a:rect l="l" t="t" r="r" b="b"/>
            <a:pathLst>
              <a:path w="3152140" h="2950210">
                <a:moveTo>
                  <a:pt x="525049" y="807165"/>
                </a:moveTo>
                <a:lnTo>
                  <a:pt x="549251" y="805155"/>
                </a:lnTo>
                <a:lnTo>
                  <a:pt x="573870" y="802251"/>
                </a:lnTo>
                <a:lnTo>
                  <a:pt x="597117" y="801826"/>
                </a:lnTo>
                <a:lnTo>
                  <a:pt x="660451" y="830657"/>
                </a:lnTo>
                <a:lnTo>
                  <a:pt x="703657" y="854119"/>
                </a:lnTo>
                <a:lnTo>
                  <a:pt x="746818" y="877646"/>
                </a:lnTo>
                <a:lnTo>
                  <a:pt x="789932" y="901243"/>
                </a:lnTo>
                <a:lnTo>
                  <a:pt x="832999" y="924915"/>
                </a:lnTo>
                <a:lnTo>
                  <a:pt x="876018" y="948665"/>
                </a:lnTo>
                <a:lnTo>
                  <a:pt x="918987" y="972499"/>
                </a:lnTo>
                <a:lnTo>
                  <a:pt x="961906" y="996420"/>
                </a:lnTo>
                <a:lnTo>
                  <a:pt x="1004774" y="1020434"/>
                </a:lnTo>
                <a:lnTo>
                  <a:pt x="1047591" y="1044544"/>
                </a:lnTo>
                <a:lnTo>
                  <a:pt x="1090354" y="1068755"/>
                </a:lnTo>
                <a:lnTo>
                  <a:pt x="1133064" y="1093072"/>
                </a:lnTo>
                <a:lnTo>
                  <a:pt x="1175720" y="1117499"/>
                </a:lnTo>
                <a:lnTo>
                  <a:pt x="1218320" y="1142041"/>
                </a:lnTo>
                <a:lnTo>
                  <a:pt x="1262297" y="1167513"/>
                </a:lnTo>
                <a:lnTo>
                  <a:pt x="1306258" y="1193005"/>
                </a:lnTo>
                <a:lnTo>
                  <a:pt x="1350204" y="1218519"/>
                </a:lnTo>
                <a:lnTo>
                  <a:pt x="1438049" y="1269608"/>
                </a:lnTo>
                <a:lnTo>
                  <a:pt x="1525835" y="1320779"/>
                </a:lnTo>
                <a:lnTo>
                  <a:pt x="1613565" y="1372030"/>
                </a:lnTo>
                <a:lnTo>
                  <a:pt x="1701243" y="1423359"/>
                </a:lnTo>
                <a:lnTo>
                  <a:pt x="1788870" y="1474766"/>
                </a:lnTo>
                <a:lnTo>
                  <a:pt x="1876450" y="1526249"/>
                </a:lnTo>
                <a:lnTo>
                  <a:pt x="1963986" y="1577806"/>
                </a:lnTo>
                <a:lnTo>
                  <a:pt x="2051481" y="1629436"/>
                </a:lnTo>
                <a:lnTo>
                  <a:pt x="2138937" y="1681138"/>
                </a:lnTo>
                <a:lnTo>
                  <a:pt x="2226357" y="1732911"/>
                </a:lnTo>
                <a:lnTo>
                  <a:pt x="2313744" y="1784752"/>
                </a:lnTo>
                <a:lnTo>
                  <a:pt x="2347975" y="1819338"/>
                </a:lnTo>
                <a:lnTo>
                  <a:pt x="2362703" y="1840594"/>
                </a:lnTo>
                <a:lnTo>
                  <a:pt x="2377879" y="1861202"/>
                </a:lnTo>
                <a:lnTo>
                  <a:pt x="2268746" y="2001615"/>
                </a:lnTo>
                <a:lnTo>
                  <a:pt x="2155455" y="2109088"/>
                </a:lnTo>
                <a:lnTo>
                  <a:pt x="2118105" y="2145235"/>
                </a:lnTo>
                <a:lnTo>
                  <a:pt x="2073509" y="2184573"/>
                </a:lnTo>
                <a:lnTo>
                  <a:pt x="2034893" y="2208886"/>
                </a:lnTo>
                <a:lnTo>
                  <a:pt x="1999467" y="2218109"/>
                </a:lnTo>
                <a:lnTo>
                  <a:pt x="1981119" y="2214999"/>
                </a:lnTo>
                <a:lnTo>
                  <a:pt x="2261287" y="1854528"/>
                </a:lnTo>
                <a:lnTo>
                  <a:pt x="1858846" y="1623666"/>
                </a:lnTo>
                <a:lnTo>
                  <a:pt x="1237621" y="1267088"/>
                </a:lnTo>
                <a:lnTo>
                  <a:pt x="1016455" y="1140283"/>
                </a:lnTo>
                <a:lnTo>
                  <a:pt x="928013" y="1089618"/>
                </a:lnTo>
                <a:lnTo>
                  <a:pt x="859488" y="1177784"/>
                </a:lnTo>
                <a:lnTo>
                  <a:pt x="785616" y="1107270"/>
                </a:lnTo>
                <a:lnTo>
                  <a:pt x="639279" y="967478"/>
                </a:lnTo>
                <a:lnTo>
                  <a:pt x="617480" y="948439"/>
                </a:lnTo>
                <a:lnTo>
                  <a:pt x="595048" y="930071"/>
                </a:lnTo>
                <a:lnTo>
                  <a:pt x="573591" y="911020"/>
                </a:lnTo>
                <a:lnTo>
                  <a:pt x="554716" y="889930"/>
                </a:lnTo>
                <a:lnTo>
                  <a:pt x="544212" y="871606"/>
                </a:lnTo>
                <a:lnTo>
                  <a:pt x="537043" y="850774"/>
                </a:lnTo>
                <a:lnTo>
                  <a:pt x="531293" y="828829"/>
                </a:lnTo>
                <a:lnTo>
                  <a:pt x="525049" y="807165"/>
                </a:lnTo>
                <a:close/>
              </a:path>
              <a:path w="3152140" h="2950210">
                <a:moveTo>
                  <a:pt x="859488" y="1177784"/>
                </a:moveTo>
                <a:lnTo>
                  <a:pt x="928013" y="1089618"/>
                </a:lnTo>
                <a:lnTo>
                  <a:pt x="922122" y="1101001"/>
                </a:lnTo>
                <a:lnTo>
                  <a:pt x="1988205" y="2130583"/>
                </a:lnTo>
                <a:lnTo>
                  <a:pt x="2261287" y="1854528"/>
                </a:lnTo>
                <a:lnTo>
                  <a:pt x="1981119" y="2214999"/>
                </a:lnTo>
                <a:lnTo>
                  <a:pt x="1964442" y="2212173"/>
                </a:lnTo>
                <a:lnTo>
                  <a:pt x="1927029" y="2191015"/>
                </a:lnTo>
                <a:lnTo>
                  <a:pt x="1884437" y="2154567"/>
                </a:lnTo>
                <a:lnTo>
                  <a:pt x="1664537" y="1945366"/>
                </a:lnTo>
                <a:lnTo>
                  <a:pt x="1408055" y="1701098"/>
                </a:lnTo>
                <a:lnTo>
                  <a:pt x="1115052" y="1421730"/>
                </a:lnTo>
                <a:lnTo>
                  <a:pt x="859488" y="1177784"/>
                </a:lnTo>
                <a:close/>
              </a:path>
              <a:path w="3152140" h="2950210">
                <a:moveTo>
                  <a:pt x="990939" y="35721"/>
                </a:moveTo>
                <a:lnTo>
                  <a:pt x="1019974" y="10201"/>
                </a:lnTo>
                <a:lnTo>
                  <a:pt x="1075359" y="1299"/>
                </a:lnTo>
                <a:lnTo>
                  <a:pt x="1115081" y="0"/>
                </a:lnTo>
                <a:lnTo>
                  <a:pt x="1154818" y="819"/>
                </a:lnTo>
                <a:lnTo>
                  <a:pt x="1194388" y="3779"/>
                </a:lnTo>
                <a:lnTo>
                  <a:pt x="1244629" y="8700"/>
                </a:lnTo>
                <a:lnTo>
                  <a:pt x="1294830" y="13845"/>
                </a:lnTo>
                <a:lnTo>
                  <a:pt x="1344990" y="19212"/>
                </a:lnTo>
                <a:lnTo>
                  <a:pt x="1395111" y="24800"/>
                </a:lnTo>
                <a:lnTo>
                  <a:pt x="1445193" y="30605"/>
                </a:lnTo>
                <a:lnTo>
                  <a:pt x="1495236" y="36627"/>
                </a:lnTo>
                <a:lnTo>
                  <a:pt x="1545241" y="42863"/>
                </a:lnTo>
                <a:lnTo>
                  <a:pt x="1595208" y="49311"/>
                </a:lnTo>
                <a:lnTo>
                  <a:pt x="1645138" y="55969"/>
                </a:lnTo>
                <a:lnTo>
                  <a:pt x="1695030" y="62835"/>
                </a:lnTo>
                <a:lnTo>
                  <a:pt x="1744885" y="69908"/>
                </a:lnTo>
                <a:lnTo>
                  <a:pt x="1794705" y="77184"/>
                </a:lnTo>
                <a:lnTo>
                  <a:pt x="1844488" y="84663"/>
                </a:lnTo>
                <a:lnTo>
                  <a:pt x="1894236" y="92341"/>
                </a:lnTo>
                <a:lnTo>
                  <a:pt x="1943948" y="100218"/>
                </a:lnTo>
                <a:lnTo>
                  <a:pt x="1993626" y="108291"/>
                </a:lnTo>
                <a:lnTo>
                  <a:pt x="2043270" y="116558"/>
                </a:lnTo>
                <a:lnTo>
                  <a:pt x="2092880" y="125016"/>
                </a:lnTo>
                <a:lnTo>
                  <a:pt x="2142456" y="133665"/>
                </a:lnTo>
                <a:lnTo>
                  <a:pt x="2191999" y="142502"/>
                </a:lnTo>
                <a:lnTo>
                  <a:pt x="2241509" y="151524"/>
                </a:lnTo>
                <a:lnTo>
                  <a:pt x="2290987" y="160731"/>
                </a:lnTo>
                <a:lnTo>
                  <a:pt x="2340434" y="170119"/>
                </a:lnTo>
                <a:lnTo>
                  <a:pt x="2389848" y="179688"/>
                </a:lnTo>
                <a:lnTo>
                  <a:pt x="2439232" y="189434"/>
                </a:lnTo>
                <a:lnTo>
                  <a:pt x="2488585" y="199356"/>
                </a:lnTo>
                <a:lnTo>
                  <a:pt x="2537907" y="209452"/>
                </a:lnTo>
                <a:lnTo>
                  <a:pt x="2587200" y="219720"/>
                </a:lnTo>
                <a:lnTo>
                  <a:pt x="2636685" y="230206"/>
                </a:lnTo>
                <a:lnTo>
                  <a:pt x="2685698" y="240764"/>
                </a:lnTo>
                <a:lnTo>
                  <a:pt x="2734903" y="251535"/>
                </a:lnTo>
                <a:lnTo>
                  <a:pt x="2784080" y="262470"/>
                </a:lnTo>
                <a:lnTo>
                  <a:pt x="2833230" y="273567"/>
                </a:lnTo>
                <a:lnTo>
                  <a:pt x="2882352" y="284824"/>
                </a:lnTo>
                <a:lnTo>
                  <a:pt x="2931446" y="296239"/>
                </a:lnTo>
                <a:lnTo>
                  <a:pt x="2980515" y="307809"/>
                </a:lnTo>
                <a:lnTo>
                  <a:pt x="3029556" y="319533"/>
                </a:lnTo>
                <a:lnTo>
                  <a:pt x="3078572" y="331409"/>
                </a:lnTo>
                <a:lnTo>
                  <a:pt x="3138858" y="360234"/>
                </a:lnTo>
                <a:lnTo>
                  <a:pt x="3151766" y="385803"/>
                </a:lnTo>
                <a:lnTo>
                  <a:pt x="3147051" y="421284"/>
                </a:lnTo>
                <a:lnTo>
                  <a:pt x="3130049" y="466482"/>
                </a:lnTo>
                <a:lnTo>
                  <a:pt x="3112619" y="511554"/>
                </a:lnTo>
                <a:lnTo>
                  <a:pt x="3076567" y="601342"/>
                </a:lnTo>
                <a:lnTo>
                  <a:pt x="3039088" y="690684"/>
                </a:lnTo>
                <a:lnTo>
                  <a:pt x="3000372" y="779621"/>
                </a:lnTo>
                <a:lnTo>
                  <a:pt x="2973311" y="820559"/>
                </a:lnTo>
                <a:lnTo>
                  <a:pt x="2938536" y="840260"/>
                </a:lnTo>
                <a:lnTo>
                  <a:pt x="2896356" y="841681"/>
                </a:lnTo>
                <a:lnTo>
                  <a:pt x="2847077" y="827775"/>
                </a:lnTo>
                <a:lnTo>
                  <a:pt x="2838028" y="824207"/>
                </a:lnTo>
                <a:lnTo>
                  <a:pt x="2919050" y="719962"/>
                </a:lnTo>
                <a:lnTo>
                  <a:pt x="3029189" y="412441"/>
                </a:lnTo>
                <a:lnTo>
                  <a:pt x="1442346" y="119056"/>
                </a:lnTo>
                <a:lnTo>
                  <a:pt x="1347638" y="240910"/>
                </a:lnTo>
                <a:lnTo>
                  <a:pt x="1001976" y="106067"/>
                </a:lnTo>
                <a:lnTo>
                  <a:pt x="995415" y="93033"/>
                </a:lnTo>
                <a:lnTo>
                  <a:pt x="987526" y="78357"/>
                </a:lnTo>
                <a:lnTo>
                  <a:pt x="981893" y="63772"/>
                </a:lnTo>
                <a:lnTo>
                  <a:pt x="982102" y="51013"/>
                </a:lnTo>
                <a:lnTo>
                  <a:pt x="990939" y="35721"/>
                </a:lnTo>
                <a:close/>
              </a:path>
              <a:path w="3152140" h="2950210">
                <a:moveTo>
                  <a:pt x="1347638" y="240910"/>
                </a:moveTo>
                <a:lnTo>
                  <a:pt x="1442346" y="119056"/>
                </a:lnTo>
                <a:lnTo>
                  <a:pt x="1432082" y="151277"/>
                </a:lnTo>
                <a:lnTo>
                  <a:pt x="2407901" y="524566"/>
                </a:lnTo>
                <a:lnTo>
                  <a:pt x="2919050" y="719962"/>
                </a:lnTo>
                <a:lnTo>
                  <a:pt x="2838028" y="824207"/>
                </a:lnTo>
                <a:lnTo>
                  <a:pt x="2612184" y="735254"/>
                </a:lnTo>
                <a:lnTo>
                  <a:pt x="2329968" y="624503"/>
                </a:lnTo>
                <a:lnTo>
                  <a:pt x="1347638" y="240910"/>
                </a:lnTo>
                <a:close/>
              </a:path>
              <a:path w="3152140" h="2950210">
                <a:moveTo>
                  <a:pt x="27160" y="1027908"/>
                </a:moveTo>
                <a:lnTo>
                  <a:pt x="42677" y="1034445"/>
                </a:lnTo>
                <a:lnTo>
                  <a:pt x="58778" y="1040659"/>
                </a:lnTo>
                <a:lnTo>
                  <a:pt x="72899" y="1047995"/>
                </a:lnTo>
                <a:lnTo>
                  <a:pt x="104367" y="1098150"/>
                </a:lnTo>
                <a:lnTo>
                  <a:pt x="125212" y="1138981"/>
                </a:lnTo>
                <a:lnTo>
                  <a:pt x="145460" y="1180143"/>
                </a:lnTo>
                <a:lnTo>
                  <a:pt x="165559" y="1221387"/>
                </a:lnTo>
                <a:lnTo>
                  <a:pt x="185956" y="1262467"/>
                </a:lnTo>
                <a:lnTo>
                  <a:pt x="903875" y="2677637"/>
                </a:lnTo>
                <a:lnTo>
                  <a:pt x="931418" y="2733696"/>
                </a:lnTo>
                <a:lnTo>
                  <a:pt x="949782" y="2778382"/>
                </a:lnTo>
                <a:lnTo>
                  <a:pt x="957875" y="2813589"/>
                </a:lnTo>
                <a:lnTo>
                  <a:pt x="954607" y="2841211"/>
                </a:lnTo>
                <a:lnTo>
                  <a:pt x="909615" y="2881284"/>
                </a:lnTo>
                <a:lnTo>
                  <a:pt x="865709" y="2897523"/>
                </a:lnTo>
                <a:lnTo>
                  <a:pt x="806074" y="2913758"/>
                </a:lnTo>
                <a:lnTo>
                  <a:pt x="786287" y="2917920"/>
                </a:lnTo>
                <a:lnTo>
                  <a:pt x="869369" y="2811024"/>
                </a:lnTo>
                <a:lnTo>
                  <a:pt x="216309" y="1555037"/>
                </a:lnTo>
                <a:lnTo>
                  <a:pt x="196578" y="1556845"/>
                </a:lnTo>
                <a:lnTo>
                  <a:pt x="121370" y="1653610"/>
                </a:lnTo>
                <a:lnTo>
                  <a:pt x="28288" y="1212045"/>
                </a:lnTo>
                <a:lnTo>
                  <a:pt x="20767" y="1182063"/>
                </a:lnTo>
                <a:lnTo>
                  <a:pt x="12148" y="1152282"/>
                </a:lnTo>
                <a:lnTo>
                  <a:pt x="4527" y="1122500"/>
                </a:lnTo>
                <a:lnTo>
                  <a:pt x="0" y="1092517"/>
                </a:lnTo>
                <a:lnTo>
                  <a:pt x="2215" y="1076689"/>
                </a:lnTo>
                <a:lnTo>
                  <a:pt x="9373" y="1060490"/>
                </a:lnTo>
                <a:lnTo>
                  <a:pt x="18635" y="1044153"/>
                </a:lnTo>
                <a:lnTo>
                  <a:pt x="27160" y="1027908"/>
                </a:lnTo>
                <a:close/>
              </a:path>
              <a:path w="3152140" h="2950210">
                <a:moveTo>
                  <a:pt x="121370" y="1653610"/>
                </a:moveTo>
                <a:lnTo>
                  <a:pt x="196578" y="1556845"/>
                </a:lnTo>
                <a:lnTo>
                  <a:pt x="465236" y="2819105"/>
                </a:lnTo>
                <a:lnTo>
                  <a:pt x="473709" y="2836156"/>
                </a:lnTo>
                <a:lnTo>
                  <a:pt x="489478" y="2852947"/>
                </a:lnTo>
                <a:lnTo>
                  <a:pt x="507755" y="2865369"/>
                </a:lnTo>
                <a:lnTo>
                  <a:pt x="523753" y="2869315"/>
                </a:lnTo>
                <a:lnTo>
                  <a:pt x="572655" y="2862565"/>
                </a:lnTo>
                <a:lnTo>
                  <a:pt x="621513" y="2854995"/>
                </a:lnTo>
                <a:lnTo>
                  <a:pt x="670447" y="2846781"/>
                </a:lnTo>
                <a:lnTo>
                  <a:pt x="869369" y="2811024"/>
                </a:lnTo>
                <a:lnTo>
                  <a:pt x="786287" y="2917920"/>
                </a:lnTo>
                <a:lnTo>
                  <a:pt x="703654" y="2931891"/>
                </a:lnTo>
                <a:lnTo>
                  <a:pt x="651422" y="2936931"/>
                </a:lnTo>
                <a:lnTo>
                  <a:pt x="598794" y="2940392"/>
                </a:lnTo>
                <a:lnTo>
                  <a:pt x="493207" y="2945888"/>
                </a:lnTo>
                <a:lnTo>
                  <a:pt x="440678" y="2949581"/>
                </a:lnTo>
                <a:lnTo>
                  <a:pt x="400062" y="2932017"/>
                </a:lnTo>
                <a:lnTo>
                  <a:pt x="395729" y="2920336"/>
                </a:lnTo>
                <a:lnTo>
                  <a:pt x="388901" y="2902393"/>
                </a:lnTo>
                <a:lnTo>
                  <a:pt x="382602" y="2884196"/>
                </a:lnTo>
                <a:lnTo>
                  <a:pt x="377605" y="2865681"/>
                </a:lnTo>
                <a:lnTo>
                  <a:pt x="121370" y="1653610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78746" y="4047778"/>
            <a:ext cx="4530725" cy="5763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21615" marR="213995">
              <a:lnSpc>
                <a:spcPct val="116199"/>
              </a:lnSpc>
              <a:spcBef>
                <a:spcPts val="95"/>
              </a:spcBef>
            </a:pPr>
            <a:r>
              <a:rPr dirty="0" sz="2700" spc="6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9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2700" spc="2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dirty="0" sz="27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700" spc="13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2700" spc="5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2700" spc="155">
                <a:solidFill>
                  <a:srgbClr val="FFFFFF"/>
                </a:solidFill>
                <a:latin typeface="Georgia"/>
                <a:cs typeface="Georgia"/>
              </a:rPr>
              <a:t>f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-20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2700" spc="25">
                <a:solidFill>
                  <a:srgbClr val="FFFFFF"/>
                </a:solidFill>
                <a:latin typeface="Georgia"/>
                <a:cs typeface="Georgia"/>
              </a:rPr>
              <a:t>Z</a:t>
            </a:r>
            <a:r>
              <a:rPr dirty="0" sz="2700" spc="-20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2700" spc="-26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2700" spc="130">
                <a:solidFill>
                  <a:srgbClr val="FFFFFF"/>
                </a:solidFill>
                <a:latin typeface="Georgia"/>
                <a:cs typeface="Georgia"/>
              </a:rPr>
              <a:t>Ç</a:t>
            </a:r>
            <a:r>
              <a:rPr dirty="0" sz="2700" spc="6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7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dirty="0" sz="2700" spc="-9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700" spc="25">
                <a:solidFill>
                  <a:srgbClr val="FFFFFF"/>
                </a:solidFill>
                <a:latin typeface="Georgia"/>
                <a:cs typeface="Georgia"/>
              </a:rPr>
              <a:t>R  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180290034</a:t>
            </a:r>
            <a:endParaRPr sz="2700">
              <a:latin typeface="Georgia"/>
              <a:cs typeface="Georgia"/>
            </a:endParaRPr>
          </a:p>
          <a:p>
            <a:pPr algn="ctr" marL="498475" marR="490855">
              <a:lnSpc>
                <a:spcPct val="116199"/>
              </a:lnSpc>
            </a:pPr>
            <a:r>
              <a:rPr dirty="0" sz="2700" spc="-18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2700" spc="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2700" spc="6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Georgia"/>
                <a:cs typeface="Georgia"/>
              </a:rPr>
              <a:t>İ</a:t>
            </a:r>
            <a:r>
              <a:rPr dirty="0" sz="2700" spc="75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dirty="0" sz="2700" spc="22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700" spc="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9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2700" spc="6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700" spc="25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Georgia"/>
                <a:cs typeface="Georgia"/>
              </a:rPr>
              <a:t>K</a:t>
            </a:r>
            <a:r>
              <a:rPr dirty="0" sz="2700" spc="-8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700" spc="-26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2700" spc="15">
                <a:solidFill>
                  <a:srgbClr val="FFFFFF"/>
                </a:solidFill>
                <a:latin typeface="Georgia"/>
                <a:cs typeface="Georgia"/>
              </a:rPr>
              <a:t>D</a:t>
            </a:r>
            <a:r>
              <a:rPr dirty="0" sz="2700" spc="-95">
                <a:solidFill>
                  <a:srgbClr val="FFFFFF"/>
                </a:solidFill>
                <a:latin typeface="Georgia"/>
                <a:cs typeface="Georgia"/>
              </a:rPr>
              <a:t>İ</a:t>
            </a:r>
            <a:r>
              <a:rPr dirty="0" sz="2700" spc="25">
                <a:solidFill>
                  <a:srgbClr val="FFFFFF"/>
                </a:solidFill>
                <a:latin typeface="Georgia"/>
                <a:cs typeface="Georgia"/>
              </a:rPr>
              <a:t>R  </a:t>
            </a:r>
            <a:r>
              <a:rPr dirty="0" sz="2700" spc="65">
                <a:solidFill>
                  <a:srgbClr val="FFFFFF"/>
                </a:solidFill>
                <a:latin typeface="Georgia"/>
                <a:cs typeface="Georgia"/>
              </a:rPr>
              <a:t>210290303</a:t>
            </a:r>
            <a:endParaRPr sz="2700">
              <a:latin typeface="Georgia"/>
              <a:cs typeface="Georgia"/>
            </a:endParaRPr>
          </a:p>
          <a:p>
            <a:pPr algn="ctr" marL="874394" marR="867410">
              <a:lnSpc>
                <a:spcPct val="116199"/>
              </a:lnSpc>
            </a:pPr>
            <a:r>
              <a:rPr dirty="0" sz="2700" spc="105">
                <a:solidFill>
                  <a:srgbClr val="FFFFFF"/>
                </a:solidFill>
                <a:latin typeface="Georgia"/>
                <a:cs typeface="Georgia"/>
              </a:rPr>
              <a:t>K</a:t>
            </a:r>
            <a:r>
              <a:rPr dirty="0" sz="27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700" spc="2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dirty="0" sz="2700" spc="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Georgia"/>
                <a:cs typeface="Georgia"/>
              </a:rPr>
              <a:t>Z</a:t>
            </a:r>
            <a:r>
              <a:rPr dirty="0" sz="27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700" spc="225">
                <a:solidFill>
                  <a:srgbClr val="FFFFFF"/>
                </a:solidFill>
                <a:latin typeface="Georgia"/>
                <a:cs typeface="Georgia"/>
              </a:rPr>
              <a:t>k</a:t>
            </a:r>
            <a:r>
              <a:rPr dirty="0" sz="2700" spc="6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Georgia"/>
                <a:cs typeface="Georgia"/>
              </a:rPr>
              <a:t>Ö</a:t>
            </a:r>
            <a:r>
              <a:rPr dirty="0" sz="2700" spc="25">
                <a:solidFill>
                  <a:srgbClr val="FFFFFF"/>
                </a:solidFill>
                <a:latin typeface="Georgia"/>
                <a:cs typeface="Georgia"/>
              </a:rPr>
              <a:t>Z</a:t>
            </a:r>
            <a:r>
              <a:rPr dirty="0" sz="2700" spc="-8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Georgia"/>
                <a:cs typeface="Georgia"/>
              </a:rPr>
              <a:t>N  </a:t>
            </a:r>
            <a:r>
              <a:rPr dirty="0" sz="2700" spc="85">
                <a:solidFill>
                  <a:srgbClr val="FFFFFF"/>
                </a:solidFill>
                <a:latin typeface="Georgia"/>
                <a:cs typeface="Georgia"/>
              </a:rPr>
              <a:t>200290047</a:t>
            </a:r>
            <a:endParaRPr sz="2700">
              <a:latin typeface="Georgia"/>
              <a:cs typeface="Georgia"/>
            </a:endParaRPr>
          </a:p>
          <a:p>
            <a:pPr algn="ctr" marL="582295" marR="574675">
              <a:lnSpc>
                <a:spcPct val="116199"/>
              </a:lnSpc>
            </a:pPr>
            <a:r>
              <a:rPr dirty="0" sz="2700" spc="1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ü</a:t>
            </a:r>
            <a:r>
              <a:rPr dirty="0" sz="2700" spc="-10">
                <a:solidFill>
                  <a:srgbClr val="FFFFFF"/>
                </a:solidFill>
                <a:latin typeface="Georgia"/>
                <a:cs typeface="Georgia"/>
              </a:rPr>
              <a:t>ş</a:t>
            </a:r>
            <a:r>
              <a:rPr dirty="0" sz="2700" spc="22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700" spc="125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Georgia"/>
                <a:cs typeface="Georgia"/>
              </a:rPr>
              <a:t>Z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ü</a:t>
            </a:r>
            <a:r>
              <a:rPr dirty="0" sz="2700" spc="2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dirty="0" sz="2700" spc="22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ü</a:t>
            </a:r>
            <a:r>
              <a:rPr dirty="0" sz="2700" spc="13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Georgia"/>
                <a:cs typeface="Georgia"/>
              </a:rPr>
              <a:t>Ç</a:t>
            </a:r>
            <a:r>
              <a:rPr dirty="0" sz="2700" spc="-8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700" spc="5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dirty="0" sz="2700" spc="-95">
                <a:solidFill>
                  <a:srgbClr val="FFFFFF"/>
                </a:solidFill>
                <a:latin typeface="Georgia"/>
                <a:cs typeface="Georgia"/>
              </a:rPr>
              <a:t>İ</a:t>
            </a:r>
            <a:r>
              <a:rPr dirty="0" sz="2700" spc="60">
                <a:solidFill>
                  <a:srgbClr val="FFFFFF"/>
                </a:solidFill>
                <a:latin typeface="Georgia"/>
                <a:cs typeface="Georgia"/>
              </a:rPr>
              <a:t>K  </a:t>
            </a:r>
            <a:r>
              <a:rPr dirty="0" sz="2700" spc="85">
                <a:solidFill>
                  <a:srgbClr val="FFFFFF"/>
                </a:solidFill>
                <a:latin typeface="Georgia"/>
                <a:cs typeface="Georgia"/>
              </a:rPr>
              <a:t>200290045</a:t>
            </a:r>
            <a:endParaRPr sz="2700">
              <a:latin typeface="Georgia"/>
              <a:cs typeface="Georgia"/>
            </a:endParaRPr>
          </a:p>
          <a:p>
            <a:pPr algn="ctr" marL="12700" marR="5080">
              <a:lnSpc>
                <a:spcPct val="116199"/>
              </a:lnSpc>
            </a:pPr>
            <a:r>
              <a:rPr dirty="0" sz="2700" spc="-235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dirty="0" sz="2700" spc="8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2700" spc="9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2700" spc="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20">
                <a:solidFill>
                  <a:srgbClr val="FFFFFF"/>
                </a:solidFill>
                <a:latin typeface="Georgia"/>
                <a:cs typeface="Georgia"/>
              </a:rPr>
              <a:t>mm</a:t>
            </a:r>
            <a:r>
              <a:rPr dirty="0" sz="27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700" spc="40">
                <a:solidFill>
                  <a:srgbClr val="FFFFFF"/>
                </a:solidFill>
                <a:latin typeface="Georgia"/>
                <a:cs typeface="Georgia"/>
              </a:rPr>
              <a:t>d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2700" spc="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9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2700" spc="125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Georgia"/>
                <a:cs typeface="Georgia"/>
              </a:rPr>
              <a:t>K</a:t>
            </a:r>
            <a:r>
              <a:rPr dirty="0" sz="2700" spc="-9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700" spc="4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700" spc="-26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2700" spc="6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65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dirty="0" sz="2700" spc="13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Georgia"/>
                <a:cs typeface="Georgia"/>
              </a:rPr>
              <a:t>I  </a:t>
            </a:r>
            <a:r>
              <a:rPr dirty="0" sz="2700" spc="70">
                <a:solidFill>
                  <a:srgbClr val="FFFFFF"/>
                </a:solidFill>
                <a:latin typeface="Georgia"/>
                <a:cs typeface="Georgia"/>
              </a:rPr>
              <a:t>200290051</a:t>
            </a:r>
            <a:endParaRPr sz="2700">
              <a:latin typeface="Georgia"/>
              <a:cs typeface="Georgia"/>
            </a:endParaRPr>
          </a:p>
          <a:p>
            <a:pPr marL="1322070" marR="1137285" indent="-177165">
              <a:lnSpc>
                <a:spcPct val="116199"/>
              </a:lnSpc>
            </a:pPr>
            <a:r>
              <a:rPr dirty="0" sz="2700" spc="1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dirty="0" sz="27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700" spc="22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700" spc="155">
                <a:solidFill>
                  <a:srgbClr val="FFFFFF"/>
                </a:solidFill>
                <a:latin typeface="Georgia"/>
                <a:cs typeface="Georgia"/>
              </a:rPr>
              <a:t>f</a:t>
            </a:r>
            <a:r>
              <a:rPr dirty="0" sz="2700" spc="6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700" spc="7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2700" spc="-1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dirty="0" sz="2700" spc="6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105">
                <a:solidFill>
                  <a:srgbClr val="FFFFFF"/>
                </a:solidFill>
                <a:latin typeface="Georgia"/>
                <a:cs typeface="Georgia"/>
              </a:rPr>
              <a:t>Ş</a:t>
            </a:r>
            <a:r>
              <a:rPr dirty="0" sz="2700" spc="6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00" spc="25">
                <a:solidFill>
                  <a:srgbClr val="FFFFFF"/>
                </a:solidFill>
                <a:latin typeface="Georgia"/>
                <a:cs typeface="Georgia"/>
              </a:rPr>
              <a:t>R  </a:t>
            </a:r>
            <a:r>
              <a:rPr dirty="0" sz="2700" spc="100">
                <a:solidFill>
                  <a:srgbClr val="FFFFFF"/>
                </a:solidFill>
                <a:latin typeface="Georgia"/>
                <a:cs typeface="Georgia"/>
              </a:rPr>
              <a:t>190290060</a:t>
            </a:r>
            <a:endParaRPr sz="27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47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3" y="736600"/>
                </a:moveTo>
                <a:lnTo>
                  <a:pt x="440638" y="736600"/>
                </a:lnTo>
                <a:lnTo>
                  <a:pt x="438040" y="685800"/>
                </a:lnTo>
                <a:lnTo>
                  <a:pt x="434526" y="635000"/>
                </a:lnTo>
                <a:lnTo>
                  <a:pt x="430010" y="584200"/>
                </a:lnTo>
                <a:lnTo>
                  <a:pt x="424406" y="546100"/>
                </a:lnTo>
                <a:lnTo>
                  <a:pt x="417628" y="495300"/>
                </a:lnTo>
                <a:lnTo>
                  <a:pt x="409589" y="444500"/>
                </a:lnTo>
                <a:lnTo>
                  <a:pt x="400203" y="393700"/>
                </a:lnTo>
                <a:lnTo>
                  <a:pt x="389384" y="355600"/>
                </a:lnTo>
                <a:lnTo>
                  <a:pt x="377046" y="304800"/>
                </a:lnTo>
                <a:lnTo>
                  <a:pt x="363103" y="266700"/>
                </a:lnTo>
                <a:lnTo>
                  <a:pt x="347468" y="215900"/>
                </a:lnTo>
                <a:lnTo>
                  <a:pt x="330056" y="177800"/>
                </a:lnTo>
                <a:lnTo>
                  <a:pt x="310780" y="127000"/>
                </a:lnTo>
                <a:lnTo>
                  <a:pt x="289553" y="88900"/>
                </a:lnTo>
                <a:lnTo>
                  <a:pt x="266291" y="50800"/>
                </a:lnTo>
                <a:lnTo>
                  <a:pt x="240906" y="12700"/>
                </a:lnTo>
                <a:lnTo>
                  <a:pt x="231656" y="0"/>
                </a:lnTo>
                <a:lnTo>
                  <a:pt x="130811" y="0"/>
                </a:lnTo>
                <a:lnTo>
                  <a:pt x="149050" y="25400"/>
                </a:lnTo>
                <a:lnTo>
                  <a:pt x="176054" y="63500"/>
                </a:lnTo>
                <a:lnTo>
                  <a:pt x="200412" y="114300"/>
                </a:lnTo>
                <a:lnTo>
                  <a:pt x="106400" y="114300"/>
                </a:lnTo>
                <a:lnTo>
                  <a:pt x="115056" y="127000"/>
                </a:lnTo>
                <a:lnTo>
                  <a:pt x="139033" y="165100"/>
                </a:lnTo>
                <a:lnTo>
                  <a:pt x="163234" y="215900"/>
                </a:lnTo>
                <a:lnTo>
                  <a:pt x="185383" y="266700"/>
                </a:lnTo>
                <a:lnTo>
                  <a:pt x="205603" y="317500"/>
                </a:lnTo>
                <a:lnTo>
                  <a:pt x="224016" y="355600"/>
                </a:lnTo>
                <a:lnTo>
                  <a:pt x="240745" y="406400"/>
                </a:lnTo>
                <a:lnTo>
                  <a:pt x="255914" y="457200"/>
                </a:lnTo>
                <a:lnTo>
                  <a:pt x="269645" y="520700"/>
                </a:lnTo>
                <a:lnTo>
                  <a:pt x="282061" y="571500"/>
                </a:lnTo>
                <a:lnTo>
                  <a:pt x="293285" y="622300"/>
                </a:lnTo>
                <a:lnTo>
                  <a:pt x="303440" y="673100"/>
                </a:lnTo>
                <a:lnTo>
                  <a:pt x="312648" y="723900"/>
                </a:lnTo>
                <a:lnTo>
                  <a:pt x="315443" y="736600"/>
                </a:lnTo>
                <a:close/>
              </a:path>
              <a:path w="3353435" h="1587500">
                <a:moveTo>
                  <a:pt x="106400" y="114300"/>
                </a:moveTo>
                <a:lnTo>
                  <a:pt x="200412" y="114300"/>
                </a:lnTo>
                <a:lnTo>
                  <a:pt x="168735" y="63500"/>
                </a:lnTo>
                <a:lnTo>
                  <a:pt x="134276" y="25400"/>
                </a:lnTo>
                <a:lnTo>
                  <a:pt x="104222" y="0"/>
                </a:lnTo>
                <a:lnTo>
                  <a:pt x="0" y="0"/>
                </a:lnTo>
                <a:lnTo>
                  <a:pt x="30724" y="25400"/>
                </a:lnTo>
                <a:lnTo>
                  <a:pt x="61015" y="63500"/>
                </a:lnTo>
                <a:lnTo>
                  <a:pt x="89088" y="88900"/>
                </a:lnTo>
                <a:lnTo>
                  <a:pt x="106400" y="114300"/>
                </a:lnTo>
                <a:close/>
              </a:path>
              <a:path w="3353435" h="1587500">
                <a:moveTo>
                  <a:pt x="1518087" y="203200"/>
                </a:moveTo>
                <a:lnTo>
                  <a:pt x="1924221" y="203200"/>
                </a:lnTo>
                <a:lnTo>
                  <a:pt x="1873272" y="190500"/>
                </a:lnTo>
                <a:lnTo>
                  <a:pt x="1567129" y="190500"/>
                </a:lnTo>
                <a:lnTo>
                  <a:pt x="1518087" y="203200"/>
                </a:lnTo>
                <a:close/>
              </a:path>
              <a:path w="3353435" h="1587500">
                <a:moveTo>
                  <a:pt x="2899227" y="1346200"/>
                </a:moveTo>
                <a:lnTo>
                  <a:pt x="3006818" y="1346200"/>
                </a:lnTo>
                <a:lnTo>
                  <a:pt x="2990247" y="1308100"/>
                </a:lnTo>
                <a:lnTo>
                  <a:pt x="2973195" y="1257300"/>
                </a:lnTo>
                <a:lnTo>
                  <a:pt x="2955605" y="1206500"/>
                </a:lnTo>
                <a:lnTo>
                  <a:pt x="2937421" y="1168400"/>
                </a:lnTo>
                <a:lnTo>
                  <a:pt x="2918587" y="1117600"/>
                </a:lnTo>
                <a:lnTo>
                  <a:pt x="2899047" y="1066800"/>
                </a:lnTo>
                <a:lnTo>
                  <a:pt x="2878745" y="1028700"/>
                </a:lnTo>
                <a:lnTo>
                  <a:pt x="2857624" y="977900"/>
                </a:lnTo>
                <a:lnTo>
                  <a:pt x="2835629" y="939800"/>
                </a:lnTo>
                <a:lnTo>
                  <a:pt x="2812704" y="889000"/>
                </a:lnTo>
                <a:lnTo>
                  <a:pt x="2788791" y="850900"/>
                </a:lnTo>
                <a:lnTo>
                  <a:pt x="2763529" y="800100"/>
                </a:lnTo>
                <a:lnTo>
                  <a:pt x="2737034" y="762000"/>
                </a:lnTo>
                <a:lnTo>
                  <a:pt x="2709272" y="711200"/>
                </a:lnTo>
                <a:lnTo>
                  <a:pt x="2680213" y="673100"/>
                </a:lnTo>
                <a:lnTo>
                  <a:pt x="2649825" y="635000"/>
                </a:lnTo>
                <a:lnTo>
                  <a:pt x="2618077" y="596900"/>
                </a:lnTo>
                <a:lnTo>
                  <a:pt x="2584937" y="558800"/>
                </a:lnTo>
                <a:lnTo>
                  <a:pt x="2550373" y="520700"/>
                </a:lnTo>
                <a:lnTo>
                  <a:pt x="2514354" y="482600"/>
                </a:lnTo>
                <a:lnTo>
                  <a:pt x="2476848" y="444500"/>
                </a:lnTo>
                <a:lnTo>
                  <a:pt x="2437823" y="419100"/>
                </a:lnTo>
                <a:lnTo>
                  <a:pt x="2397249" y="381000"/>
                </a:lnTo>
                <a:lnTo>
                  <a:pt x="2355093" y="355600"/>
                </a:lnTo>
                <a:lnTo>
                  <a:pt x="2310808" y="330200"/>
                </a:lnTo>
                <a:lnTo>
                  <a:pt x="2265407" y="304800"/>
                </a:lnTo>
                <a:lnTo>
                  <a:pt x="2218982" y="279400"/>
                </a:lnTo>
                <a:lnTo>
                  <a:pt x="2171628" y="266700"/>
                </a:lnTo>
                <a:lnTo>
                  <a:pt x="2123439" y="241300"/>
                </a:lnTo>
                <a:lnTo>
                  <a:pt x="1974807" y="203200"/>
                </a:lnTo>
                <a:lnTo>
                  <a:pt x="1469265" y="203200"/>
                </a:lnTo>
                <a:lnTo>
                  <a:pt x="1420694" y="215900"/>
                </a:lnTo>
                <a:lnTo>
                  <a:pt x="1372403" y="215900"/>
                </a:lnTo>
                <a:lnTo>
                  <a:pt x="1276779" y="241300"/>
                </a:lnTo>
                <a:lnTo>
                  <a:pt x="1812393" y="241300"/>
                </a:lnTo>
                <a:lnTo>
                  <a:pt x="1860937" y="254000"/>
                </a:lnTo>
                <a:lnTo>
                  <a:pt x="1909121" y="254000"/>
                </a:lnTo>
                <a:lnTo>
                  <a:pt x="2004081" y="279400"/>
                </a:lnTo>
                <a:lnTo>
                  <a:pt x="2050697" y="279400"/>
                </a:lnTo>
                <a:lnTo>
                  <a:pt x="2096631" y="304800"/>
                </a:lnTo>
                <a:lnTo>
                  <a:pt x="2186127" y="330200"/>
                </a:lnTo>
                <a:lnTo>
                  <a:pt x="2229530" y="355600"/>
                </a:lnTo>
                <a:lnTo>
                  <a:pt x="2271928" y="381000"/>
                </a:lnTo>
                <a:lnTo>
                  <a:pt x="2313242" y="406400"/>
                </a:lnTo>
                <a:lnTo>
                  <a:pt x="2353390" y="431800"/>
                </a:lnTo>
                <a:lnTo>
                  <a:pt x="2392294" y="469900"/>
                </a:lnTo>
                <a:lnTo>
                  <a:pt x="2423324" y="495300"/>
                </a:lnTo>
                <a:lnTo>
                  <a:pt x="2453201" y="520700"/>
                </a:lnTo>
                <a:lnTo>
                  <a:pt x="2481978" y="558800"/>
                </a:lnTo>
                <a:lnTo>
                  <a:pt x="2509706" y="584200"/>
                </a:lnTo>
                <a:lnTo>
                  <a:pt x="2401505" y="584200"/>
                </a:lnTo>
                <a:lnTo>
                  <a:pt x="2420813" y="596900"/>
                </a:lnTo>
                <a:lnTo>
                  <a:pt x="2457872" y="635000"/>
                </a:lnTo>
                <a:lnTo>
                  <a:pt x="2493422" y="660400"/>
                </a:lnTo>
                <a:lnTo>
                  <a:pt x="2527509" y="698500"/>
                </a:lnTo>
                <a:lnTo>
                  <a:pt x="2560180" y="736600"/>
                </a:lnTo>
                <a:lnTo>
                  <a:pt x="2591481" y="774700"/>
                </a:lnTo>
                <a:lnTo>
                  <a:pt x="2621459" y="812800"/>
                </a:lnTo>
                <a:lnTo>
                  <a:pt x="2650160" y="850900"/>
                </a:lnTo>
                <a:lnTo>
                  <a:pt x="2677632" y="889000"/>
                </a:lnTo>
                <a:lnTo>
                  <a:pt x="2703921" y="939800"/>
                </a:lnTo>
                <a:lnTo>
                  <a:pt x="2729073" y="977900"/>
                </a:lnTo>
                <a:lnTo>
                  <a:pt x="2753135" y="1016000"/>
                </a:lnTo>
                <a:lnTo>
                  <a:pt x="2776154" y="1066800"/>
                </a:lnTo>
                <a:lnTo>
                  <a:pt x="2798177" y="1104900"/>
                </a:lnTo>
                <a:lnTo>
                  <a:pt x="2819249" y="1155700"/>
                </a:lnTo>
                <a:lnTo>
                  <a:pt x="2839418" y="1193800"/>
                </a:lnTo>
                <a:lnTo>
                  <a:pt x="2858731" y="1244600"/>
                </a:lnTo>
                <a:lnTo>
                  <a:pt x="2877233" y="1295400"/>
                </a:lnTo>
                <a:lnTo>
                  <a:pt x="2894972" y="1333500"/>
                </a:lnTo>
                <a:lnTo>
                  <a:pt x="2899227" y="1346200"/>
                </a:lnTo>
                <a:close/>
              </a:path>
              <a:path w="3353435" h="1587500">
                <a:moveTo>
                  <a:pt x="377900" y="901700"/>
                </a:moveTo>
                <a:lnTo>
                  <a:pt x="428649" y="901700"/>
                </a:lnTo>
                <a:lnTo>
                  <a:pt x="439995" y="889000"/>
                </a:lnTo>
                <a:lnTo>
                  <a:pt x="473169" y="850900"/>
                </a:lnTo>
                <a:lnTo>
                  <a:pt x="507651" y="812800"/>
                </a:lnTo>
                <a:lnTo>
                  <a:pt x="543409" y="774700"/>
                </a:lnTo>
                <a:lnTo>
                  <a:pt x="580413" y="736600"/>
                </a:lnTo>
                <a:lnTo>
                  <a:pt x="618630" y="711200"/>
                </a:lnTo>
                <a:lnTo>
                  <a:pt x="658029" y="673100"/>
                </a:lnTo>
                <a:lnTo>
                  <a:pt x="698577" y="647700"/>
                </a:lnTo>
                <a:lnTo>
                  <a:pt x="740244" y="622300"/>
                </a:lnTo>
                <a:lnTo>
                  <a:pt x="782997" y="596900"/>
                </a:lnTo>
                <a:lnTo>
                  <a:pt x="826804" y="571500"/>
                </a:lnTo>
                <a:lnTo>
                  <a:pt x="871635" y="546100"/>
                </a:lnTo>
                <a:lnTo>
                  <a:pt x="917457" y="520700"/>
                </a:lnTo>
                <a:lnTo>
                  <a:pt x="964238" y="495300"/>
                </a:lnTo>
                <a:lnTo>
                  <a:pt x="1011947" y="482600"/>
                </a:lnTo>
                <a:lnTo>
                  <a:pt x="1058976" y="457200"/>
                </a:lnTo>
                <a:lnTo>
                  <a:pt x="1300815" y="393700"/>
                </a:lnTo>
                <a:lnTo>
                  <a:pt x="1350166" y="393700"/>
                </a:lnTo>
                <a:lnTo>
                  <a:pt x="1449447" y="368300"/>
                </a:lnTo>
                <a:lnTo>
                  <a:pt x="1549161" y="368300"/>
                </a:lnTo>
                <a:lnTo>
                  <a:pt x="1599053" y="355600"/>
                </a:lnTo>
                <a:lnTo>
                  <a:pt x="1184952" y="355600"/>
                </a:lnTo>
                <a:lnTo>
                  <a:pt x="1230888" y="330200"/>
                </a:lnTo>
                <a:lnTo>
                  <a:pt x="1469201" y="266700"/>
                </a:lnTo>
                <a:lnTo>
                  <a:pt x="1518028" y="266700"/>
                </a:lnTo>
                <a:lnTo>
                  <a:pt x="1567055" y="254000"/>
                </a:lnTo>
                <a:lnTo>
                  <a:pt x="1616203" y="254000"/>
                </a:lnTo>
                <a:lnTo>
                  <a:pt x="1665392" y="241300"/>
                </a:lnTo>
                <a:lnTo>
                  <a:pt x="1276779" y="241300"/>
                </a:lnTo>
                <a:lnTo>
                  <a:pt x="1182630" y="266700"/>
                </a:lnTo>
                <a:lnTo>
                  <a:pt x="1136182" y="292100"/>
                </a:lnTo>
                <a:lnTo>
                  <a:pt x="1044688" y="317500"/>
                </a:lnTo>
                <a:lnTo>
                  <a:pt x="955258" y="368300"/>
                </a:lnTo>
                <a:lnTo>
                  <a:pt x="911392" y="381000"/>
                </a:lnTo>
                <a:lnTo>
                  <a:pt x="825504" y="431800"/>
                </a:lnTo>
                <a:lnTo>
                  <a:pt x="783542" y="457200"/>
                </a:lnTo>
                <a:lnTo>
                  <a:pt x="742273" y="482600"/>
                </a:lnTo>
                <a:lnTo>
                  <a:pt x="701727" y="508000"/>
                </a:lnTo>
                <a:lnTo>
                  <a:pt x="661934" y="546100"/>
                </a:lnTo>
                <a:lnTo>
                  <a:pt x="622924" y="571500"/>
                </a:lnTo>
                <a:lnTo>
                  <a:pt x="584725" y="596900"/>
                </a:lnTo>
                <a:lnTo>
                  <a:pt x="547367" y="635000"/>
                </a:lnTo>
                <a:lnTo>
                  <a:pt x="510881" y="660400"/>
                </a:lnTo>
                <a:lnTo>
                  <a:pt x="475294" y="698500"/>
                </a:lnTo>
                <a:lnTo>
                  <a:pt x="440638" y="736600"/>
                </a:lnTo>
                <a:lnTo>
                  <a:pt x="315443" y="736600"/>
                </a:lnTo>
                <a:lnTo>
                  <a:pt x="321033" y="762000"/>
                </a:lnTo>
                <a:lnTo>
                  <a:pt x="328718" y="812800"/>
                </a:lnTo>
                <a:lnTo>
                  <a:pt x="335824" y="863600"/>
                </a:lnTo>
                <a:lnTo>
                  <a:pt x="340344" y="876300"/>
                </a:lnTo>
                <a:lnTo>
                  <a:pt x="349730" y="876300"/>
                </a:lnTo>
                <a:lnTo>
                  <a:pt x="362682" y="889000"/>
                </a:lnTo>
                <a:lnTo>
                  <a:pt x="377900" y="901700"/>
                </a:lnTo>
                <a:close/>
              </a:path>
              <a:path w="3353435" h="1587500">
                <a:moveTo>
                  <a:pt x="1515574" y="304800"/>
                </a:moveTo>
                <a:lnTo>
                  <a:pt x="1821367" y="304800"/>
                </a:lnTo>
                <a:lnTo>
                  <a:pt x="1770343" y="292100"/>
                </a:lnTo>
                <a:lnTo>
                  <a:pt x="1563409" y="292100"/>
                </a:lnTo>
                <a:lnTo>
                  <a:pt x="1515574" y="304800"/>
                </a:lnTo>
                <a:close/>
              </a:path>
              <a:path w="3353435" h="1587500">
                <a:moveTo>
                  <a:pt x="1420176" y="317500"/>
                </a:moveTo>
                <a:lnTo>
                  <a:pt x="1922377" y="317500"/>
                </a:lnTo>
                <a:lnTo>
                  <a:pt x="1872054" y="304800"/>
                </a:lnTo>
                <a:lnTo>
                  <a:pt x="1467818" y="304800"/>
                </a:lnTo>
                <a:lnTo>
                  <a:pt x="1420176" y="317500"/>
                </a:lnTo>
                <a:close/>
              </a:path>
              <a:path w="3353435" h="1587500">
                <a:moveTo>
                  <a:pt x="2401505" y="584200"/>
                </a:moveTo>
                <a:lnTo>
                  <a:pt x="2509706" y="584200"/>
                </a:lnTo>
                <a:lnTo>
                  <a:pt x="2471834" y="558800"/>
                </a:lnTo>
                <a:lnTo>
                  <a:pt x="2432785" y="520700"/>
                </a:lnTo>
                <a:lnTo>
                  <a:pt x="2392563" y="495300"/>
                </a:lnTo>
                <a:lnTo>
                  <a:pt x="2351176" y="469900"/>
                </a:lnTo>
                <a:lnTo>
                  <a:pt x="2308628" y="444500"/>
                </a:lnTo>
                <a:lnTo>
                  <a:pt x="2215163" y="393700"/>
                </a:lnTo>
                <a:lnTo>
                  <a:pt x="2167589" y="381000"/>
                </a:lnTo>
                <a:lnTo>
                  <a:pt x="2119489" y="355600"/>
                </a:lnTo>
                <a:lnTo>
                  <a:pt x="1972309" y="317500"/>
                </a:lnTo>
                <a:lnTo>
                  <a:pt x="1372685" y="317500"/>
                </a:lnTo>
                <a:lnTo>
                  <a:pt x="1325381" y="330200"/>
                </a:lnTo>
                <a:lnTo>
                  <a:pt x="1278300" y="330200"/>
                </a:lnTo>
                <a:lnTo>
                  <a:pt x="1184952" y="355600"/>
                </a:lnTo>
                <a:lnTo>
                  <a:pt x="1845703" y="355600"/>
                </a:lnTo>
                <a:lnTo>
                  <a:pt x="1893773" y="368300"/>
                </a:lnTo>
                <a:lnTo>
                  <a:pt x="1941335" y="368300"/>
                </a:lnTo>
                <a:lnTo>
                  <a:pt x="2125953" y="419100"/>
                </a:lnTo>
                <a:lnTo>
                  <a:pt x="2170562" y="444500"/>
                </a:lnTo>
                <a:lnTo>
                  <a:pt x="2214496" y="457200"/>
                </a:lnTo>
                <a:lnTo>
                  <a:pt x="2257729" y="482600"/>
                </a:lnTo>
                <a:lnTo>
                  <a:pt x="2300232" y="508000"/>
                </a:lnTo>
                <a:lnTo>
                  <a:pt x="2341978" y="533400"/>
                </a:lnTo>
                <a:lnTo>
                  <a:pt x="2382197" y="571500"/>
                </a:lnTo>
                <a:lnTo>
                  <a:pt x="2401505" y="584200"/>
                </a:lnTo>
                <a:close/>
              </a:path>
              <a:path w="3353435" h="1587500">
                <a:moveTo>
                  <a:pt x="2911228" y="1574800"/>
                </a:moveTo>
                <a:lnTo>
                  <a:pt x="3077466" y="1574800"/>
                </a:lnTo>
                <a:lnTo>
                  <a:pt x="3077317" y="1562100"/>
                </a:lnTo>
                <a:lnTo>
                  <a:pt x="3067775" y="1536700"/>
                </a:lnTo>
                <a:lnTo>
                  <a:pt x="3058805" y="1511300"/>
                </a:lnTo>
                <a:lnTo>
                  <a:pt x="3096847" y="1473200"/>
                </a:lnTo>
                <a:lnTo>
                  <a:pt x="3133610" y="1435100"/>
                </a:lnTo>
                <a:lnTo>
                  <a:pt x="3169068" y="1397000"/>
                </a:lnTo>
                <a:lnTo>
                  <a:pt x="3203192" y="1358900"/>
                </a:lnTo>
                <a:lnTo>
                  <a:pt x="3235954" y="1320800"/>
                </a:lnTo>
                <a:lnTo>
                  <a:pt x="3267326" y="1282700"/>
                </a:lnTo>
                <a:lnTo>
                  <a:pt x="3297281" y="1231900"/>
                </a:lnTo>
                <a:lnTo>
                  <a:pt x="3325790" y="1193800"/>
                </a:lnTo>
                <a:lnTo>
                  <a:pt x="3352825" y="1143000"/>
                </a:lnTo>
                <a:lnTo>
                  <a:pt x="3353265" y="1104900"/>
                </a:lnTo>
                <a:lnTo>
                  <a:pt x="3323907" y="1092200"/>
                </a:lnTo>
                <a:lnTo>
                  <a:pt x="3284340" y="1079500"/>
                </a:lnTo>
                <a:lnTo>
                  <a:pt x="3254156" y="1092200"/>
                </a:lnTo>
                <a:lnTo>
                  <a:pt x="3247637" y="1104900"/>
                </a:lnTo>
                <a:lnTo>
                  <a:pt x="3240990" y="1117600"/>
                </a:lnTo>
                <a:lnTo>
                  <a:pt x="3234257" y="1130300"/>
                </a:lnTo>
                <a:lnTo>
                  <a:pt x="3227480" y="1143000"/>
                </a:lnTo>
                <a:lnTo>
                  <a:pt x="3176778" y="1143000"/>
                </a:lnTo>
                <a:lnTo>
                  <a:pt x="3164232" y="1155700"/>
                </a:lnTo>
                <a:lnTo>
                  <a:pt x="3131476" y="1193800"/>
                </a:lnTo>
                <a:lnTo>
                  <a:pt x="3099385" y="1231900"/>
                </a:lnTo>
                <a:lnTo>
                  <a:pt x="3067930" y="1270000"/>
                </a:lnTo>
                <a:lnTo>
                  <a:pt x="3037083" y="1308100"/>
                </a:lnTo>
                <a:lnTo>
                  <a:pt x="3006818" y="1346200"/>
                </a:lnTo>
                <a:lnTo>
                  <a:pt x="2899227" y="1346200"/>
                </a:lnTo>
                <a:lnTo>
                  <a:pt x="2911994" y="1384300"/>
                </a:lnTo>
                <a:lnTo>
                  <a:pt x="2928346" y="1435100"/>
                </a:lnTo>
                <a:lnTo>
                  <a:pt x="2794787" y="1435100"/>
                </a:lnTo>
                <a:lnTo>
                  <a:pt x="2828995" y="1447800"/>
                </a:lnTo>
                <a:lnTo>
                  <a:pt x="2488964" y="1447800"/>
                </a:lnTo>
                <a:lnTo>
                  <a:pt x="2534367" y="1460500"/>
                </a:lnTo>
                <a:lnTo>
                  <a:pt x="2580171" y="1485900"/>
                </a:lnTo>
                <a:lnTo>
                  <a:pt x="2911228" y="1574800"/>
                </a:lnTo>
                <a:close/>
              </a:path>
              <a:path w="3353435" h="1587500">
                <a:moveTo>
                  <a:pt x="2794787" y="1435100"/>
                </a:moveTo>
                <a:lnTo>
                  <a:pt x="2928346" y="1435100"/>
                </a:lnTo>
                <a:lnTo>
                  <a:pt x="2886375" y="1409700"/>
                </a:lnTo>
                <a:lnTo>
                  <a:pt x="2842695" y="1397000"/>
                </a:lnTo>
                <a:lnTo>
                  <a:pt x="2797643" y="1371600"/>
                </a:lnTo>
                <a:lnTo>
                  <a:pt x="2751556" y="1358900"/>
                </a:lnTo>
                <a:lnTo>
                  <a:pt x="2704770" y="1333500"/>
                </a:lnTo>
                <a:lnTo>
                  <a:pt x="2563584" y="1295400"/>
                </a:lnTo>
                <a:lnTo>
                  <a:pt x="2472136" y="1295400"/>
                </a:lnTo>
                <a:lnTo>
                  <a:pt x="2428225" y="1308100"/>
                </a:lnTo>
                <a:lnTo>
                  <a:pt x="2385972" y="1320800"/>
                </a:lnTo>
                <a:lnTo>
                  <a:pt x="2345712" y="1333500"/>
                </a:lnTo>
                <a:lnTo>
                  <a:pt x="2338478" y="1346200"/>
                </a:lnTo>
                <a:lnTo>
                  <a:pt x="2335569" y="1346200"/>
                </a:lnTo>
                <a:lnTo>
                  <a:pt x="2335365" y="1358900"/>
                </a:lnTo>
                <a:lnTo>
                  <a:pt x="2530273" y="1358900"/>
                </a:lnTo>
                <a:lnTo>
                  <a:pt x="2690941" y="1397000"/>
                </a:lnTo>
                <a:lnTo>
                  <a:pt x="2794787" y="1435100"/>
                </a:lnTo>
                <a:close/>
              </a:path>
              <a:path w="3353435" h="1587500">
                <a:moveTo>
                  <a:pt x="2488964" y="1447800"/>
                </a:moveTo>
                <a:lnTo>
                  <a:pt x="2777437" y="1447800"/>
                </a:lnTo>
                <a:lnTo>
                  <a:pt x="2726280" y="1435100"/>
                </a:lnTo>
                <a:lnTo>
                  <a:pt x="2675543" y="1435100"/>
                </a:lnTo>
                <a:lnTo>
                  <a:pt x="2575396" y="1409700"/>
                </a:lnTo>
                <a:lnTo>
                  <a:pt x="2526023" y="1384300"/>
                </a:lnTo>
                <a:lnTo>
                  <a:pt x="2477140" y="1371600"/>
                </a:lnTo>
                <a:lnTo>
                  <a:pt x="2530273" y="1358900"/>
                </a:lnTo>
                <a:lnTo>
                  <a:pt x="2334125" y="1358900"/>
                </a:lnTo>
                <a:lnTo>
                  <a:pt x="2336618" y="1371600"/>
                </a:lnTo>
                <a:lnTo>
                  <a:pt x="2343458" y="1371600"/>
                </a:lnTo>
                <a:lnTo>
                  <a:pt x="2355256" y="1384300"/>
                </a:lnTo>
                <a:lnTo>
                  <a:pt x="2399399" y="1397000"/>
                </a:lnTo>
                <a:lnTo>
                  <a:pt x="2488964" y="1447800"/>
                </a:lnTo>
                <a:close/>
              </a:path>
              <a:path w="3353435" h="1587500">
                <a:moveTo>
                  <a:pt x="2984728" y="1587500"/>
                </a:moveTo>
                <a:lnTo>
                  <a:pt x="3062099" y="1587500"/>
                </a:lnTo>
                <a:lnTo>
                  <a:pt x="3071999" y="1574800"/>
                </a:lnTo>
                <a:lnTo>
                  <a:pt x="2969658" y="1574800"/>
                </a:lnTo>
                <a:lnTo>
                  <a:pt x="2984728" y="1587500"/>
                </a:lnTo>
                <a:close/>
              </a:path>
              <a:path w="3353435" h="1587500">
                <a:moveTo>
                  <a:pt x="2940341" y="1587500"/>
                </a:moveTo>
                <a:lnTo>
                  <a:pt x="2955506" y="1587500"/>
                </a:lnTo>
                <a:lnTo>
                  <a:pt x="2969658" y="1574800"/>
                </a:lnTo>
                <a:lnTo>
                  <a:pt x="2925226" y="1574800"/>
                </a:lnTo>
                <a:lnTo>
                  <a:pt x="2940341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794354" y="58908"/>
            <a:ext cx="15990569" cy="9426575"/>
            <a:chOff x="1794354" y="58908"/>
            <a:chExt cx="15990569" cy="9426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954" y="1884056"/>
              <a:ext cx="12344399" cy="6515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05645" y="58908"/>
              <a:ext cx="3078724" cy="3073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4354" y="7313529"/>
              <a:ext cx="2351930" cy="2171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7916" y="2384738"/>
              <a:ext cx="11820524" cy="51053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81647" y="7679240"/>
            <a:ext cx="3724275" cy="6826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300" spc="150"/>
              <a:t>Genelleştirme</a:t>
            </a:r>
            <a:endParaRPr sz="4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50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0" y="736600"/>
                </a:moveTo>
                <a:lnTo>
                  <a:pt x="440635" y="736600"/>
                </a:lnTo>
                <a:lnTo>
                  <a:pt x="438037" y="685800"/>
                </a:lnTo>
                <a:lnTo>
                  <a:pt x="434524" y="635000"/>
                </a:lnTo>
                <a:lnTo>
                  <a:pt x="430008" y="584200"/>
                </a:lnTo>
                <a:lnTo>
                  <a:pt x="424403" y="546100"/>
                </a:lnTo>
                <a:lnTo>
                  <a:pt x="417625" y="495300"/>
                </a:lnTo>
                <a:lnTo>
                  <a:pt x="409586" y="444500"/>
                </a:lnTo>
                <a:lnTo>
                  <a:pt x="400200" y="393700"/>
                </a:lnTo>
                <a:lnTo>
                  <a:pt x="389381" y="355600"/>
                </a:lnTo>
                <a:lnTo>
                  <a:pt x="377043" y="304800"/>
                </a:lnTo>
                <a:lnTo>
                  <a:pt x="363100" y="266700"/>
                </a:lnTo>
                <a:lnTo>
                  <a:pt x="347465" y="215900"/>
                </a:lnTo>
                <a:lnTo>
                  <a:pt x="330053" y="177800"/>
                </a:lnTo>
                <a:lnTo>
                  <a:pt x="310777" y="127000"/>
                </a:lnTo>
                <a:lnTo>
                  <a:pt x="289550" y="88900"/>
                </a:lnTo>
                <a:lnTo>
                  <a:pt x="266288" y="50800"/>
                </a:lnTo>
                <a:lnTo>
                  <a:pt x="240903" y="12700"/>
                </a:lnTo>
                <a:lnTo>
                  <a:pt x="231655" y="0"/>
                </a:lnTo>
                <a:lnTo>
                  <a:pt x="130810" y="0"/>
                </a:lnTo>
                <a:lnTo>
                  <a:pt x="149047" y="25400"/>
                </a:lnTo>
                <a:lnTo>
                  <a:pt x="176051" y="63500"/>
                </a:lnTo>
                <a:lnTo>
                  <a:pt x="200409" y="114300"/>
                </a:lnTo>
                <a:lnTo>
                  <a:pt x="106397" y="114300"/>
                </a:lnTo>
                <a:lnTo>
                  <a:pt x="115053" y="127000"/>
                </a:lnTo>
                <a:lnTo>
                  <a:pt x="139031" y="165100"/>
                </a:lnTo>
                <a:lnTo>
                  <a:pt x="163231" y="215900"/>
                </a:lnTo>
                <a:lnTo>
                  <a:pt x="185380" y="266700"/>
                </a:lnTo>
                <a:lnTo>
                  <a:pt x="205600" y="317500"/>
                </a:lnTo>
                <a:lnTo>
                  <a:pt x="224013" y="355600"/>
                </a:lnTo>
                <a:lnTo>
                  <a:pt x="240742" y="406400"/>
                </a:lnTo>
                <a:lnTo>
                  <a:pt x="255911" y="457200"/>
                </a:lnTo>
                <a:lnTo>
                  <a:pt x="269642" y="520700"/>
                </a:lnTo>
                <a:lnTo>
                  <a:pt x="282058" y="571500"/>
                </a:lnTo>
                <a:lnTo>
                  <a:pt x="293282" y="622300"/>
                </a:lnTo>
                <a:lnTo>
                  <a:pt x="303437" y="673100"/>
                </a:lnTo>
                <a:lnTo>
                  <a:pt x="312645" y="723900"/>
                </a:lnTo>
                <a:lnTo>
                  <a:pt x="315440" y="736600"/>
                </a:lnTo>
                <a:close/>
              </a:path>
              <a:path w="3353435" h="1587500">
                <a:moveTo>
                  <a:pt x="106397" y="114300"/>
                </a:moveTo>
                <a:lnTo>
                  <a:pt x="200409" y="114300"/>
                </a:lnTo>
                <a:lnTo>
                  <a:pt x="168732" y="63500"/>
                </a:lnTo>
                <a:lnTo>
                  <a:pt x="134273" y="25400"/>
                </a:lnTo>
                <a:lnTo>
                  <a:pt x="104222" y="0"/>
                </a:lnTo>
                <a:lnTo>
                  <a:pt x="0" y="0"/>
                </a:lnTo>
                <a:lnTo>
                  <a:pt x="30721" y="25400"/>
                </a:lnTo>
                <a:lnTo>
                  <a:pt x="61012" y="63500"/>
                </a:lnTo>
                <a:lnTo>
                  <a:pt x="89085" y="88900"/>
                </a:lnTo>
                <a:lnTo>
                  <a:pt x="106397" y="114300"/>
                </a:lnTo>
                <a:close/>
              </a:path>
              <a:path w="3353435" h="1587500">
                <a:moveTo>
                  <a:pt x="1518084" y="203200"/>
                </a:moveTo>
                <a:lnTo>
                  <a:pt x="1924218" y="203200"/>
                </a:lnTo>
                <a:lnTo>
                  <a:pt x="1873269" y="190500"/>
                </a:lnTo>
                <a:lnTo>
                  <a:pt x="1567126" y="190500"/>
                </a:lnTo>
                <a:lnTo>
                  <a:pt x="1518084" y="203200"/>
                </a:lnTo>
                <a:close/>
              </a:path>
              <a:path w="3353435" h="1587500">
                <a:moveTo>
                  <a:pt x="2899224" y="1346200"/>
                </a:moveTo>
                <a:lnTo>
                  <a:pt x="3006815" y="1346200"/>
                </a:lnTo>
                <a:lnTo>
                  <a:pt x="2990245" y="1308100"/>
                </a:lnTo>
                <a:lnTo>
                  <a:pt x="2973192" y="1257300"/>
                </a:lnTo>
                <a:lnTo>
                  <a:pt x="2955602" y="1206500"/>
                </a:lnTo>
                <a:lnTo>
                  <a:pt x="2937418" y="1168400"/>
                </a:lnTo>
                <a:lnTo>
                  <a:pt x="2918584" y="1117600"/>
                </a:lnTo>
                <a:lnTo>
                  <a:pt x="2899044" y="1066800"/>
                </a:lnTo>
                <a:lnTo>
                  <a:pt x="2878742" y="1028700"/>
                </a:lnTo>
                <a:lnTo>
                  <a:pt x="2857622" y="977900"/>
                </a:lnTo>
                <a:lnTo>
                  <a:pt x="2835627" y="939800"/>
                </a:lnTo>
                <a:lnTo>
                  <a:pt x="2812701" y="889000"/>
                </a:lnTo>
                <a:lnTo>
                  <a:pt x="2788788" y="850900"/>
                </a:lnTo>
                <a:lnTo>
                  <a:pt x="2763527" y="800100"/>
                </a:lnTo>
                <a:lnTo>
                  <a:pt x="2737031" y="762000"/>
                </a:lnTo>
                <a:lnTo>
                  <a:pt x="2709269" y="711200"/>
                </a:lnTo>
                <a:lnTo>
                  <a:pt x="2680210" y="673100"/>
                </a:lnTo>
                <a:lnTo>
                  <a:pt x="2649823" y="635000"/>
                </a:lnTo>
                <a:lnTo>
                  <a:pt x="2618074" y="596900"/>
                </a:lnTo>
                <a:lnTo>
                  <a:pt x="2584934" y="558800"/>
                </a:lnTo>
                <a:lnTo>
                  <a:pt x="2550370" y="520700"/>
                </a:lnTo>
                <a:lnTo>
                  <a:pt x="2514351" y="482600"/>
                </a:lnTo>
                <a:lnTo>
                  <a:pt x="2476845" y="444500"/>
                </a:lnTo>
                <a:lnTo>
                  <a:pt x="2437821" y="419100"/>
                </a:lnTo>
                <a:lnTo>
                  <a:pt x="2397246" y="381000"/>
                </a:lnTo>
                <a:lnTo>
                  <a:pt x="2355090" y="355600"/>
                </a:lnTo>
                <a:lnTo>
                  <a:pt x="2310805" y="330200"/>
                </a:lnTo>
                <a:lnTo>
                  <a:pt x="2265404" y="304800"/>
                </a:lnTo>
                <a:lnTo>
                  <a:pt x="2218979" y="279400"/>
                </a:lnTo>
                <a:lnTo>
                  <a:pt x="2171625" y="266700"/>
                </a:lnTo>
                <a:lnTo>
                  <a:pt x="2123437" y="241300"/>
                </a:lnTo>
                <a:lnTo>
                  <a:pt x="1974804" y="203200"/>
                </a:lnTo>
                <a:lnTo>
                  <a:pt x="1469263" y="203200"/>
                </a:lnTo>
                <a:lnTo>
                  <a:pt x="1420692" y="215900"/>
                </a:lnTo>
                <a:lnTo>
                  <a:pt x="1372401" y="215900"/>
                </a:lnTo>
                <a:lnTo>
                  <a:pt x="1276777" y="241300"/>
                </a:lnTo>
                <a:lnTo>
                  <a:pt x="1812390" y="241300"/>
                </a:lnTo>
                <a:lnTo>
                  <a:pt x="1860935" y="254000"/>
                </a:lnTo>
                <a:lnTo>
                  <a:pt x="1909118" y="254000"/>
                </a:lnTo>
                <a:lnTo>
                  <a:pt x="2004078" y="279400"/>
                </a:lnTo>
                <a:lnTo>
                  <a:pt x="2050694" y="279400"/>
                </a:lnTo>
                <a:lnTo>
                  <a:pt x="2096628" y="304800"/>
                </a:lnTo>
                <a:lnTo>
                  <a:pt x="2186124" y="330200"/>
                </a:lnTo>
                <a:lnTo>
                  <a:pt x="2229527" y="355600"/>
                </a:lnTo>
                <a:lnTo>
                  <a:pt x="2271925" y="381000"/>
                </a:lnTo>
                <a:lnTo>
                  <a:pt x="2313239" y="406400"/>
                </a:lnTo>
                <a:lnTo>
                  <a:pt x="2353388" y="431800"/>
                </a:lnTo>
                <a:lnTo>
                  <a:pt x="2392291" y="469900"/>
                </a:lnTo>
                <a:lnTo>
                  <a:pt x="2423321" y="495300"/>
                </a:lnTo>
                <a:lnTo>
                  <a:pt x="2453198" y="520700"/>
                </a:lnTo>
                <a:lnTo>
                  <a:pt x="2481976" y="558800"/>
                </a:lnTo>
                <a:lnTo>
                  <a:pt x="2509703" y="584200"/>
                </a:lnTo>
                <a:lnTo>
                  <a:pt x="2401502" y="584200"/>
                </a:lnTo>
                <a:lnTo>
                  <a:pt x="2420810" y="596900"/>
                </a:lnTo>
                <a:lnTo>
                  <a:pt x="2457869" y="635000"/>
                </a:lnTo>
                <a:lnTo>
                  <a:pt x="2493419" y="660400"/>
                </a:lnTo>
                <a:lnTo>
                  <a:pt x="2527506" y="698500"/>
                </a:lnTo>
                <a:lnTo>
                  <a:pt x="2560177" y="736600"/>
                </a:lnTo>
                <a:lnTo>
                  <a:pt x="2591478" y="774700"/>
                </a:lnTo>
                <a:lnTo>
                  <a:pt x="2621456" y="812800"/>
                </a:lnTo>
                <a:lnTo>
                  <a:pt x="2650157" y="850900"/>
                </a:lnTo>
                <a:lnTo>
                  <a:pt x="2677629" y="889000"/>
                </a:lnTo>
                <a:lnTo>
                  <a:pt x="2703918" y="939800"/>
                </a:lnTo>
                <a:lnTo>
                  <a:pt x="2729070" y="977900"/>
                </a:lnTo>
                <a:lnTo>
                  <a:pt x="2753132" y="1016000"/>
                </a:lnTo>
                <a:lnTo>
                  <a:pt x="2776151" y="1066800"/>
                </a:lnTo>
                <a:lnTo>
                  <a:pt x="2798174" y="1104900"/>
                </a:lnTo>
                <a:lnTo>
                  <a:pt x="2819246" y="1155700"/>
                </a:lnTo>
                <a:lnTo>
                  <a:pt x="2839415" y="1193800"/>
                </a:lnTo>
                <a:lnTo>
                  <a:pt x="2858728" y="1244600"/>
                </a:lnTo>
                <a:lnTo>
                  <a:pt x="2877230" y="1295400"/>
                </a:lnTo>
                <a:lnTo>
                  <a:pt x="2894969" y="1333500"/>
                </a:lnTo>
                <a:lnTo>
                  <a:pt x="2899224" y="1346200"/>
                </a:lnTo>
                <a:close/>
              </a:path>
              <a:path w="3353435" h="1587500">
                <a:moveTo>
                  <a:pt x="377897" y="901700"/>
                </a:moveTo>
                <a:lnTo>
                  <a:pt x="428646" y="901700"/>
                </a:lnTo>
                <a:lnTo>
                  <a:pt x="439992" y="889000"/>
                </a:lnTo>
                <a:lnTo>
                  <a:pt x="473166" y="850900"/>
                </a:lnTo>
                <a:lnTo>
                  <a:pt x="507648" y="812800"/>
                </a:lnTo>
                <a:lnTo>
                  <a:pt x="543407" y="774700"/>
                </a:lnTo>
                <a:lnTo>
                  <a:pt x="580410" y="736600"/>
                </a:lnTo>
                <a:lnTo>
                  <a:pt x="618627" y="711200"/>
                </a:lnTo>
                <a:lnTo>
                  <a:pt x="658026" y="673100"/>
                </a:lnTo>
                <a:lnTo>
                  <a:pt x="698574" y="647700"/>
                </a:lnTo>
                <a:lnTo>
                  <a:pt x="740241" y="622300"/>
                </a:lnTo>
                <a:lnTo>
                  <a:pt x="782994" y="596900"/>
                </a:lnTo>
                <a:lnTo>
                  <a:pt x="826802" y="571500"/>
                </a:lnTo>
                <a:lnTo>
                  <a:pt x="871632" y="546100"/>
                </a:lnTo>
                <a:lnTo>
                  <a:pt x="917454" y="520700"/>
                </a:lnTo>
                <a:lnTo>
                  <a:pt x="964235" y="495300"/>
                </a:lnTo>
                <a:lnTo>
                  <a:pt x="1011944" y="482600"/>
                </a:lnTo>
                <a:lnTo>
                  <a:pt x="1058973" y="457200"/>
                </a:lnTo>
                <a:lnTo>
                  <a:pt x="1300812" y="393700"/>
                </a:lnTo>
                <a:lnTo>
                  <a:pt x="1350163" y="393700"/>
                </a:lnTo>
                <a:lnTo>
                  <a:pt x="1449444" y="368300"/>
                </a:lnTo>
                <a:lnTo>
                  <a:pt x="1549158" y="368300"/>
                </a:lnTo>
                <a:lnTo>
                  <a:pt x="1599050" y="355600"/>
                </a:lnTo>
                <a:lnTo>
                  <a:pt x="1184949" y="355600"/>
                </a:lnTo>
                <a:lnTo>
                  <a:pt x="1230885" y="330200"/>
                </a:lnTo>
                <a:lnTo>
                  <a:pt x="1469198" y="266700"/>
                </a:lnTo>
                <a:lnTo>
                  <a:pt x="1518025" y="266700"/>
                </a:lnTo>
                <a:lnTo>
                  <a:pt x="1567053" y="254000"/>
                </a:lnTo>
                <a:lnTo>
                  <a:pt x="1616201" y="254000"/>
                </a:lnTo>
                <a:lnTo>
                  <a:pt x="1665389" y="241300"/>
                </a:lnTo>
                <a:lnTo>
                  <a:pt x="1276777" y="241300"/>
                </a:lnTo>
                <a:lnTo>
                  <a:pt x="1182627" y="266700"/>
                </a:lnTo>
                <a:lnTo>
                  <a:pt x="1136179" y="292100"/>
                </a:lnTo>
                <a:lnTo>
                  <a:pt x="1044685" y="317500"/>
                </a:lnTo>
                <a:lnTo>
                  <a:pt x="955256" y="368300"/>
                </a:lnTo>
                <a:lnTo>
                  <a:pt x="911389" y="381000"/>
                </a:lnTo>
                <a:lnTo>
                  <a:pt x="825502" y="431800"/>
                </a:lnTo>
                <a:lnTo>
                  <a:pt x="783539" y="457200"/>
                </a:lnTo>
                <a:lnTo>
                  <a:pt x="742270" y="482600"/>
                </a:lnTo>
                <a:lnTo>
                  <a:pt x="701724" y="508000"/>
                </a:lnTo>
                <a:lnTo>
                  <a:pt x="661931" y="546100"/>
                </a:lnTo>
                <a:lnTo>
                  <a:pt x="622921" y="571500"/>
                </a:lnTo>
                <a:lnTo>
                  <a:pt x="584722" y="596900"/>
                </a:lnTo>
                <a:lnTo>
                  <a:pt x="547364" y="635000"/>
                </a:lnTo>
                <a:lnTo>
                  <a:pt x="510878" y="660400"/>
                </a:lnTo>
                <a:lnTo>
                  <a:pt x="475292" y="698500"/>
                </a:lnTo>
                <a:lnTo>
                  <a:pt x="440635" y="736600"/>
                </a:lnTo>
                <a:lnTo>
                  <a:pt x="315440" y="736600"/>
                </a:lnTo>
                <a:lnTo>
                  <a:pt x="321030" y="762000"/>
                </a:lnTo>
                <a:lnTo>
                  <a:pt x="328715" y="812800"/>
                </a:lnTo>
                <a:lnTo>
                  <a:pt x="335821" y="863600"/>
                </a:lnTo>
                <a:lnTo>
                  <a:pt x="340341" y="876300"/>
                </a:lnTo>
                <a:lnTo>
                  <a:pt x="349728" y="876300"/>
                </a:lnTo>
                <a:lnTo>
                  <a:pt x="362679" y="889000"/>
                </a:lnTo>
                <a:lnTo>
                  <a:pt x="377897" y="901700"/>
                </a:lnTo>
                <a:close/>
              </a:path>
              <a:path w="3353435" h="1587500">
                <a:moveTo>
                  <a:pt x="1515571" y="304800"/>
                </a:moveTo>
                <a:lnTo>
                  <a:pt x="1821364" y="304800"/>
                </a:lnTo>
                <a:lnTo>
                  <a:pt x="1770340" y="292100"/>
                </a:lnTo>
                <a:lnTo>
                  <a:pt x="1563406" y="292100"/>
                </a:lnTo>
                <a:lnTo>
                  <a:pt x="1515571" y="304800"/>
                </a:lnTo>
                <a:close/>
              </a:path>
              <a:path w="3353435" h="1587500">
                <a:moveTo>
                  <a:pt x="1420173" y="317500"/>
                </a:moveTo>
                <a:lnTo>
                  <a:pt x="1922374" y="317500"/>
                </a:lnTo>
                <a:lnTo>
                  <a:pt x="1872051" y="304800"/>
                </a:lnTo>
                <a:lnTo>
                  <a:pt x="1467815" y="304800"/>
                </a:lnTo>
                <a:lnTo>
                  <a:pt x="1420173" y="317500"/>
                </a:lnTo>
                <a:close/>
              </a:path>
              <a:path w="3353435" h="1587500">
                <a:moveTo>
                  <a:pt x="2401502" y="584200"/>
                </a:moveTo>
                <a:lnTo>
                  <a:pt x="2509703" y="584200"/>
                </a:lnTo>
                <a:lnTo>
                  <a:pt x="2471831" y="558800"/>
                </a:lnTo>
                <a:lnTo>
                  <a:pt x="2432782" y="520700"/>
                </a:lnTo>
                <a:lnTo>
                  <a:pt x="2392560" y="495300"/>
                </a:lnTo>
                <a:lnTo>
                  <a:pt x="2351173" y="469900"/>
                </a:lnTo>
                <a:lnTo>
                  <a:pt x="2308625" y="444500"/>
                </a:lnTo>
                <a:lnTo>
                  <a:pt x="2215160" y="393700"/>
                </a:lnTo>
                <a:lnTo>
                  <a:pt x="2167586" y="381000"/>
                </a:lnTo>
                <a:lnTo>
                  <a:pt x="2119487" y="355600"/>
                </a:lnTo>
                <a:lnTo>
                  <a:pt x="1972306" y="317500"/>
                </a:lnTo>
                <a:lnTo>
                  <a:pt x="1372682" y="317500"/>
                </a:lnTo>
                <a:lnTo>
                  <a:pt x="1325378" y="330200"/>
                </a:lnTo>
                <a:lnTo>
                  <a:pt x="1278297" y="330200"/>
                </a:lnTo>
                <a:lnTo>
                  <a:pt x="1184949" y="355600"/>
                </a:lnTo>
                <a:lnTo>
                  <a:pt x="1845700" y="355600"/>
                </a:lnTo>
                <a:lnTo>
                  <a:pt x="1893770" y="368300"/>
                </a:lnTo>
                <a:lnTo>
                  <a:pt x="1941332" y="368300"/>
                </a:lnTo>
                <a:lnTo>
                  <a:pt x="2125951" y="419100"/>
                </a:lnTo>
                <a:lnTo>
                  <a:pt x="2170559" y="444500"/>
                </a:lnTo>
                <a:lnTo>
                  <a:pt x="2214493" y="457200"/>
                </a:lnTo>
                <a:lnTo>
                  <a:pt x="2257726" y="482600"/>
                </a:lnTo>
                <a:lnTo>
                  <a:pt x="2300229" y="508000"/>
                </a:lnTo>
                <a:lnTo>
                  <a:pt x="2341976" y="533400"/>
                </a:lnTo>
                <a:lnTo>
                  <a:pt x="2382194" y="571500"/>
                </a:lnTo>
                <a:lnTo>
                  <a:pt x="2401502" y="584200"/>
                </a:lnTo>
                <a:close/>
              </a:path>
              <a:path w="3353435" h="1587500">
                <a:moveTo>
                  <a:pt x="2911225" y="1574800"/>
                </a:moveTo>
                <a:lnTo>
                  <a:pt x="3077464" y="1574800"/>
                </a:lnTo>
                <a:lnTo>
                  <a:pt x="3077314" y="1562100"/>
                </a:lnTo>
                <a:lnTo>
                  <a:pt x="3067773" y="1536700"/>
                </a:lnTo>
                <a:lnTo>
                  <a:pt x="3058802" y="1511300"/>
                </a:lnTo>
                <a:lnTo>
                  <a:pt x="3096844" y="1473200"/>
                </a:lnTo>
                <a:lnTo>
                  <a:pt x="3133607" y="1435100"/>
                </a:lnTo>
                <a:lnTo>
                  <a:pt x="3169065" y="1397000"/>
                </a:lnTo>
                <a:lnTo>
                  <a:pt x="3203189" y="1358900"/>
                </a:lnTo>
                <a:lnTo>
                  <a:pt x="3235951" y="1320800"/>
                </a:lnTo>
                <a:lnTo>
                  <a:pt x="3267323" y="1282700"/>
                </a:lnTo>
                <a:lnTo>
                  <a:pt x="3297278" y="1231900"/>
                </a:lnTo>
                <a:lnTo>
                  <a:pt x="3325787" y="1193800"/>
                </a:lnTo>
                <a:lnTo>
                  <a:pt x="3352822" y="1143000"/>
                </a:lnTo>
                <a:lnTo>
                  <a:pt x="3353262" y="1104900"/>
                </a:lnTo>
                <a:lnTo>
                  <a:pt x="3323904" y="1092200"/>
                </a:lnTo>
                <a:lnTo>
                  <a:pt x="3284337" y="1079500"/>
                </a:lnTo>
                <a:lnTo>
                  <a:pt x="3254153" y="1092200"/>
                </a:lnTo>
                <a:lnTo>
                  <a:pt x="3247634" y="1104900"/>
                </a:lnTo>
                <a:lnTo>
                  <a:pt x="3240987" y="1117600"/>
                </a:lnTo>
                <a:lnTo>
                  <a:pt x="3234254" y="1130300"/>
                </a:lnTo>
                <a:lnTo>
                  <a:pt x="3227478" y="1143000"/>
                </a:lnTo>
                <a:lnTo>
                  <a:pt x="3176775" y="1143000"/>
                </a:lnTo>
                <a:lnTo>
                  <a:pt x="3164229" y="1155700"/>
                </a:lnTo>
                <a:lnTo>
                  <a:pt x="3131474" y="1193800"/>
                </a:lnTo>
                <a:lnTo>
                  <a:pt x="3099382" y="1231900"/>
                </a:lnTo>
                <a:lnTo>
                  <a:pt x="3067927" y="1270000"/>
                </a:lnTo>
                <a:lnTo>
                  <a:pt x="3037080" y="1308100"/>
                </a:lnTo>
                <a:lnTo>
                  <a:pt x="3006815" y="1346200"/>
                </a:lnTo>
                <a:lnTo>
                  <a:pt x="2899224" y="1346200"/>
                </a:lnTo>
                <a:lnTo>
                  <a:pt x="2911991" y="1384300"/>
                </a:lnTo>
                <a:lnTo>
                  <a:pt x="2928343" y="1435100"/>
                </a:lnTo>
                <a:lnTo>
                  <a:pt x="2794784" y="1435100"/>
                </a:lnTo>
                <a:lnTo>
                  <a:pt x="2828992" y="1447800"/>
                </a:lnTo>
                <a:lnTo>
                  <a:pt x="2488961" y="1447800"/>
                </a:lnTo>
                <a:lnTo>
                  <a:pt x="2534364" y="1460500"/>
                </a:lnTo>
                <a:lnTo>
                  <a:pt x="2580168" y="1485900"/>
                </a:lnTo>
                <a:lnTo>
                  <a:pt x="2911225" y="1574800"/>
                </a:lnTo>
                <a:close/>
              </a:path>
              <a:path w="3353435" h="1587500">
                <a:moveTo>
                  <a:pt x="2794784" y="1435100"/>
                </a:moveTo>
                <a:lnTo>
                  <a:pt x="2928343" y="1435100"/>
                </a:lnTo>
                <a:lnTo>
                  <a:pt x="2886372" y="1409700"/>
                </a:lnTo>
                <a:lnTo>
                  <a:pt x="2842692" y="1397000"/>
                </a:lnTo>
                <a:lnTo>
                  <a:pt x="2797641" y="1371600"/>
                </a:lnTo>
                <a:lnTo>
                  <a:pt x="2751553" y="1358900"/>
                </a:lnTo>
                <a:lnTo>
                  <a:pt x="2704767" y="1333500"/>
                </a:lnTo>
                <a:lnTo>
                  <a:pt x="2563581" y="1295400"/>
                </a:lnTo>
                <a:lnTo>
                  <a:pt x="2472133" y="1295400"/>
                </a:lnTo>
                <a:lnTo>
                  <a:pt x="2428222" y="1308100"/>
                </a:lnTo>
                <a:lnTo>
                  <a:pt x="2385969" y="1320800"/>
                </a:lnTo>
                <a:lnTo>
                  <a:pt x="2345710" y="1333500"/>
                </a:lnTo>
                <a:lnTo>
                  <a:pt x="2338475" y="1346200"/>
                </a:lnTo>
                <a:lnTo>
                  <a:pt x="2335566" y="1346200"/>
                </a:lnTo>
                <a:lnTo>
                  <a:pt x="2335362" y="1358900"/>
                </a:lnTo>
                <a:lnTo>
                  <a:pt x="2530270" y="1358900"/>
                </a:lnTo>
                <a:lnTo>
                  <a:pt x="2690938" y="1397000"/>
                </a:lnTo>
                <a:lnTo>
                  <a:pt x="2794784" y="1435100"/>
                </a:lnTo>
                <a:close/>
              </a:path>
              <a:path w="3353435" h="1587500">
                <a:moveTo>
                  <a:pt x="2488961" y="1447800"/>
                </a:moveTo>
                <a:lnTo>
                  <a:pt x="2777434" y="1447800"/>
                </a:lnTo>
                <a:lnTo>
                  <a:pt x="2726278" y="1435100"/>
                </a:lnTo>
                <a:lnTo>
                  <a:pt x="2675540" y="1435100"/>
                </a:lnTo>
                <a:lnTo>
                  <a:pt x="2575393" y="1409700"/>
                </a:lnTo>
                <a:lnTo>
                  <a:pt x="2526020" y="1384300"/>
                </a:lnTo>
                <a:lnTo>
                  <a:pt x="2477137" y="1371600"/>
                </a:lnTo>
                <a:lnTo>
                  <a:pt x="2530270" y="1358900"/>
                </a:lnTo>
                <a:lnTo>
                  <a:pt x="2334122" y="1358900"/>
                </a:lnTo>
                <a:lnTo>
                  <a:pt x="2336615" y="1371600"/>
                </a:lnTo>
                <a:lnTo>
                  <a:pt x="2343455" y="1371600"/>
                </a:lnTo>
                <a:lnTo>
                  <a:pt x="2355253" y="1384300"/>
                </a:lnTo>
                <a:lnTo>
                  <a:pt x="2399396" y="1397000"/>
                </a:lnTo>
                <a:lnTo>
                  <a:pt x="2488961" y="1447800"/>
                </a:lnTo>
                <a:close/>
              </a:path>
              <a:path w="3353435" h="1587500">
                <a:moveTo>
                  <a:pt x="2984725" y="1587500"/>
                </a:moveTo>
                <a:lnTo>
                  <a:pt x="3062096" y="1587500"/>
                </a:lnTo>
                <a:lnTo>
                  <a:pt x="3071996" y="1574800"/>
                </a:lnTo>
                <a:lnTo>
                  <a:pt x="2969655" y="1574800"/>
                </a:lnTo>
                <a:lnTo>
                  <a:pt x="2984725" y="1587500"/>
                </a:lnTo>
                <a:close/>
              </a:path>
              <a:path w="3353435" h="1587500">
                <a:moveTo>
                  <a:pt x="2940338" y="1587500"/>
                </a:moveTo>
                <a:lnTo>
                  <a:pt x="2955503" y="1587500"/>
                </a:lnTo>
                <a:lnTo>
                  <a:pt x="2969655" y="1574800"/>
                </a:lnTo>
                <a:lnTo>
                  <a:pt x="2925224" y="1574800"/>
                </a:lnTo>
                <a:lnTo>
                  <a:pt x="2940338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954" y="1884056"/>
            <a:ext cx="12344399" cy="6515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49137" y="3779601"/>
            <a:ext cx="10189845" cy="3825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34400"/>
              </a:lnSpc>
              <a:spcBef>
                <a:spcPts val="95"/>
              </a:spcBef>
            </a:pPr>
            <a:r>
              <a:rPr dirty="0" sz="2650" spc="90">
                <a:latin typeface="Trebuchet MS"/>
                <a:cs typeface="Trebuchet MS"/>
              </a:rPr>
              <a:t>Bu </a:t>
            </a:r>
            <a:r>
              <a:rPr dirty="0" sz="2650" spc="-20">
                <a:latin typeface="Trebuchet MS"/>
                <a:cs typeface="Trebuchet MS"/>
              </a:rPr>
              <a:t>ilişki </a:t>
            </a:r>
            <a:r>
              <a:rPr dirty="0" sz="2650" spc="-15">
                <a:latin typeface="Trebuchet MS"/>
                <a:cs typeface="Trebuchet MS"/>
              </a:rPr>
              <a:t>türleri </a:t>
            </a:r>
            <a:r>
              <a:rPr dirty="0" sz="2650" spc="30">
                <a:latin typeface="Trebuchet MS"/>
                <a:cs typeface="Trebuchet MS"/>
              </a:rPr>
              <a:t>sistem </a:t>
            </a:r>
            <a:r>
              <a:rPr dirty="0" sz="2650" spc="110">
                <a:latin typeface="Trebuchet MS"/>
                <a:cs typeface="Trebuchet MS"/>
              </a:rPr>
              <a:t>analizi </a:t>
            </a:r>
            <a:r>
              <a:rPr dirty="0" sz="2650" spc="125">
                <a:latin typeface="Trebuchet MS"/>
                <a:cs typeface="Trebuchet MS"/>
              </a:rPr>
              <a:t>ve </a:t>
            </a:r>
            <a:r>
              <a:rPr dirty="0" sz="2650" spc="100">
                <a:latin typeface="Trebuchet MS"/>
                <a:cs typeface="Trebuchet MS"/>
              </a:rPr>
              <a:t>tasarım </a:t>
            </a:r>
            <a:r>
              <a:rPr dirty="0" sz="2650" spc="90">
                <a:latin typeface="Trebuchet MS"/>
                <a:cs typeface="Trebuchet MS"/>
              </a:rPr>
              <a:t>süreçlerinde </a:t>
            </a:r>
            <a:r>
              <a:rPr dirty="0" sz="2650" spc="-30">
                <a:latin typeface="Trebuchet MS"/>
                <a:cs typeface="Trebuchet MS"/>
              </a:rPr>
              <a:t>kullanılır. </a:t>
            </a:r>
            <a:r>
              <a:rPr dirty="0" sz="2650" spc="-25">
                <a:latin typeface="Trebuchet MS"/>
                <a:cs typeface="Trebuchet MS"/>
              </a:rPr>
              <a:t> </a:t>
            </a:r>
            <a:r>
              <a:rPr dirty="0" sz="2650" spc="10">
                <a:latin typeface="Trebuchet MS"/>
                <a:cs typeface="Trebuchet MS"/>
              </a:rPr>
              <a:t>İlişkilendirme, </a:t>
            </a:r>
            <a:r>
              <a:rPr dirty="0" sz="2650" spc="30">
                <a:latin typeface="Trebuchet MS"/>
                <a:cs typeface="Trebuchet MS"/>
              </a:rPr>
              <a:t>kullanım </a:t>
            </a:r>
            <a:r>
              <a:rPr dirty="0" sz="2650" spc="50">
                <a:latin typeface="Trebuchet MS"/>
                <a:cs typeface="Trebuchet MS"/>
              </a:rPr>
              <a:t>durumları </a:t>
            </a:r>
            <a:r>
              <a:rPr dirty="0" sz="2650" spc="150">
                <a:latin typeface="Trebuchet MS"/>
                <a:cs typeface="Trebuchet MS"/>
              </a:rPr>
              <a:t>arasındaki </a:t>
            </a:r>
            <a:r>
              <a:rPr dirty="0" sz="2650" spc="60">
                <a:latin typeface="Trebuchet MS"/>
                <a:cs typeface="Trebuchet MS"/>
              </a:rPr>
              <a:t>temel </a:t>
            </a:r>
            <a:r>
              <a:rPr dirty="0" sz="2650" spc="25">
                <a:latin typeface="Trebuchet MS"/>
                <a:cs typeface="Trebuchet MS"/>
              </a:rPr>
              <a:t>etkileşimleri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80">
                <a:latin typeface="Trebuchet MS"/>
                <a:cs typeface="Trebuchet MS"/>
              </a:rPr>
              <a:t>gösterirken;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20">
                <a:latin typeface="Trebuchet MS"/>
                <a:cs typeface="Trebuchet MS"/>
              </a:rPr>
              <a:t>dahil</a:t>
            </a:r>
            <a:r>
              <a:rPr dirty="0" sz="2650" spc="15">
                <a:latin typeface="Trebuchet MS"/>
                <a:cs typeface="Trebuchet MS"/>
              </a:rPr>
              <a:t> </a:t>
            </a:r>
            <a:r>
              <a:rPr dirty="0" sz="2650" spc="100">
                <a:latin typeface="Trebuchet MS"/>
                <a:cs typeface="Trebuchet MS"/>
              </a:rPr>
              <a:t>etme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125">
                <a:latin typeface="Trebuchet MS"/>
                <a:cs typeface="Trebuchet MS"/>
              </a:rPr>
              <a:t>ve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50">
                <a:latin typeface="Trebuchet MS"/>
                <a:cs typeface="Trebuchet MS"/>
              </a:rPr>
              <a:t>genişletme,</a:t>
            </a:r>
            <a:r>
              <a:rPr dirty="0" sz="2650" spc="15">
                <a:latin typeface="Trebuchet MS"/>
                <a:cs typeface="Trebuchet MS"/>
              </a:rPr>
              <a:t> </a:t>
            </a:r>
            <a:r>
              <a:rPr dirty="0" sz="2650" spc="50">
                <a:latin typeface="Trebuchet MS"/>
                <a:cs typeface="Trebuchet MS"/>
              </a:rPr>
              <a:t>durumları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280">
                <a:latin typeface="Trebuchet MS"/>
                <a:cs typeface="Trebuchet MS"/>
              </a:rPr>
              <a:t>daha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105">
                <a:latin typeface="Trebuchet MS"/>
                <a:cs typeface="Trebuchet MS"/>
              </a:rPr>
              <a:t>detaylı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135">
                <a:latin typeface="Trebuchet MS"/>
                <a:cs typeface="Trebuchet MS"/>
              </a:rPr>
              <a:t>açıklar </a:t>
            </a:r>
            <a:r>
              <a:rPr dirty="0" sz="2650" spc="125">
                <a:latin typeface="Trebuchet MS"/>
                <a:cs typeface="Trebuchet MS"/>
              </a:rPr>
              <a:t>ve </a:t>
            </a:r>
            <a:r>
              <a:rPr dirty="0" sz="2650" spc="50">
                <a:latin typeface="Trebuchet MS"/>
                <a:cs typeface="Trebuchet MS"/>
              </a:rPr>
              <a:t>işlevselliği </a:t>
            </a:r>
            <a:r>
              <a:rPr dirty="0" sz="2650" spc="165">
                <a:latin typeface="Trebuchet MS"/>
                <a:cs typeface="Trebuchet MS"/>
              </a:rPr>
              <a:t>ortaya </a:t>
            </a:r>
            <a:r>
              <a:rPr dirty="0" sz="2650" spc="65">
                <a:latin typeface="Trebuchet MS"/>
                <a:cs typeface="Trebuchet MS"/>
              </a:rPr>
              <a:t>koyar. </a:t>
            </a:r>
            <a:r>
              <a:rPr dirty="0" sz="2650" spc="90">
                <a:latin typeface="Trebuchet MS"/>
                <a:cs typeface="Trebuchet MS"/>
              </a:rPr>
              <a:t>Bu </a:t>
            </a:r>
            <a:r>
              <a:rPr dirty="0" sz="2650" spc="-45">
                <a:latin typeface="Trebuchet MS"/>
                <a:cs typeface="Trebuchet MS"/>
              </a:rPr>
              <a:t>ilişkiler, </a:t>
            </a:r>
            <a:r>
              <a:rPr dirty="0" sz="2650" spc="80">
                <a:latin typeface="Trebuchet MS"/>
                <a:cs typeface="Trebuchet MS"/>
              </a:rPr>
              <a:t>bir </a:t>
            </a:r>
            <a:r>
              <a:rPr dirty="0" sz="2650" spc="70">
                <a:latin typeface="Trebuchet MS"/>
                <a:cs typeface="Trebuchet MS"/>
              </a:rPr>
              <a:t>projenin </a:t>
            </a:r>
            <a:r>
              <a:rPr dirty="0" sz="2650" spc="75">
                <a:latin typeface="Trebuchet MS"/>
                <a:cs typeface="Trebuchet MS"/>
              </a:rPr>
              <a:t> </a:t>
            </a:r>
            <a:r>
              <a:rPr dirty="0" sz="2650" spc="65">
                <a:latin typeface="Trebuchet MS"/>
                <a:cs typeface="Trebuchet MS"/>
              </a:rPr>
              <a:t>gereksinimlerini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280">
                <a:latin typeface="Trebuchet MS"/>
                <a:cs typeface="Trebuchet MS"/>
              </a:rPr>
              <a:t>daha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-5">
                <a:latin typeface="Trebuchet MS"/>
                <a:cs typeface="Trebuchet MS"/>
              </a:rPr>
              <a:t>iyi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75">
                <a:latin typeface="Trebuchet MS"/>
                <a:cs typeface="Trebuchet MS"/>
              </a:rPr>
              <a:t>anlamak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25">
                <a:latin typeface="Trebuchet MS"/>
                <a:cs typeface="Trebuchet MS"/>
              </a:rPr>
              <a:t>ve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50">
                <a:latin typeface="Trebuchet MS"/>
                <a:cs typeface="Trebuchet MS"/>
              </a:rPr>
              <a:t>tasarlamak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60">
                <a:latin typeface="Trebuchet MS"/>
                <a:cs typeface="Trebuchet MS"/>
              </a:rPr>
              <a:t>için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-30">
                <a:latin typeface="Trebuchet MS"/>
                <a:cs typeface="Trebuchet MS"/>
              </a:rPr>
              <a:t>kullanılır.</a:t>
            </a:r>
            <a:endParaRPr sz="2650">
              <a:latin typeface="Trebuchet MS"/>
              <a:cs typeface="Trebuchet MS"/>
            </a:endParaRPr>
          </a:p>
          <a:p>
            <a:pPr algn="ctr" marL="320675" marR="312420">
              <a:lnSpc>
                <a:spcPct val="134400"/>
              </a:lnSpc>
            </a:pPr>
            <a:r>
              <a:rPr dirty="0" sz="2650">
                <a:latin typeface="Trebuchet MS"/>
                <a:cs typeface="Trebuchet MS"/>
              </a:rPr>
              <a:t>İlişkilerin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85">
                <a:latin typeface="Trebuchet MS"/>
                <a:cs typeface="Trebuchet MS"/>
              </a:rPr>
              <a:t>doğru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80">
                <a:latin typeface="Trebuchet MS"/>
                <a:cs typeface="Trebuchet MS"/>
              </a:rPr>
              <a:t>bir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95">
                <a:latin typeface="Trebuchet MS"/>
                <a:cs typeface="Trebuchet MS"/>
              </a:rPr>
              <a:t>şekilde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55">
                <a:latin typeface="Trebuchet MS"/>
                <a:cs typeface="Trebuchet MS"/>
              </a:rPr>
              <a:t>tanımlanması,</a:t>
            </a:r>
            <a:r>
              <a:rPr dirty="0" sz="2650" spc="15">
                <a:latin typeface="Trebuchet MS"/>
                <a:cs typeface="Trebuchet MS"/>
              </a:rPr>
              <a:t> </a:t>
            </a:r>
            <a:r>
              <a:rPr dirty="0" sz="2650" spc="60">
                <a:latin typeface="Trebuchet MS"/>
                <a:cs typeface="Trebuchet MS"/>
              </a:rPr>
              <a:t>yazılım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65">
                <a:latin typeface="Trebuchet MS"/>
                <a:cs typeface="Trebuchet MS"/>
              </a:rPr>
              <a:t>geliştirme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50">
                <a:latin typeface="Trebuchet MS"/>
                <a:cs typeface="Trebuchet MS"/>
              </a:rPr>
              <a:t>sürecinin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14">
                <a:latin typeface="Trebuchet MS"/>
                <a:cs typeface="Trebuchet MS"/>
              </a:rPr>
              <a:t>başarılı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80">
                <a:latin typeface="Trebuchet MS"/>
                <a:cs typeface="Trebuchet MS"/>
              </a:rPr>
              <a:t>bir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95">
                <a:latin typeface="Trebuchet MS"/>
                <a:cs typeface="Trebuchet MS"/>
              </a:rPr>
              <a:t>şekilde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60">
                <a:latin typeface="Trebuchet MS"/>
                <a:cs typeface="Trebuchet MS"/>
              </a:rPr>
              <a:t>ilerlemesine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50">
                <a:latin typeface="Trebuchet MS"/>
                <a:cs typeface="Trebuchet MS"/>
              </a:rPr>
              <a:t>katkıda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-35">
                <a:latin typeface="Trebuchet MS"/>
                <a:cs typeface="Trebuchet MS"/>
              </a:rPr>
              <a:t>bulunur.</a:t>
            </a:r>
            <a:endParaRPr sz="26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4776" y="1031351"/>
            <a:ext cx="3078724" cy="3073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1322" y="7077185"/>
            <a:ext cx="2351930" cy="21716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4255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7561" y="1916602"/>
            <a:ext cx="10723245" cy="1884680"/>
          </a:xfrm>
          <a:prstGeom prst="rect"/>
        </p:spPr>
        <p:txBody>
          <a:bodyPr wrap="square" lIns="0" tIns="106680" rIns="0" bIns="0" rtlCol="0" vert="horz">
            <a:spAutoFit/>
          </a:bodyPr>
          <a:lstStyle/>
          <a:p>
            <a:pPr marL="12700" marR="5080">
              <a:lnSpc>
                <a:spcPts val="7000"/>
              </a:lnSpc>
              <a:spcBef>
                <a:spcPts val="840"/>
              </a:spcBef>
            </a:pPr>
            <a:r>
              <a:rPr dirty="0" sz="6350" spc="-330">
                <a:solidFill>
                  <a:srgbClr val="FFFFFF"/>
                </a:solidFill>
              </a:rPr>
              <a:t>Adım</a:t>
            </a:r>
            <a:r>
              <a:rPr dirty="0" sz="6350" spc="434">
                <a:solidFill>
                  <a:srgbClr val="FFFFFF"/>
                </a:solidFill>
              </a:rPr>
              <a:t> </a:t>
            </a:r>
            <a:r>
              <a:rPr dirty="0" sz="6350" spc="-405">
                <a:solidFill>
                  <a:srgbClr val="FFFFFF"/>
                </a:solidFill>
              </a:rPr>
              <a:t>adım</a:t>
            </a:r>
            <a:r>
              <a:rPr dirty="0" sz="6350" spc="440">
                <a:solidFill>
                  <a:srgbClr val="FFFFFF"/>
                </a:solidFill>
              </a:rPr>
              <a:t> </a:t>
            </a:r>
            <a:r>
              <a:rPr dirty="0" sz="6350" spc="-120">
                <a:solidFill>
                  <a:srgbClr val="FFFFFF"/>
                </a:solidFill>
              </a:rPr>
              <a:t>Use-Case</a:t>
            </a:r>
            <a:r>
              <a:rPr dirty="0" sz="6350" spc="440">
                <a:solidFill>
                  <a:srgbClr val="FFFFFF"/>
                </a:solidFill>
              </a:rPr>
              <a:t> </a:t>
            </a:r>
            <a:r>
              <a:rPr dirty="0" sz="6350" spc="-140">
                <a:solidFill>
                  <a:srgbClr val="FFFFFF"/>
                </a:solidFill>
              </a:rPr>
              <a:t>Diyagramı </a:t>
            </a:r>
            <a:r>
              <a:rPr dirty="0" sz="6350" spc="-1895">
                <a:solidFill>
                  <a:srgbClr val="FFFFFF"/>
                </a:solidFill>
              </a:rPr>
              <a:t> </a:t>
            </a:r>
            <a:r>
              <a:rPr dirty="0" sz="6350" spc="-204">
                <a:solidFill>
                  <a:srgbClr val="FFFFFF"/>
                </a:solidFill>
              </a:rPr>
              <a:t>Tasarımı</a:t>
            </a:r>
            <a:endParaRPr sz="6350"/>
          </a:p>
        </p:txBody>
      </p:sp>
      <p:sp>
        <p:nvSpPr>
          <p:cNvPr id="4" name="object 4"/>
          <p:cNvSpPr txBox="1"/>
          <p:nvPr/>
        </p:nvSpPr>
        <p:spPr>
          <a:xfrm>
            <a:off x="5981218" y="4137912"/>
            <a:ext cx="8945245" cy="3967479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690"/>
              </a:spcBef>
              <a:buSzPct val="96875"/>
              <a:buAutoNum type="arabicPeriod"/>
              <a:tabLst>
                <a:tab pos="267335" algn="l"/>
              </a:tabLst>
            </a:pPr>
            <a:r>
              <a:rPr dirty="0" sz="3200" spc="235">
                <a:solidFill>
                  <a:srgbClr val="FFFFFF"/>
                </a:solidFill>
                <a:latin typeface="Trebuchet MS"/>
                <a:cs typeface="Trebuchet MS"/>
              </a:rPr>
              <a:t>Genel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20">
                <a:solidFill>
                  <a:srgbClr val="FFFFFF"/>
                </a:solidFill>
                <a:latin typeface="Trebuchet MS"/>
                <a:cs typeface="Trebuchet MS"/>
              </a:rPr>
              <a:t>Kapsamı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Belirleme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4430"/>
              </a:lnSpc>
              <a:spcBef>
                <a:spcPts val="250"/>
              </a:spcBef>
              <a:buSzPct val="96875"/>
              <a:buAutoNum type="arabicPeriod"/>
              <a:tabLst>
                <a:tab pos="361315" algn="l"/>
              </a:tabLst>
            </a:pPr>
            <a:r>
              <a:rPr dirty="0" sz="3200" spc="45">
                <a:solidFill>
                  <a:srgbClr val="FFFFFF"/>
                </a:solidFill>
                <a:latin typeface="Trebuchet MS"/>
                <a:cs typeface="Trebuchet MS"/>
              </a:rPr>
              <a:t>Aktörleri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Trebuchet MS"/>
                <a:cs typeface="Trebuchet MS"/>
              </a:rPr>
              <a:t>Temel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9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15">
                <a:solidFill>
                  <a:srgbClr val="FFFFFF"/>
                </a:solidFill>
                <a:latin typeface="Trebuchet MS"/>
                <a:cs typeface="Trebuchet MS"/>
              </a:rPr>
              <a:t>Case'leri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30">
                <a:solidFill>
                  <a:srgbClr val="FFFFFF"/>
                </a:solidFill>
                <a:latin typeface="Trebuchet MS"/>
                <a:cs typeface="Trebuchet MS"/>
              </a:rPr>
              <a:t>Tanımlama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3.İlişkileri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5">
                <a:solidFill>
                  <a:srgbClr val="FFFFFF"/>
                </a:solidFill>
                <a:latin typeface="Trebuchet MS"/>
                <a:cs typeface="Trebuchet MS"/>
              </a:rPr>
              <a:t>Bağlantıları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20">
                <a:solidFill>
                  <a:srgbClr val="FFFFFF"/>
                </a:solidFill>
                <a:latin typeface="Trebuchet MS"/>
                <a:cs typeface="Trebuchet MS"/>
              </a:rPr>
              <a:t>Çizme</a:t>
            </a:r>
            <a:endParaRPr sz="3200">
              <a:latin typeface="Trebuchet MS"/>
              <a:cs typeface="Trebuchet MS"/>
            </a:endParaRPr>
          </a:p>
          <a:p>
            <a:pPr marL="363855" indent="-351790">
              <a:lnSpc>
                <a:spcPct val="100000"/>
              </a:lnSpc>
              <a:spcBef>
                <a:spcPts val="350"/>
              </a:spcBef>
              <a:buSzPct val="96875"/>
              <a:buAutoNum type="arabicPeriod" startAt="4"/>
              <a:tabLst>
                <a:tab pos="364490" algn="l"/>
              </a:tabLst>
            </a:pPr>
            <a:r>
              <a:rPr dirty="0" sz="3200" spc="235">
                <a:solidFill>
                  <a:srgbClr val="FFFFFF"/>
                </a:solidFill>
                <a:latin typeface="Trebuchet MS"/>
                <a:cs typeface="Trebuchet MS"/>
              </a:rPr>
              <a:t>Diyagram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20">
                <a:solidFill>
                  <a:srgbClr val="FFFFFF"/>
                </a:solidFill>
                <a:latin typeface="Trebuchet MS"/>
                <a:cs typeface="Trebuchet MS"/>
              </a:rPr>
              <a:t>Çizme</a:t>
            </a:r>
            <a:endParaRPr sz="3200">
              <a:latin typeface="Trebuchet MS"/>
              <a:cs typeface="Trebuchet MS"/>
            </a:endParaRPr>
          </a:p>
          <a:p>
            <a:pPr marL="12700" marR="2044064">
              <a:lnSpc>
                <a:spcPts val="4430"/>
              </a:lnSpc>
              <a:spcBef>
                <a:spcPts val="114"/>
              </a:spcBef>
              <a:buSzPct val="96875"/>
              <a:buAutoNum type="arabicPeriod" startAt="4"/>
              <a:tabLst>
                <a:tab pos="367665" algn="l"/>
              </a:tabLst>
            </a:pPr>
            <a:r>
              <a:rPr dirty="0" sz="3200" spc="305">
                <a:solidFill>
                  <a:srgbClr val="FFFFFF"/>
                </a:solidFill>
                <a:latin typeface="Trebuchet MS"/>
                <a:cs typeface="Trebuchet MS"/>
              </a:rPr>
              <a:t>Gözden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20">
                <a:solidFill>
                  <a:srgbClr val="FFFFFF"/>
                </a:solidFill>
                <a:latin typeface="Trebuchet MS"/>
                <a:cs typeface="Trebuchet MS"/>
              </a:rPr>
              <a:t>Geçirme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Trebuchet MS"/>
                <a:cs typeface="Trebuchet MS"/>
              </a:rPr>
              <a:t>Güncelleme </a:t>
            </a:r>
            <a:r>
              <a:rPr dirty="0" sz="3200" spc="-94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Trebuchet MS"/>
                <a:cs typeface="Trebuchet MS"/>
              </a:rPr>
              <a:t>6.Paylaşma </a:t>
            </a: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Geribildirim 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Alma </a:t>
            </a:r>
            <a:r>
              <a:rPr dirty="0" sz="32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7.Güncelleme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7651" y="8108590"/>
            <a:ext cx="2570348" cy="21716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696253" y="259504"/>
            <a:ext cx="7952740" cy="9175115"/>
            <a:chOff x="2696253" y="259504"/>
            <a:chExt cx="7952740" cy="9175115"/>
          </a:xfrm>
        </p:grpSpPr>
        <p:sp>
          <p:nvSpPr>
            <p:cNvPr id="7" name="object 7"/>
            <p:cNvSpPr/>
            <p:nvPr/>
          </p:nvSpPr>
          <p:spPr>
            <a:xfrm>
              <a:off x="2696253" y="259504"/>
              <a:ext cx="4643120" cy="1828800"/>
            </a:xfrm>
            <a:custGeom>
              <a:avLst/>
              <a:gdLst/>
              <a:ahLst/>
              <a:cxnLst/>
              <a:rect l="l" t="t" r="r" b="b"/>
              <a:pathLst>
                <a:path w="4643120" h="1828800">
                  <a:moveTo>
                    <a:pt x="762317" y="12700"/>
                  </a:moveTo>
                  <a:lnTo>
                    <a:pt x="1198360" y="12700"/>
                  </a:lnTo>
                  <a:lnTo>
                    <a:pt x="1151167" y="0"/>
                  </a:lnTo>
                  <a:lnTo>
                    <a:pt x="811128" y="0"/>
                  </a:lnTo>
                  <a:lnTo>
                    <a:pt x="762317" y="12700"/>
                  </a:lnTo>
                  <a:close/>
                </a:path>
                <a:path w="4643120" h="1828800">
                  <a:moveTo>
                    <a:pt x="1765863" y="1016000"/>
                  </a:moveTo>
                  <a:lnTo>
                    <a:pt x="1885050" y="1016000"/>
                  </a:lnTo>
                  <a:lnTo>
                    <a:pt x="1882282" y="965200"/>
                  </a:lnTo>
                  <a:lnTo>
                    <a:pt x="1878445" y="914400"/>
                  </a:lnTo>
                  <a:lnTo>
                    <a:pt x="1873428" y="863600"/>
                  </a:lnTo>
                  <a:lnTo>
                    <a:pt x="1867121" y="812800"/>
                  </a:lnTo>
                  <a:lnTo>
                    <a:pt x="1859413" y="774700"/>
                  </a:lnTo>
                  <a:lnTo>
                    <a:pt x="1850196" y="723900"/>
                  </a:lnTo>
                  <a:lnTo>
                    <a:pt x="1839358" y="673100"/>
                  </a:lnTo>
                  <a:lnTo>
                    <a:pt x="1826789" y="622300"/>
                  </a:lnTo>
                  <a:lnTo>
                    <a:pt x="1812379" y="571500"/>
                  </a:lnTo>
                  <a:lnTo>
                    <a:pt x="1796018" y="533400"/>
                  </a:lnTo>
                  <a:lnTo>
                    <a:pt x="1777597" y="482600"/>
                  </a:lnTo>
                  <a:lnTo>
                    <a:pt x="1757004" y="431800"/>
                  </a:lnTo>
                  <a:lnTo>
                    <a:pt x="1734129" y="393700"/>
                  </a:lnTo>
                  <a:lnTo>
                    <a:pt x="1708863" y="355600"/>
                  </a:lnTo>
                  <a:lnTo>
                    <a:pt x="1681095" y="304800"/>
                  </a:lnTo>
                  <a:lnTo>
                    <a:pt x="1650715" y="266700"/>
                  </a:lnTo>
                  <a:lnTo>
                    <a:pt x="1617612" y="228600"/>
                  </a:lnTo>
                  <a:lnTo>
                    <a:pt x="1581678" y="190500"/>
                  </a:lnTo>
                  <a:lnTo>
                    <a:pt x="1542801" y="165100"/>
                  </a:lnTo>
                  <a:lnTo>
                    <a:pt x="1503993" y="127000"/>
                  </a:lnTo>
                  <a:lnTo>
                    <a:pt x="1463751" y="101600"/>
                  </a:lnTo>
                  <a:lnTo>
                    <a:pt x="1422185" y="76200"/>
                  </a:lnTo>
                  <a:lnTo>
                    <a:pt x="1379406" y="63500"/>
                  </a:lnTo>
                  <a:lnTo>
                    <a:pt x="1335524" y="38100"/>
                  </a:lnTo>
                  <a:lnTo>
                    <a:pt x="1244891" y="12700"/>
                  </a:lnTo>
                  <a:lnTo>
                    <a:pt x="713604" y="12700"/>
                  </a:lnTo>
                  <a:lnTo>
                    <a:pt x="568381" y="50800"/>
                  </a:lnTo>
                  <a:lnTo>
                    <a:pt x="1128224" y="50800"/>
                  </a:lnTo>
                  <a:lnTo>
                    <a:pt x="1176592" y="63500"/>
                  </a:lnTo>
                  <a:lnTo>
                    <a:pt x="1223701" y="63500"/>
                  </a:lnTo>
                  <a:lnTo>
                    <a:pt x="1269525" y="76200"/>
                  </a:lnTo>
                  <a:lnTo>
                    <a:pt x="1314037" y="101600"/>
                  </a:lnTo>
                  <a:lnTo>
                    <a:pt x="1357210" y="114300"/>
                  </a:lnTo>
                  <a:lnTo>
                    <a:pt x="1399019" y="139700"/>
                  </a:lnTo>
                  <a:lnTo>
                    <a:pt x="1439437" y="165100"/>
                  </a:lnTo>
                  <a:lnTo>
                    <a:pt x="1478438" y="190500"/>
                  </a:lnTo>
                  <a:lnTo>
                    <a:pt x="1515994" y="228600"/>
                  </a:lnTo>
                  <a:lnTo>
                    <a:pt x="1549839" y="266700"/>
                  </a:lnTo>
                  <a:lnTo>
                    <a:pt x="1580797" y="304800"/>
                  </a:lnTo>
                  <a:lnTo>
                    <a:pt x="1608996" y="342900"/>
                  </a:lnTo>
                  <a:lnTo>
                    <a:pt x="1634562" y="381000"/>
                  </a:lnTo>
                  <a:lnTo>
                    <a:pt x="1657622" y="431800"/>
                  </a:lnTo>
                  <a:lnTo>
                    <a:pt x="1562935" y="431800"/>
                  </a:lnTo>
                  <a:lnTo>
                    <a:pt x="1570848" y="444500"/>
                  </a:lnTo>
                  <a:lnTo>
                    <a:pt x="1599513" y="482600"/>
                  </a:lnTo>
                  <a:lnTo>
                    <a:pt x="1622425" y="533400"/>
                  </a:lnTo>
                  <a:lnTo>
                    <a:pt x="1643394" y="571500"/>
                  </a:lnTo>
                  <a:lnTo>
                    <a:pt x="1662536" y="622300"/>
                  </a:lnTo>
                  <a:lnTo>
                    <a:pt x="1679968" y="660400"/>
                  </a:lnTo>
                  <a:lnTo>
                    <a:pt x="1695806" y="711200"/>
                  </a:lnTo>
                  <a:lnTo>
                    <a:pt x="1710167" y="762000"/>
                  </a:lnTo>
                  <a:lnTo>
                    <a:pt x="1723166" y="812800"/>
                  </a:lnTo>
                  <a:lnTo>
                    <a:pt x="1734921" y="863600"/>
                  </a:lnTo>
                  <a:lnTo>
                    <a:pt x="1745547" y="914400"/>
                  </a:lnTo>
                  <a:lnTo>
                    <a:pt x="1755161" y="952500"/>
                  </a:lnTo>
                  <a:lnTo>
                    <a:pt x="1763879" y="1003300"/>
                  </a:lnTo>
                  <a:lnTo>
                    <a:pt x="1765863" y="1016000"/>
                  </a:lnTo>
                  <a:close/>
                </a:path>
                <a:path w="4643120" h="1828800">
                  <a:moveTo>
                    <a:pt x="310624" y="177800"/>
                  </a:moveTo>
                  <a:lnTo>
                    <a:pt x="366377" y="177800"/>
                  </a:lnTo>
                  <a:lnTo>
                    <a:pt x="415492" y="152400"/>
                  </a:lnTo>
                  <a:lnTo>
                    <a:pt x="667047" y="88900"/>
                  </a:lnTo>
                  <a:lnTo>
                    <a:pt x="718241" y="88900"/>
                  </a:lnTo>
                  <a:lnTo>
                    <a:pt x="821152" y="63500"/>
                  </a:lnTo>
                  <a:lnTo>
                    <a:pt x="872780" y="63500"/>
                  </a:lnTo>
                  <a:lnTo>
                    <a:pt x="924463" y="50800"/>
                  </a:lnTo>
                  <a:lnTo>
                    <a:pt x="520385" y="50800"/>
                  </a:lnTo>
                  <a:lnTo>
                    <a:pt x="378085" y="88900"/>
                  </a:lnTo>
                  <a:lnTo>
                    <a:pt x="331322" y="114300"/>
                  </a:lnTo>
                  <a:lnTo>
                    <a:pt x="284946" y="127000"/>
                  </a:lnTo>
                  <a:lnTo>
                    <a:pt x="274467" y="127000"/>
                  </a:lnTo>
                  <a:lnTo>
                    <a:pt x="276204" y="139700"/>
                  </a:lnTo>
                  <a:lnTo>
                    <a:pt x="284570" y="152400"/>
                  </a:lnTo>
                  <a:lnTo>
                    <a:pt x="293974" y="165100"/>
                  </a:lnTo>
                  <a:lnTo>
                    <a:pt x="310624" y="177800"/>
                  </a:lnTo>
                  <a:close/>
                </a:path>
                <a:path w="4643120" h="1828800">
                  <a:moveTo>
                    <a:pt x="803749" y="127000"/>
                  </a:moveTo>
                  <a:lnTo>
                    <a:pt x="1141576" y="127000"/>
                  </a:lnTo>
                  <a:lnTo>
                    <a:pt x="1092967" y="114300"/>
                  </a:lnTo>
                  <a:lnTo>
                    <a:pt x="856014" y="114300"/>
                  </a:lnTo>
                  <a:lnTo>
                    <a:pt x="803749" y="127000"/>
                  </a:lnTo>
                  <a:close/>
                </a:path>
                <a:path w="4643120" h="1828800">
                  <a:moveTo>
                    <a:pt x="1562935" y="431800"/>
                  </a:moveTo>
                  <a:lnTo>
                    <a:pt x="1657622" y="431800"/>
                  </a:lnTo>
                  <a:lnTo>
                    <a:pt x="1627633" y="381000"/>
                  </a:lnTo>
                  <a:lnTo>
                    <a:pt x="1595009" y="342900"/>
                  </a:lnTo>
                  <a:lnTo>
                    <a:pt x="1559629" y="317500"/>
                  </a:lnTo>
                  <a:lnTo>
                    <a:pt x="1521371" y="279400"/>
                  </a:lnTo>
                  <a:lnTo>
                    <a:pt x="1518605" y="279400"/>
                  </a:lnTo>
                  <a:lnTo>
                    <a:pt x="1512627" y="266700"/>
                  </a:lnTo>
                  <a:lnTo>
                    <a:pt x="1507975" y="266700"/>
                  </a:lnTo>
                  <a:lnTo>
                    <a:pt x="1498670" y="254000"/>
                  </a:lnTo>
                  <a:lnTo>
                    <a:pt x="1483651" y="254000"/>
                  </a:lnTo>
                  <a:lnTo>
                    <a:pt x="1482559" y="241300"/>
                  </a:lnTo>
                  <a:lnTo>
                    <a:pt x="1468324" y="241300"/>
                  </a:lnTo>
                  <a:lnTo>
                    <a:pt x="1463418" y="228600"/>
                  </a:lnTo>
                  <a:lnTo>
                    <a:pt x="1449918" y="228600"/>
                  </a:lnTo>
                  <a:lnTo>
                    <a:pt x="1443245" y="215900"/>
                  </a:lnTo>
                  <a:lnTo>
                    <a:pt x="1429786" y="215900"/>
                  </a:lnTo>
                  <a:lnTo>
                    <a:pt x="1421595" y="203200"/>
                  </a:lnTo>
                  <a:lnTo>
                    <a:pt x="1418784" y="203200"/>
                  </a:lnTo>
                  <a:lnTo>
                    <a:pt x="1375101" y="190500"/>
                  </a:lnTo>
                  <a:lnTo>
                    <a:pt x="1330198" y="165100"/>
                  </a:lnTo>
                  <a:lnTo>
                    <a:pt x="1189763" y="127000"/>
                  </a:lnTo>
                  <a:lnTo>
                    <a:pt x="751646" y="127000"/>
                  </a:lnTo>
                  <a:lnTo>
                    <a:pt x="699716" y="139700"/>
                  </a:lnTo>
                  <a:lnTo>
                    <a:pt x="647966" y="139700"/>
                  </a:lnTo>
                  <a:lnTo>
                    <a:pt x="493896" y="177800"/>
                  </a:lnTo>
                  <a:lnTo>
                    <a:pt x="1150626" y="177800"/>
                  </a:lnTo>
                  <a:lnTo>
                    <a:pt x="1294582" y="215900"/>
                  </a:lnTo>
                  <a:lnTo>
                    <a:pt x="1340040" y="228600"/>
                  </a:lnTo>
                  <a:lnTo>
                    <a:pt x="1383907" y="254000"/>
                  </a:lnTo>
                  <a:lnTo>
                    <a:pt x="1425988" y="279400"/>
                  </a:lnTo>
                  <a:lnTo>
                    <a:pt x="1466087" y="317500"/>
                  </a:lnTo>
                  <a:lnTo>
                    <a:pt x="1504346" y="355600"/>
                  </a:lnTo>
                  <a:lnTo>
                    <a:pt x="1539196" y="393700"/>
                  </a:lnTo>
                  <a:lnTo>
                    <a:pt x="1562935" y="431800"/>
                  </a:lnTo>
                  <a:close/>
                </a:path>
                <a:path w="4643120" h="1828800">
                  <a:moveTo>
                    <a:pt x="241597" y="241300"/>
                  </a:moveTo>
                  <a:lnTo>
                    <a:pt x="579697" y="241300"/>
                  </a:lnTo>
                  <a:lnTo>
                    <a:pt x="629018" y="228600"/>
                  </a:lnTo>
                  <a:lnTo>
                    <a:pt x="788563" y="190500"/>
                  </a:lnTo>
                  <a:lnTo>
                    <a:pt x="842701" y="190500"/>
                  </a:lnTo>
                  <a:lnTo>
                    <a:pt x="897104" y="177800"/>
                  </a:lnTo>
                  <a:lnTo>
                    <a:pt x="493896" y="177800"/>
                  </a:lnTo>
                  <a:lnTo>
                    <a:pt x="241597" y="241300"/>
                  </a:lnTo>
                  <a:close/>
                </a:path>
                <a:path w="4643120" h="1828800">
                  <a:moveTo>
                    <a:pt x="36140" y="368300"/>
                  </a:moveTo>
                  <a:lnTo>
                    <a:pt x="91906" y="368300"/>
                  </a:lnTo>
                  <a:lnTo>
                    <a:pt x="139865" y="355600"/>
                  </a:lnTo>
                  <a:lnTo>
                    <a:pt x="188073" y="330200"/>
                  </a:lnTo>
                  <a:lnTo>
                    <a:pt x="530400" y="241300"/>
                  </a:lnTo>
                  <a:lnTo>
                    <a:pt x="238282" y="241300"/>
                  </a:lnTo>
                  <a:lnTo>
                    <a:pt x="235890" y="254000"/>
                  </a:lnTo>
                  <a:lnTo>
                    <a:pt x="234153" y="254000"/>
                  </a:lnTo>
                  <a:lnTo>
                    <a:pt x="10467" y="317500"/>
                  </a:lnTo>
                  <a:lnTo>
                    <a:pt x="0" y="330200"/>
                  </a:lnTo>
                  <a:lnTo>
                    <a:pt x="1728" y="342900"/>
                  </a:lnTo>
                  <a:lnTo>
                    <a:pt x="10084" y="342900"/>
                  </a:lnTo>
                  <a:lnTo>
                    <a:pt x="19496" y="355600"/>
                  </a:lnTo>
                  <a:lnTo>
                    <a:pt x="36140" y="368300"/>
                  </a:lnTo>
                  <a:close/>
                </a:path>
                <a:path w="4643120" h="1828800">
                  <a:moveTo>
                    <a:pt x="2998137" y="508000"/>
                  </a:moveTo>
                  <a:lnTo>
                    <a:pt x="3192868" y="508000"/>
                  </a:lnTo>
                  <a:lnTo>
                    <a:pt x="3144211" y="495300"/>
                  </a:lnTo>
                  <a:lnTo>
                    <a:pt x="3046757" y="495300"/>
                  </a:lnTo>
                  <a:lnTo>
                    <a:pt x="2998137" y="508000"/>
                  </a:lnTo>
                  <a:close/>
                </a:path>
                <a:path w="4643120" h="1828800">
                  <a:moveTo>
                    <a:pt x="4212701" y="1600200"/>
                  </a:moveTo>
                  <a:lnTo>
                    <a:pt x="4314514" y="1600200"/>
                  </a:lnTo>
                  <a:lnTo>
                    <a:pt x="4297233" y="1549400"/>
                  </a:lnTo>
                  <a:lnTo>
                    <a:pt x="4279394" y="1511300"/>
                  </a:lnTo>
                  <a:lnTo>
                    <a:pt x="4260926" y="1460500"/>
                  </a:lnTo>
                  <a:lnTo>
                    <a:pt x="4241759" y="1409700"/>
                  </a:lnTo>
                  <a:lnTo>
                    <a:pt x="4221821" y="1358900"/>
                  </a:lnTo>
                  <a:lnTo>
                    <a:pt x="4201042" y="1308100"/>
                  </a:lnTo>
                  <a:lnTo>
                    <a:pt x="4179352" y="1270000"/>
                  </a:lnTo>
                  <a:lnTo>
                    <a:pt x="4156679" y="1219200"/>
                  </a:lnTo>
                  <a:lnTo>
                    <a:pt x="4132953" y="1168400"/>
                  </a:lnTo>
                  <a:lnTo>
                    <a:pt x="4108103" y="1130300"/>
                  </a:lnTo>
                  <a:lnTo>
                    <a:pt x="4082141" y="1079500"/>
                  </a:lnTo>
                  <a:lnTo>
                    <a:pt x="4054806" y="1041400"/>
                  </a:lnTo>
                  <a:lnTo>
                    <a:pt x="4026059" y="990600"/>
                  </a:lnTo>
                  <a:lnTo>
                    <a:pt x="3995861" y="952500"/>
                  </a:lnTo>
                  <a:lnTo>
                    <a:pt x="3964175" y="914400"/>
                  </a:lnTo>
                  <a:lnTo>
                    <a:pt x="3930963" y="863600"/>
                  </a:lnTo>
                  <a:lnTo>
                    <a:pt x="3896187" y="825500"/>
                  </a:lnTo>
                  <a:lnTo>
                    <a:pt x="3859808" y="787400"/>
                  </a:lnTo>
                  <a:lnTo>
                    <a:pt x="3821789" y="762000"/>
                  </a:lnTo>
                  <a:lnTo>
                    <a:pt x="3782092" y="723900"/>
                  </a:lnTo>
                  <a:lnTo>
                    <a:pt x="3740678" y="698500"/>
                  </a:lnTo>
                  <a:lnTo>
                    <a:pt x="3697510" y="660400"/>
                  </a:lnTo>
                  <a:lnTo>
                    <a:pt x="3655585" y="635000"/>
                  </a:lnTo>
                  <a:lnTo>
                    <a:pt x="3612602" y="609600"/>
                  </a:lnTo>
                  <a:lnTo>
                    <a:pt x="3568650" y="596900"/>
                  </a:lnTo>
                  <a:lnTo>
                    <a:pt x="3523820" y="571500"/>
                  </a:lnTo>
                  <a:lnTo>
                    <a:pt x="3289594" y="508000"/>
                  </a:lnTo>
                  <a:lnTo>
                    <a:pt x="2897686" y="508000"/>
                  </a:lnTo>
                  <a:lnTo>
                    <a:pt x="2798233" y="533400"/>
                  </a:lnTo>
                  <a:lnTo>
                    <a:pt x="2748968" y="533400"/>
                  </a:lnTo>
                  <a:lnTo>
                    <a:pt x="2651537" y="558800"/>
                  </a:lnTo>
                  <a:lnTo>
                    <a:pt x="3255273" y="558800"/>
                  </a:lnTo>
                  <a:lnTo>
                    <a:pt x="3440711" y="609600"/>
                  </a:lnTo>
                  <a:lnTo>
                    <a:pt x="3529221" y="635000"/>
                  </a:lnTo>
                  <a:lnTo>
                    <a:pt x="3572124" y="660400"/>
                  </a:lnTo>
                  <a:lnTo>
                    <a:pt x="3614012" y="685800"/>
                  </a:lnTo>
                  <a:lnTo>
                    <a:pt x="3654799" y="711200"/>
                  </a:lnTo>
                  <a:lnTo>
                    <a:pt x="3694400" y="736600"/>
                  </a:lnTo>
                  <a:lnTo>
                    <a:pt x="3732729" y="762000"/>
                  </a:lnTo>
                  <a:lnTo>
                    <a:pt x="3762106" y="787400"/>
                  </a:lnTo>
                  <a:lnTo>
                    <a:pt x="3790392" y="825500"/>
                  </a:lnTo>
                  <a:lnTo>
                    <a:pt x="3817636" y="850900"/>
                  </a:lnTo>
                  <a:lnTo>
                    <a:pt x="3843886" y="876300"/>
                  </a:lnTo>
                  <a:lnTo>
                    <a:pt x="3744039" y="876300"/>
                  </a:lnTo>
                  <a:lnTo>
                    <a:pt x="3763133" y="889000"/>
                  </a:lnTo>
                  <a:lnTo>
                    <a:pt x="3799708" y="927100"/>
                  </a:lnTo>
                  <a:lnTo>
                    <a:pt x="3834722" y="965200"/>
                  </a:lnTo>
                  <a:lnTo>
                    <a:pt x="3868225" y="990600"/>
                  </a:lnTo>
                  <a:lnTo>
                    <a:pt x="3900268" y="1028700"/>
                  </a:lnTo>
                  <a:lnTo>
                    <a:pt x="3930901" y="1066800"/>
                  </a:lnTo>
                  <a:lnTo>
                    <a:pt x="3960177" y="1104900"/>
                  </a:lnTo>
                  <a:lnTo>
                    <a:pt x="3988144" y="1143000"/>
                  </a:lnTo>
                  <a:lnTo>
                    <a:pt x="4014854" y="1193800"/>
                  </a:lnTo>
                  <a:lnTo>
                    <a:pt x="4040358" y="1231900"/>
                  </a:lnTo>
                  <a:lnTo>
                    <a:pt x="4064707" y="1270000"/>
                  </a:lnTo>
                  <a:lnTo>
                    <a:pt x="4087951" y="1320800"/>
                  </a:lnTo>
                  <a:lnTo>
                    <a:pt x="4110141" y="1358900"/>
                  </a:lnTo>
                  <a:lnTo>
                    <a:pt x="4131327" y="1409700"/>
                  </a:lnTo>
                  <a:lnTo>
                    <a:pt x="4151561" y="1447800"/>
                  </a:lnTo>
                  <a:lnTo>
                    <a:pt x="4170894" y="1498600"/>
                  </a:lnTo>
                  <a:lnTo>
                    <a:pt x="4189376" y="1536700"/>
                  </a:lnTo>
                  <a:lnTo>
                    <a:pt x="4207057" y="1587500"/>
                  </a:lnTo>
                  <a:lnTo>
                    <a:pt x="4212701" y="1600200"/>
                  </a:lnTo>
                  <a:close/>
                </a:path>
                <a:path w="4643120" h="1828800">
                  <a:moveTo>
                    <a:pt x="1842669" y="1181100"/>
                  </a:moveTo>
                  <a:lnTo>
                    <a:pt x="1873699" y="1181100"/>
                  </a:lnTo>
                  <a:lnTo>
                    <a:pt x="1884441" y="1168400"/>
                  </a:lnTo>
                  <a:lnTo>
                    <a:pt x="1918315" y="1130300"/>
                  </a:lnTo>
                  <a:lnTo>
                    <a:pt x="1953622" y="1092200"/>
                  </a:lnTo>
                  <a:lnTo>
                    <a:pt x="1990327" y="1054100"/>
                  </a:lnTo>
                  <a:lnTo>
                    <a:pt x="2028390" y="1016000"/>
                  </a:lnTo>
                  <a:lnTo>
                    <a:pt x="2067774" y="977900"/>
                  </a:lnTo>
                  <a:lnTo>
                    <a:pt x="2108443" y="952500"/>
                  </a:lnTo>
                  <a:lnTo>
                    <a:pt x="2150358" y="927100"/>
                  </a:lnTo>
                  <a:lnTo>
                    <a:pt x="2193482" y="889000"/>
                  </a:lnTo>
                  <a:lnTo>
                    <a:pt x="2237777" y="863600"/>
                  </a:lnTo>
                  <a:lnTo>
                    <a:pt x="2283206" y="838200"/>
                  </a:lnTo>
                  <a:lnTo>
                    <a:pt x="2329732" y="825500"/>
                  </a:lnTo>
                  <a:lnTo>
                    <a:pt x="2377316" y="800100"/>
                  </a:lnTo>
                  <a:lnTo>
                    <a:pt x="2425921" y="774700"/>
                  </a:lnTo>
                  <a:lnTo>
                    <a:pt x="2773471" y="685800"/>
                  </a:lnTo>
                  <a:lnTo>
                    <a:pt x="2824409" y="685800"/>
                  </a:lnTo>
                  <a:lnTo>
                    <a:pt x="2875486" y="673100"/>
                  </a:lnTo>
                  <a:lnTo>
                    <a:pt x="2926642" y="673100"/>
                  </a:lnTo>
                  <a:lnTo>
                    <a:pt x="2977814" y="660400"/>
                  </a:lnTo>
                  <a:lnTo>
                    <a:pt x="2589709" y="660400"/>
                  </a:lnTo>
                  <a:lnTo>
                    <a:pt x="2634952" y="647700"/>
                  </a:lnTo>
                  <a:lnTo>
                    <a:pt x="2680889" y="622300"/>
                  </a:lnTo>
                  <a:lnTo>
                    <a:pt x="2822022" y="584200"/>
                  </a:lnTo>
                  <a:lnTo>
                    <a:pt x="2869887" y="584200"/>
                  </a:lnTo>
                  <a:lnTo>
                    <a:pt x="2918021" y="571500"/>
                  </a:lnTo>
                  <a:lnTo>
                    <a:pt x="2966337" y="571500"/>
                  </a:lnTo>
                  <a:lnTo>
                    <a:pt x="3014750" y="558800"/>
                  </a:lnTo>
                  <a:lnTo>
                    <a:pt x="2651537" y="558800"/>
                  </a:lnTo>
                  <a:lnTo>
                    <a:pt x="2603442" y="571500"/>
                  </a:lnTo>
                  <a:lnTo>
                    <a:pt x="2555808" y="596900"/>
                  </a:lnTo>
                  <a:lnTo>
                    <a:pt x="2462062" y="622300"/>
                  </a:lnTo>
                  <a:lnTo>
                    <a:pt x="2370581" y="673100"/>
                  </a:lnTo>
                  <a:lnTo>
                    <a:pt x="2325778" y="685800"/>
                  </a:lnTo>
                  <a:lnTo>
                    <a:pt x="2238224" y="736600"/>
                  </a:lnTo>
                  <a:lnTo>
                    <a:pt x="2195543" y="762000"/>
                  </a:lnTo>
                  <a:lnTo>
                    <a:pt x="2153639" y="800100"/>
                  </a:lnTo>
                  <a:lnTo>
                    <a:pt x="2112548" y="825500"/>
                  </a:lnTo>
                  <a:lnTo>
                    <a:pt x="2072306" y="850900"/>
                  </a:lnTo>
                  <a:lnTo>
                    <a:pt x="2032947" y="889000"/>
                  </a:lnTo>
                  <a:lnTo>
                    <a:pt x="1994507" y="914400"/>
                  </a:lnTo>
                  <a:lnTo>
                    <a:pt x="1957020" y="952500"/>
                  </a:lnTo>
                  <a:lnTo>
                    <a:pt x="1920523" y="977900"/>
                  </a:lnTo>
                  <a:lnTo>
                    <a:pt x="1885050" y="1016000"/>
                  </a:lnTo>
                  <a:lnTo>
                    <a:pt x="1765863" y="1016000"/>
                  </a:lnTo>
                  <a:lnTo>
                    <a:pt x="1771817" y="1054100"/>
                  </a:lnTo>
                  <a:lnTo>
                    <a:pt x="1779092" y="1092200"/>
                  </a:lnTo>
                  <a:lnTo>
                    <a:pt x="1785820" y="1143000"/>
                  </a:lnTo>
                  <a:lnTo>
                    <a:pt x="1790099" y="1155700"/>
                  </a:lnTo>
                  <a:lnTo>
                    <a:pt x="1798985" y="1155700"/>
                  </a:lnTo>
                  <a:lnTo>
                    <a:pt x="1811247" y="1168400"/>
                  </a:lnTo>
                  <a:lnTo>
                    <a:pt x="1825654" y="1168400"/>
                  </a:lnTo>
                  <a:lnTo>
                    <a:pt x="1842669" y="1181100"/>
                  </a:lnTo>
                  <a:close/>
                </a:path>
                <a:path w="4643120" h="1828800">
                  <a:moveTo>
                    <a:pt x="2997333" y="609600"/>
                  </a:moveTo>
                  <a:lnTo>
                    <a:pt x="3143913" y="609600"/>
                  </a:lnTo>
                  <a:lnTo>
                    <a:pt x="3095313" y="596900"/>
                  </a:lnTo>
                  <a:lnTo>
                    <a:pt x="3046445" y="596900"/>
                  </a:lnTo>
                  <a:lnTo>
                    <a:pt x="2997333" y="609600"/>
                  </a:lnTo>
                  <a:close/>
                </a:path>
                <a:path w="4643120" h="1828800">
                  <a:moveTo>
                    <a:pt x="3744039" y="876300"/>
                  </a:moveTo>
                  <a:lnTo>
                    <a:pt x="3843886" y="876300"/>
                  </a:lnTo>
                  <a:lnTo>
                    <a:pt x="3808032" y="850900"/>
                  </a:lnTo>
                  <a:lnTo>
                    <a:pt x="3771063" y="825500"/>
                  </a:lnTo>
                  <a:lnTo>
                    <a:pt x="3732984" y="800100"/>
                  </a:lnTo>
                  <a:lnTo>
                    <a:pt x="3693802" y="774700"/>
                  </a:lnTo>
                  <a:lnTo>
                    <a:pt x="3653521" y="749300"/>
                  </a:lnTo>
                  <a:lnTo>
                    <a:pt x="3565035" y="698500"/>
                  </a:lnTo>
                  <a:lnTo>
                    <a:pt x="3519996" y="685800"/>
                  </a:lnTo>
                  <a:lnTo>
                    <a:pt x="3474459" y="660400"/>
                  </a:lnTo>
                  <a:lnTo>
                    <a:pt x="3335119" y="622300"/>
                  </a:lnTo>
                  <a:lnTo>
                    <a:pt x="3287847" y="622300"/>
                  </a:lnTo>
                  <a:lnTo>
                    <a:pt x="3240205" y="609600"/>
                  </a:lnTo>
                  <a:lnTo>
                    <a:pt x="2844606" y="609600"/>
                  </a:lnTo>
                  <a:lnTo>
                    <a:pt x="2741826" y="635000"/>
                  </a:lnTo>
                  <a:lnTo>
                    <a:pt x="2690796" y="635000"/>
                  </a:lnTo>
                  <a:lnTo>
                    <a:pt x="2589709" y="660400"/>
                  </a:lnTo>
                  <a:lnTo>
                    <a:pt x="3228308" y="660400"/>
                  </a:lnTo>
                  <a:lnTo>
                    <a:pt x="3324940" y="685800"/>
                  </a:lnTo>
                  <a:lnTo>
                    <a:pt x="3372380" y="685800"/>
                  </a:lnTo>
                  <a:lnTo>
                    <a:pt x="3419192" y="711200"/>
                  </a:lnTo>
                  <a:lnTo>
                    <a:pt x="3510808" y="736600"/>
                  </a:lnTo>
                  <a:lnTo>
                    <a:pt x="3599528" y="787400"/>
                  </a:lnTo>
                  <a:lnTo>
                    <a:pt x="3642721" y="812800"/>
                  </a:lnTo>
                  <a:lnTo>
                    <a:pt x="3685094" y="838200"/>
                  </a:lnTo>
                  <a:lnTo>
                    <a:pt x="3724945" y="863600"/>
                  </a:lnTo>
                  <a:lnTo>
                    <a:pt x="3744039" y="876300"/>
                  </a:lnTo>
                  <a:close/>
                </a:path>
                <a:path w="4643120" h="1828800">
                  <a:moveTo>
                    <a:pt x="4224016" y="1816100"/>
                  </a:moveTo>
                  <a:lnTo>
                    <a:pt x="4381399" y="1816100"/>
                  </a:lnTo>
                  <a:lnTo>
                    <a:pt x="4381257" y="1803400"/>
                  </a:lnTo>
                  <a:lnTo>
                    <a:pt x="4372224" y="1778000"/>
                  </a:lnTo>
                  <a:lnTo>
                    <a:pt x="4363732" y="1752600"/>
                  </a:lnTo>
                  <a:lnTo>
                    <a:pt x="4399746" y="1714500"/>
                  </a:lnTo>
                  <a:lnTo>
                    <a:pt x="4434551" y="1689100"/>
                  </a:lnTo>
                  <a:lnTo>
                    <a:pt x="4468120" y="1651000"/>
                  </a:lnTo>
                  <a:lnTo>
                    <a:pt x="4500426" y="1612900"/>
                  </a:lnTo>
                  <a:lnTo>
                    <a:pt x="4531443" y="1574800"/>
                  </a:lnTo>
                  <a:lnTo>
                    <a:pt x="4561143" y="1536700"/>
                  </a:lnTo>
                  <a:lnTo>
                    <a:pt x="4589502" y="1498600"/>
                  </a:lnTo>
                  <a:lnTo>
                    <a:pt x="4616492" y="1447800"/>
                  </a:lnTo>
                  <a:lnTo>
                    <a:pt x="4642087" y="1409700"/>
                  </a:lnTo>
                  <a:lnTo>
                    <a:pt x="4642504" y="1371600"/>
                  </a:lnTo>
                  <a:lnTo>
                    <a:pt x="4614709" y="1358900"/>
                  </a:lnTo>
                  <a:lnTo>
                    <a:pt x="4577251" y="1346200"/>
                  </a:lnTo>
                  <a:lnTo>
                    <a:pt x="4548675" y="1358900"/>
                  </a:lnTo>
                  <a:lnTo>
                    <a:pt x="4542503" y="1371600"/>
                  </a:lnTo>
                  <a:lnTo>
                    <a:pt x="4536210" y="1384300"/>
                  </a:lnTo>
                  <a:lnTo>
                    <a:pt x="4529836" y="1397000"/>
                  </a:lnTo>
                  <a:lnTo>
                    <a:pt x="4523420" y="1409700"/>
                  </a:lnTo>
                  <a:lnTo>
                    <a:pt x="4463541" y="1409700"/>
                  </a:lnTo>
                  <a:lnTo>
                    <a:pt x="4432531" y="1447800"/>
                  </a:lnTo>
                  <a:lnTo>
                    <a:pt x="4402149" y="1485900"/>
                  </a:lnTo>
                  <a:lnTo>
                    <a:pt x="4372370" y="1524000"/>
                  </a:lnTo>
                  <a:lnTo>
                    <a:pt x="4343167" y="1562100"/>
                  </a:lnTo>
                  <a:lnTo>
                    <a:pt x="4314514" y="1600200"/>
                  </a:lnTo>
                  <a:lnTo>
                    <a:pt x="4212701" y="1600200"/>
                  </a:lnTo>
                  <a:lnTo>
                    <a:pt x="4223989" y="1625600"/>
                  </a:lnTo>
                  <a:lnTo>
                    <a:pt x="4240222" y="1676400"/>
                  </a:lnTo>
                  <a:lnTo>
                    <a:pt x="4081244" y="1676400"/>
                  </a:lnTo>
                  <a:lnTo>
                    <a:pt x="4146165" y="1701800"/>
                  </a:lnTo>
                  <a:lnTo>
                    <a:pt x="3835934" y="1701800"/>
                  </a:lnTo>
                  <a:lnTo>
                    <a:pt x="3930431" y="1727200"/>
                  </a:lnTo>
                  <a:lnTo>
                    <a:pt x="3978340" y="1752600"/>
                  </a:lnTo>
                  <a:lnTo>
                    <a:pt x="4224016" y="1816100"/>
                  </a:lnTo>
                  <a:close/>
                </a:path>
                <a:path w="4643120" h="1828800">
                  <a:moveTo>
                    <a:pt x="4475419" y="1409700"/>
                  </a:moveTo>
                  <a:lnTo>
                    <a:pt x="4523420" y="1409700"/>
                  </a:lnTo>
                  <a:lnTo>
                    <a:pt x="4506748" y="1397000"/>
                  </a:lnTo>
                  <a:lnTo>
                    <a:pt x="4490285" y="1397000"/>
                  </a:lnTo>
                  <a:lnTo>
                    <a:pt x="4475419" y="1409700"/>
                  </a:lnTo>
                  <a:close/>
                </a:path>
                <a:path w="4643120" h="1828800">
                  <a:moveTo>
                    <a:pt x="4081244" y="1676400"/>
                  </a:moveTo>
                  <a:lnTo>
                    <a:pt x="4240222" y="1676400"/>
                  </a:lnTo>
                  <a:lnTo>
                    <a:pt x="4197099" y="1663700"/>
                  </a:lnTo>
                  <a:lnTo>
                    <a:pt x="4152108" y="1638300"/>
                  </a:lnTo>
                  <a:lnTo>
                    <a:pt x="4105655" y="1612900"/>
                  </a:lnTo>
                  <a:lnTo>
                    <a:pt x="3865636" y="1549400"/>
                  </a:lnTo>
                  <a:lnTo>
                    <a:pt x="3818919" y="1549400"/>
                  </a:lnTo>
                  <a:lnTo>
                    <a:pt x="3773575" y="1562100"/>
                  </a:lnTo>
                  <a:lnTo>
                    <a:pt x="3730010" y="1574800"/>
                  </a:lnTo>
                  <a:lnTo>
                    <a:pt x="3688629" y="1587500"/>
                  </a:lnTo>
                  <a:lnTo>
                    <a:pt x="3681780" y="1600200"/>
                  </a:lnTo>
                  <a:lnTo>
                    <a:pt x="3678833" y="1600200"/>
                  </a:lnTo>
                  <a:lnTo>
                    <a:pt x="3677659" y="1612900"/>
                  </a:lnTo>
                  <a:lnTo>
                    <a:pt x="3914650" y="1612900"/>
                  </a:lnTo>
                  <a:lnTo>
                    <a:pt x="3965748" y="1625600"/>
                  </a:lnTo>
                  <a:lnTo>
                    <a:pt x="4015465" y="1651000"/>
                  </a:lnTo>
                  <a:lnTo>
                    <a:pt x="4081244" y="1676400"/>
                  </a:lnTo>
                  <a:close/>
                </a:path>
                <a:path w="4643120" h="1828800">
                  <a:moveTo>
                    <a:pt x="3835934" y="1701800"/>
                  </a:moveTo>
                  <a:lnTo>
                    <a:pt x="4146165" y="1701800"/>
                  </a:lnTo>
                  <a:lnTo>
                    <a:pt x="4097354" y="1689100"/>
                  </a:lnTo>
                  <a:lnTo>
                    <a:pt x="4048922" y="1689100"/>
                  </a:lnTo>
                  <a:lnTo>
                    <a:pt x="3813055" y="1625600"/>
                  </a:lnTo>
                  <a:lnTo>
                    <a:pt x="3863357" y="1612900"/>
                  </a:lnTo>
                  <a:lnTo>
                    <a:pt x="3680020" y="1612900"/>
                  </a:lnTo>
                  <a:lnTo>
                    <a:pt x="3686495" y="1625600"/>
                  </a:lnTo>
                  <a:lnTo>
                    <a:pt x="3697665" y="1625600"/>
                  </a:lnTo>
                  <a:lnTo>
                    <a:pt x="3835934" y="1701800"/>
                  </a:lnTo>
                  <a:close/>
                </a:path>
                <a:path w="4643120" h="1828800">
                  <a:moveTo>
                    <a:pt x="4293601" y="1828800"/>
                  </a:moveTo>
                  <a:lnTo>
                    <a:pt x="4366850" y="1828800"/>
                  </a:lnTo>
                  <a:lnTo>
                    <a:pt x="4376222" y="1816100"/>
                  </a:lnTo>
                  <a:lnTo>
                    <a:pt x="4279334" y="1816100"/>
                  </a:lnTo>
                  <a:lnTo>
                    <a:pt x="4293601" y="1828800"/>
                  </a:lnTo>
                  <a:close/>
                </a:path>
                <a:path w="4643120" h="1828800">
                  <a:moveTo>
                    <a:pt x="4265936" y="1828800"/>
                  </a:moveTo>
                  <a:lnTo>
                    <a:pt x="4279334" y="1816100"/>
                  </a:lnTo>
                  <a:lnTo>
                    <a:pt x="4251578" y="1816100"/>
                  </a:lnTo>
                  <a:lnTo>
                    <a:pt x="4265936" y="1828800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80374" y="8889287"/>
              <a:ext cx="6468745" cy="545465"/>
            </a:xfrm>
            <a:custGeom>
              <a:avLst/>
              <a:gdLst/>
              <a:ahLst/>
              <a:cxnLst/>
              <a:rect l="l" t="t" r="r" b="b"/>
              <a:pathLst>
                <a:path w="6468745" h="545465">
                  <a:moveTo>
                    <a:pt x="11773" y="545225"/>
                  </a:moveTo>
                  <a:lnTo>
                    <a:pt x="2051" y="539026"/>
                  </a:lnTo>
                  <a:lnTo>
                    <a:pt x="0" y="524181"/>
                  </a:lnTo>
                  <a:lnTo>
                    <a:pt x="4703" y="501924"/>
                  </a:lnTo>
                  <a:lnTo>
                    <a:pt x="30707" y="440116"/>
                  </a:lnTo>
                  <a:lnTo>
                    <a:pt x="50177" y="403035"/>
                  </a:lnTo>
                  <a:lnTo>
                    <a:pt x="72736" y="363484"/>
                  </a:lnTo>
                  <a:lnTo>
                    <a:pt x="97469" y="322698"/>
                  </a:lnTo>
                  <a:lnTo>
                    <a:pt x="123459" y="281912"/>
                  </a:lnTo>
                  <a:lnTo>
                    <a:pt x="149790" y="242361"/>
                  </a:lnTo>
                  <a:lnTo>
                    <a:pt x="175546" y="205281"/>
                  </a:lnTo>
                  <a:lnTo>
                    <a:pt x="199811" y="171906"/>
                  </a:lnTo>
                  <a:lnTo>
                    <a:pt x="240203" y="121216"/>
                  </a:lnTo>
                  <a:lnTo>
                    <a:pt x="279296" y="103086"/>
                  </a:lnTo>
                  <a:lnTo>
                    <a:pt x="299322" y="113575"/>
                  </a:lnTo>
                  <a:lnTo>
                    <a:pt x="328377" y="165387"/>
                  </a:lnTo>
                  <a:lnTo>
                    <a:pt x="348304" y="240838"/>
                  </a:lnTo>
                  <a:lnTo>
                    <a:pt x="356921" y="280876"/>
                  </a:lnTo>
                  <a:lnTo>
                    <a:pt x="365745" y="318960"/>
                  </a:lnTo>
                  <a:lnTo>
                    <a:pt x="375608" y="352469"/>
                  </a:lnTo>
                  <a:lnTo>
                    <a:pt x="387340" y="378783"/>
                  </a:lnTo>
                  <a:lnTo>
                    <a:pt x="401770" y="395281"/>
                  </a:lnTo>
                  <a:lnTo>
                    <a:pt x="419730" y="399341"/>
                  </a:lnTo>
                  <a:lnTo>
                    <a:pt x="442048" y="388342"/>
                  </a:lnTo>
                  <a:lnTo>
                    <a:pt x="463180" y="338128"/>
                  </a:lnTo>
                  <a:lnTo>
                    <a:pt x="483229" y="293960"/>
                  </a:lnTo>
                  <a:lnTo>
                    <a:pt x="502244" y="255553"/>
                  </a:lnTo>
                  <a:lnTo>
                    <a:pt x="537373" y="194897"/>
                  </a:lnTo>
                  <a:lnTo>
                    <a:pt x="568962" y="153903"/>
                  </a:lnTo>
                  <a:lnTo>
                    <a:pt x="610577" y="124334"/>
                  </a:lnTo>
                  <a:lnTo>
                    <a:pt x="623109" y="121862"/>
                  </a:lnTo>
                  <a:lnTo>
                    <a:pt x="635054" y="122611"/>
                  </a:lnTo>
                  <a:lnTo>
                    <a:pt x="677951" y="152173"/>
                  </a:lnTo>
                  <a:lnTo>
                    <a:pt x="706387" y="194334"/>
                  </a:lnTo>
                  <a:lnTo>
                    <a:pt x="750629" y="280090"/>
                  </a:lnTo>
                  <a:lnTo>
                    <a:pt x="759451" y="297024"/>
                  </a:lnTo>
                  <a:lnTo>
                    <a:pt x="786757" y="342307"/>
                  </a:lnTo>
                  <a:lnTo>
                    <a:pt x="816364" y="373386"/>
                  </a:lnTo>
                  <a:lnTo>
                    <a:pt x="849610" y="382636"/>
                  </a:lnTo>
                  <a:lnTo>
                    <a:pt x="861732" y="379552"/>
                  </a:lnTo>
                  <a:lnTo>
                    <a:pt x="901913" y="347841"/>
                  </a:lnTo>
                  <a:lnTo>
                    <a:pt x="934606" y="305019"/>
                  </a:lnTo>
                  <a:lnTo>
                    <a:pt x="990832" y="194511"/>
                  </a:lnTo>
                  <a:lnTo>
                    <a:pt x="1011489" y="156330"/>
                  </a:lnTo>
                  <a:lnTo>
                    <a:pt x="1033620" y="123309"/>
                  </a:lnTo>
                  <a:lnTo>
                    <a:pt x="1057536" y="98950"/>
                  </a:lnTo>
                  <a:lnTo>
                    <a:pt x="1083547" y="86751"/>
                  </a:lnTo>
                  <a:lnTo>
                    <a:pt x="1111964" y="90214"/>
                  </a:lnTo>
                  <a:lnTo>
                    <a:pt x="1143097" y="112837"/>
                  </a:lnTo>
                  <a:lnTo>
                    <a:pt x="1166184" y="159865"/>
                  </a:lnTo>
                  <a:lnTo>
                    <a:pt x="1187677" y="200886"/>
                  </a:lnTo>
                  <a:lnTo>
                    <a:pt x="1207664" y="236199"/>
                  </a:lnTo>
                  <a:lnTo>
                    <a:pt x="1243454" y="290888"/>
                  </a:lnTo>
                  <a:lnTo>
                    <a:pt x="1274236" y="326313"/>
                  </a:lnTo>
                  <a:lnTo>
                    <a:pt x="1312509" y="348537"/>
                  </a:lnTo>
                  <a:lnTo>
                    <a:pt x="1323501" y="348891"/>
                  </a:lnTo>
                  <a:lnTo>
                    <a:pt x="1333752" y="346214"/>
                  </a:lnTo>
                  <a:lnTo>
                    <a:pt x="1369050" y="311150"/>
                  </a:lnTo>
                  <a:lnTo>
                    <a:pt x="1391918" y="267608"/>
                  </a:lnTo>
                  <a:lnTo>
                    <a:pt x="1414251" y="218211"/>
                  </a:lnTo>
                  <a:lnTo>
                    <a:pt x="1421974" y="201832"/>
                  </a:lnTo>
                  <a:lnTo>
                    <a:pt x="1447171" y="157125"/>
                  </a:lnTo>
                  <a:lnTo>
                    <a:pt x="1477200" y="125308"/>
                  </a:lnTo>
                  <a:lnTo>
                    <a:pt x="1514361" y="114414"/>
                  </a:lnTo>
                  <a:lnTo>
                    <a:pt x="1528730" y="116822"/>
                  </a:lnTo>
                  <a:lnTo>
                    <a:pt x="1578978" y="146323"/>
                  </a:lnTo>
                  <a:lnTo>
                    <a:pt x="1622076" y="205695"/>
                  </a:lnTo>
                  <a:lnTo>
                    <a:pt x="1644272" y="240184"/>
                  </a:lnTo>
                  <a:lnTo>
                    <a:pt x="1684542" y="290817"/>
                  </a:lnTo>
                  <a:lnTo>
                    <a:pt x="1719892" y="319577"/>
                  </a:lnTo>
                  <a:lnTo>
                    <a:pt x="1751009" y="329568"/>
                  </a:lnTo>
                  <a:lnTo>
                    <a:pt x="1765196" y="328494"/>
                  </a:lnTo>
                  <a:lnTo>
                    <a:pt x="1803306" y="305652"/>
                  </a:lnTo>
                  <a:lnTo>
                    <a:pt x="1836547" y="261521"/>
                  </a:lnTo>
                  <a:lnTo>
                    <a:pt x="1857152" y="225445"/>
                  </a:lnTo>
                  <a:lnTo>
                    <a:pt x="1877316" y="187665"/>
                  </a:lnTo>
                  <a:lnTo>
                    <a:pt x="1887448" y="169105"/>
                  </a:lnTo>
                  <a:lnTo>
                    <a:pt x="1908244" y="134586"/>
                  </a:lnTo>
                  <a:lnTo>
                    <a:pt x="1942058" y="95127"/>
                  </a:lnTo>
                  <a:lnTo>
                    <a:pt x="1981085" y="79758"/>
                  </a:lnTo>
                  <a:lnTo>
                    <a:pt x="1995655" y="81798"/>
                  </a:lnTo>
                  <a:lnTo>
                    <a:pt x="2045251" y="114839"/>
                  </a:lnTo>
                  <a:lnTo>
                    <a:pt x="2102415" y="188013"/>
                  </a:lnTo>
                  <a:lnTo>
                    <a:pt x="2137973" y="230944"/>
                  </a:lnTo>
                  <a:lnTo>
                    <a:pt x="2170866" y="265478"/>
                  </a:lnTo>
                  <a:lnTo>
                    <a:pt x="2201256" y="292182"/>
                  </a:lnTo>
                  <a:lnTo>
                    <a:pt x="2255164" y="324363"/>
                  </a:lnTo>
                  <a:lnTo>
                    <a:pt x="2300979" y="332015"/>
                  </a:lnTo>
                  <a:lnTo>
                    <a:pt x="2321253" y="328058"/>
                  </a:lnTo>
                  <a:lnTo>
                    <a:pt x="2357333" y="307407"/>
                  </a:lnTo>
                  <a:lnTo>
                    <a:pt x="2388527" y="273548"/>
                  </a:lnTo>
                  <a:lnTo>
                    <a:pt x="2416115" y="231011"/>
                  </a:lnTo>
                  <a:lnTo>
                    <a:pt x="2465607" y="138013"/>
                  </a:lnTo>
                  <a:lnTo>
                    <a:pt x="2477730" y="116415"/>
                  </a:lnTo>
                  <a:lnTo>
                    <a:pt x="2502800" y="79162"/>
                  </a:lnTo>
                  <a:lnTo>
                    <a:pt x="2544865" y="46636"/>
                  </a:lnTo>
                  <a:lnTo>
                    <a:pt x="2560717" y="44285"/>
                  </a:lnTo>
                  <a:lnTo>
                    <a:pt x="2585838" y="51837"/>
                  </a:lnTo>
                  <a:lnTo>
                    <a:pt x="2609291" y="71675"/>
                  </a:lnTo>
                  <a:lnTo>
                    <a:pt x="2631525" y="100627"/>
                  </a:lnTo>
                  <a:lnTo>
                    <a:pt x="2652990" y="135520"/>
                  </a:lnTo>
                  <a:lnTo>
                    <a:pt x="2674134" y="173182"/>
                  </a:lnTo>
                  <a:lnTo>
                    <a:pt x="2695407" y="210443"/>
                  </a:lnTo>
                  <a:lnTo>
                    <a:pt x="2717256" y="244129"/>
                  </a:lnTo>
                  <a:lnTo>
                    <a:pt x="2740132" y="271069"/>
                  </a:lnTo>
                  <a:lnTo>
                    <a:pt x="2764483" y="288090"/>
                  </a:lnTo>
                  <a:lnTo>
                    <a:pt x="2790758" y="292022"/>
                  </a:lnTo>
                  <a:lnTo>
                    <a:pt x="2819407" y="279692"/>
                  </a:lnTo>
                  <a:lnTo>
                    <a:pt x="2869670" y="233833"/>
                  </a:lnTo>
                  <a:lnTo>
                    <a:pt x="2912829" y="173833"/>
                  </a:lnTo>
                  <a:lnTo>
                    <a:pt x="2932741" y="142673"/>
                  </a:lnTo>
                  <a:lnTo>
                    <a:pt x="2952074" y="112951"/>
                  </a:lnTo>
                  <a:lnTo>
                    <a:pt x="2971225" y="86322"/>
                  </a:lnTo>
                  <a:lnTo>
                    <a:pt x="2990594" y="64444"/>
                  </a:lnTo>
                  <a:lnTo>
                    <a:pt x="3010580" y="48976"/>
                  </a:lnTo>
                  <a:lnTo>
                    <a:pt x="3031581" y="41573"/>
                  </a:lnTo>
                  <a:lnTo>
                    <a:pt x="3053996" y="43894"/>
                  </a:lnTo>
                  <a:lnTo>
                    <a:pt x="3078225" y="57596"/>
                  </a:lnTo>
                  <a:lnTo>
                    <a:pt x="3104664" y="84336"/>
                  </a:lnTo>
                  <a:lnTo>
                    <a:pt x="3133715" y="125772"/>
                  </a:lnTo>
                  <a:lnTo>
                    <a:pt x="3163448" y="171852"/>
                  </a:lnTo>
                  <a:lnTo>
                    <a:pt x="3190690" y="209006"/>
                  </a:lnTo>
                  <a:lnTo>
                    <a:pt x="3215632" y="237868"/>
                  </a:lnTo>
                  <a:lnTo>
                    <a:pt x="3259376" y="273256"/>
                  </a:lnTo>
                  <a:lnTo>
                    <a:pt x="3296206" y="283095"/>
                  </a:lnTo>
                  <a:lnTo>
                    <a:pt x="3312505" y="280020"/>
                  </a:lnTo>
                  <a:lnTo>
                    <a:pt x="3355228" y="246437"/>
                  </a:lnTo>
                  <a:lnTo>
                    <a:pt x="3380471" y="210096"/>
                  </a:lnTo>
                  <a:lnTo>
                    <a:pt x="3417294" y="147352"/>
                  </a:lnTo>
                  <a:lnTo>
                    <a:pt x="3430052" y="126781"/>
                  </a:lnTo>
                  <a:lnTo>
                    <a:pt x="3457441" y="89963"/>
                  </a:lnTo>
                  <a:lnTo>
                    <a:pt x="3488597" y="63143"/>
                  </a:lnTo>
                  <a:lnTo>
                    <a:pt x="3525046" y="51398"/>
                  </a:lnTo>
                  <a:lnTo>
                    <a:pt x="3545732" y="52765"/>
                  </a:lnTo>
                  <a:lnTo>
                    <a:pt x="3568313" y="59806"/>
                  </a:lnTo>
                  <a:lnTo>
                    <a:pt x="3652116" y="160730"/>
                  </a:lnTo>
                  <a:lnTo>
                    <a:pt x="3686330" y="201489"/>
                  </a:lnTo>
                  <a:lnTo>
                    <a:pt x="3716325" y="235653"/>
                  </a:lnTo>
                  <a:lnTo>
                    <a:pt x="3742780" y="263127"/>
                  </a:lnTo>
                  <a:lnTo>
                    <a:pt x="3787787" y="297628"/>
                  </a:lnTo>
                  <a:lnTo>
                    <a:pt x="3807698" y="304464"/>
                  </a:lnTo>
                  <a:lnTo>
                    <a:pt x="3826785" y="304232"/>
                  </a:lnTo>
                  <a:lnTo>
                    <a:pt x="3865209" y="282182"/>
                  </a:lnTo>
                  <a:lnTo>
                    <a:pt x="3908491" y="230720"/>
                  </a:lnTo>
                  <a:lnTo>
                    <a:pt x="3933652" y="193722"/>
                  </a:lnTo>
                  <a:lnTo>
                    <a:pt x="3962066" y="149086"/>
                  </a:lnTo>
                  <a:lnTo>
                    <a:pt x="4031368" y="36524"/>
                  </a:lnTo>
                  <a:lnTo>
                    <a:pt x="4048870" y="17163"/>
                  </a:lnTo>
                  <a:lnTo>
                    <a:pt x="4066614" y="9685"/>
                  </a:lnTo>
                  <a:lnTo>
                    <a:pt x="4084844" y="14333"/>
                  </a:lnTo>
                  <a:lnTo>
                    <a:pt x="4103801" y="31350"/>
                  </a:lnTo>
                  <a:lnTo>
                    <a:pt x="4135601" y="70863"/>
                  </a:lnTo>
                  <a:lnTo>
                    <a:pt x="4164185" y="108674"/>
                  </a:lnTo>
                  <a:lnTo>
                    <a:pt x="4213449" y="176886"/>
                  </a:lnTo>
                  <a:lnTo>
                    <a:pt x="4235001" y="206138"/>
                  </a:lnTo>
                  <a:lnTo>
                    <a:pt x="4274123" y="252059"/>
                  </a:lnTo>
                  <a:lnTo>
                    <a:pt x="4310845" y="277369"/>
                  </a:lnTo>
                  <a:lnTo>
                    <a:pt x="4329395" y="280857"/>
                  </a:lnTo>
                  <a:lnTo>
                    <a:pt x="4348653" y="277468"/>
                  </a:lnTo>
                  <a:lnTo>
                    <a:pt x="4391036" y="247756"/>
                  </a:lnTo>
                  <a:lnTo>
                    <a:pt x="4441481" y="183634"/>
                  </a:lnTo>
                  <a:lnTo>
                    <a:pt x="4470817" y="137231"/>
                  </a:lnTo>
                  <a:lnTo>
                    <a:pt x="4503476" y="80501"/>
                  </a:lnTo>
                  <a:lnTo>
                    <a:pt x="4520433" y="59947"/>
                  </a:lnTo>
                  <a:lnTo>
                    <a:pt x="4537268" y="50914"/>
                  </a:lnTo>
                  <a:lnTo>
                    <a:pt x="4555315" y="53763"/>
                  </a:lnTo>
                  <a:lnTo>
                    <a:pt x="4575910" y="68860"/>
                  </a:lnTo>
                  <a:lnTo>
                    <a:pt x="4613568" y="105589"/>
                  </a:lnTo>
                  <a:lnTo>
                    <a:pt x="4646353" y="140319"/>
                  </a:lnTo>
                  <a:lnTo>
                    <a:pt x="4675050" y="172398"/>
                  </a:lnTo>
                  <a:lnTo>
                    <a:pt x="4700443" y="201173"/>
                  </a:lnTo>
                  <a:lnTo>
                    <a:pt x="4723315" y="225990"/>
                  </a:lnTo>
                  <a:lnTo>
                    <a:pt x="4744451" y="246197"/>
                  </a:lnTo>
                  <a:lnTo>
                    <a:pt x="4764636" y="261141"/>
                  </a:lnTo>
                  <a:lnTo>
                    <a:pt x="4784652" y="270168"/>
                  </a:lnTo>
                  <a:lnTo>
                    <a:pt x="4805285" y="272625"/>
                  </a:lnTo>
                  <a:lnTo>
                    <a:pt x="4827318" y="267860"/>
                  </a:lnTo>
                  <a:lnTo>
                    <a:pt x="4878722" y="234049"/>
                  </a:lnTo>
                  <a:lnTo>
                    <a:pt x="4909661" y="203698"/>
                  </a:lnTo>
                  <a:lnTo>
                    <a:pt x="4945136" y="163511"/>
                  </a:lnTo>
                  <a:lnTo>
                    <a:pt x="4985933" y="112837"/>
                  </a:lnTo>
                  <a:lnTo>
                    <a:pt x="5005616" y="97420"/>
                  </a:lnTo>
                  <a:lnTo>
                    <a:pt x="5024208" y="92061"/>
                  </a:lnTo>
                  <a:lnTo>
                    <a:pt x="5041815" y="95370"/>
                  </a:lnTo>
                  <a:lnTo>
                    <a:pt x="5058544" y="105957"/>
                  </a:lnTo>
                  <a:lnTo>
                    <a:pt x="5089792" y="143401"/>
                  </a:lnTo>
                  <a:lnTo>
                    <a:pt x="5118805" y="193269"/>
                  </a:lnTo>
                  <a:lnTo>
                    <a:pt x="5132739" y="219385"/>
                  </a:lnTo>
                  <a:lnTo>
                    <a:pt x="5146434" y="244436"/>
                  </a:lnTo>
                  <a:lnTo>
                    <a:pt x="5159996" y="267029"/>
                  </a:lnTo>
                  <a:lnTo>
                    <a:pt x="5173531" y="285776"/>
                  </a:lnTo>
                  <a:lnTo>
                    <a:pt x="5187146" y="299285"/>
                  </a:lnTo>
                  <a:lnTo>
                    <a:pt x="5200947" y="306166"/>
                  </a:lnTo>
                  <a:lnTo>
                    <a:pt x="5215041" y="305028"/>
                  </a:lnTo>
                  <a:lnTo>
                    <a:pt x="5229534" y="294481"/>
                  </a:lnTo>
                  <a:lnTo>
                    <a:pt x="5244533" y="273133"/>
                  </a:lnTo>
                  <a:lnTo>
                    <a:pt x="5260144" y="239595"/>
                  </a:lnTo>
                  <a:lnTo>
                    <a:pt x="5282080" y="187139"/>
                  </a:lnTo>
                  <a:lnTo>
                    <a:pt x="5302367" y="142043"/>
                  </a:lnTo>
                  <a:lnTo>
                    <a:pt x="5321112" y="103921"/>
                  </a:lnTo>
                  <a:lnTo>
                    <a:pt x="5354416" y="47062"/>
                  </a:lnTo>
                  <a:lnTo>
                    <a:pt x="5382860" y="13478"/>
                  </a:lnTo>
                  <a:lnTo>
                    <a:pt x="5418319" y="0"/>
                  </a:lnTo>
                  <a:lnTo>
                    <a:pt x="5428651" y="3805"/>
                  </a:lnTo>
                  <a:lnTo>
                    <a:pt x="5456707" y="34721"/>
                  </a:lnTo>
                  <a:lnTo>
                    <a:pt x="5482636" y="86795"/>
                  </a:lnTo>
                  <a:lnTo>
                    <a:pt x="5509373" y="149622"/>
                  </a:lnTo>
                  <a:lnTo>
                    <a:pt x="5518972" y="171156"/>
                  </a:lnTo>
                  <a:lnTo>
                    <a:pt x="5539853" y="212799"/>
                  </a:lnTo>
                  <a:lnTo>
                    <a:pt x="5563702" y="249974"/>
                  </a:lnTo>
                  <a:lnTo>
                    <a:pt x="5591389" y="279597"/>
                  </a:lnTo>
                  <a:lnTo>
                    <a:pt x="5642016" y="303129"/>
                  </a:lnTo>
                  <a:lnTo>
                    <a:pt x="5661753" y="303858"/>
                  </a:lnTo>
                  <a:lnTo>
                    <a:pt x="5683102" y="300387"/>
                  </a:lnTo>
                  <a:lnTo>
                    <a:pt x="5735691" y="255985"/>
                  </a:lnTo>
                  <a:lnTo>
                    <a:pt x="5761353" y="221865"/>
                  </a:lnTo>
                  <a:lnTo>
                    <a:pt x="5786718" y="183757"/>
                  </a:lnTo>
                  <a:lnTo>
                    <a:pt x="5811879" y="144629"/>
                  </a:lnTo>
                  <a:lnTo>
                    <a:pt x="5836928" y="107449"/>
                  </a:lnTo>
                  <a:lnTo>
                    <a:pt x="5861961" y="75184"/>
                  </a:lnTo>
                  <a:lnTo>
                    <a:pt x="5887069" y="50801"/>
                  </a:lnTo>
                  <a:lnTo>
                    <a:pt x="5912346" y="37270"/>
                  </a:lnTo>
                  <a:lnTo>
                    <a:pt x="5937885" y="37558"/>
                  </a:lnTo>
                  <a:lnTo>
                    <a:pt x="5979708" y="82277"/>
                  </a:lnTo>
                  <a:lnTo>
                    <a:pt x="6009231" y="141820"/>
                  </a:lnTo>
                  <a:lnTo>
                    <a:pt x="6036551" y="201427"/>
                  </a:lnTo>
                  <a:lnTo>
                    <a:pt x="6049723" y="229152"/>
                  </a:lnTo>
                  <a:lnTo>
                    <a:pt x="6075773" y="276240"/>
                  </a:lnTo>
                  <a:lnTo>
                    <a:pt x="6102334" y="306571"/>
                  </a:lnTo>
                  <a:lnTo>
                    <a:pt x="6130492" y="313418"/>
                  </a:lnTo>
                  <a:lnTo>
                    <a:pt x="6145509" y="305932"/>
                  </a:lnTo>
                  <a:lnTo>
                    <a:pt x="6178098" y="264937"/>
                  </a:lnTo>
                  <a:lnTo>
                    <a:pt x="6195942" y="229746"/>
                  </a:lnTo>
                  <a:lnTo>
                    <a:pt x="6214999" y="183638"/>
                  </a:lnTo>
                  <a:lnTo>
                    <a:pt x="6235405" y="125772"/>
                  </a:lnTo>
                  <a:lnTo>
                    <a:pt x="6250710" y="94459"/>
                  </a:lnTo>
                  <a:lnTo>
                    <a:pt x="6269468" y="78552"/>
                  </a:lnTo>
                  <a:lnTo>
                    <a:pt x="6290857" y="76191"/>
                  </a:lnTo>
                  <a:lnTo>
                    <a:pt x="6314053" y="85520"/>
                  </a:lnTo>
                  <a:lnTo>
                    <a:pt x="6362574" y="131813"/>
                  </a:lnTo>
                  <a:lnTo>
                    <a:pt x="6386253" y="165060"/>
                  </a:lnTo>
                  <a:lnTo>
                    <a:pt x="6408448" y="202564"/>
                  </a:lnTo>
                  <a:lnTo>
                    <a:pt x="6428335" y="242467"/>
                  </a:lnTo>
                  <a:lnTo>
                    <a:pt x="6445091" y="282909"/>
                  </a:lnTo>
                  <a:lnTo>
                    <a:pt x="6457893" y="322033"/>
                  </a:lnTo>
                  <a:lnTo>
                    <a:pt x="6468343" y="388896"/>
                  </a:lnTo>
                  <a:lnTo>
                    <a:pt x="6464345" y="412918"/>
                  </a:lnTo>
                  <a:lnTo>
                    <a:pt x="6452078" y="428409"/>
                  </a:lnTo>
                  <a:lnTo>
                    <a:pt x="6437021" y="420436"/>
                  </a:lnTo>
                  <a:lnTo>
                    <a:pt x="6419782" y="394637"/>
                  </a:lnTo>
                  <a:lnTo>
                    <a:pt x="6400966" y="356653"/>
                  </a:lnTo>
                  <a:lnTo>
                    <a:pt x="6361031" y="266677"/>
                  </a:lnTo>
                  <a:lnTo>
                    <a:pt x="6341124" y="225964"/>
                  </a:lnTo>
                  <a:lnTo>
                    <a:pt x="6322066" y="195618"/>
                  </a:lnTo>
                  <a:lnTo>
                    <a:pt x="6315336" y="185412"/>
                  </a:lnTo>
                  <a:lnTo>
                    <a:pt x="6307030" y="178965"/>
                  </a:lnTo>
                  <a:lnTo>
                    <a:pt x="6297511" y="180521"/>
                  </a:lnTo>
                  <a:lnTo>
                    <a:pt x="6287143" y="194325"/>
                  </a:lnTo>
                  <a:lnTo>
                    <a:pt x="6254947" y="256356"/>
                  </a:lnTo>
                  <a:lnTo>
                    <a:pt x="6226314" y="307230"/>
                  </a:lnTo>
                  <a:lnTo>
                    <a:pt x="6200740" y="347448"/>
                  </a:lnTo>
                  <a:lnTo>
                    <a:pt x="6156744" y="397923"/>
                  </a:lnTo>
                  <a:lnTo>
                    <a:pt x="6118910" y="411790"/>
                  </a:lnTo>
                  <a:lnTo>
                    <a:pt x="6101039" y="406249"/>
                  </a:lnTo>
                  <a:lnTo>
                    <a:pt x="6064861" y="372725"/>
                  </a:lnTo>
                  <a:lnTo>
                    <a:pt x="6024728" y="312618"/>
                  </a:lnTo>
                  <a:lnTo>
                    <a:pt x="6001913" y="273850"/>
                  </a:lnTo>
                  <a:lnTo>
                    <a:pt x="5976592" y="229940"/>
                  </a:lnTo>
                  <a:lnTo>
                    <a:pt x="5948259" y="181390"/>
                  </a:lnTo>
                  <a:lnTo>
                    <a:pt x="5928438" y="158090"/>
                  </a:lnTo>
                  <a:lnTo>
                    <a:pt x="5909120" y="156671"/>
                  </a:lnTo>
                  <a:lnTo>
                    <a:pt x="5888437" y="173144"/>
                  </a:lnTo>
                  <a:lnTo>
                    <a:pt x="5864520" y="203523"/>
                  </a:lnTo>
                  <a:lnTo>
                    <a:pt x="5835502" y="243817"/>
                  </a:lnTo>
                  <a:lnTo>
                    <a:pt x="5799513" y="290040"/>
                  </a:lnTo>
                  <a:lnTo>
                    <a:pt x="5758410" y="335572"/>
                  </a:lnTo>
                  <a:lnTo>
                    <a:pt x="5721219" y="369456"/>
                  </a:lnTo>
                  <a:lnTo>
                    <a:pt x="5687604" y="392592"/>
                  </a:lnTo>
                  <a:lnTo>
                    <a:pt x="5629773" y="410233"/>
                  </a:lnTo>
                  <a:lnTo>
                    <a:pt x="5604889" y="406541"/>
                  </a:lnTo>
                  <a:lnTo>
                    <a:pt x="5561518" y="378641"/>
                  </a:lnTo>
                  <a:lnTo>
                    <a:pt x="5524453" y="329399"/>
                  </a:lnTo>
                  <a:lnTo>
                    <a:pt x="5491025" y="266030"/>
                  </a:lnTo>
                  <a:lnTo>
                    <a:pt x="5474842" y="231303"/>
                  </a:lnTo>
                  <a:lnTo>
                    <a:pt x="5458568" y="195750"/>
                  </a:lnTo>
                  <a:lnTo>
                    <a:pt x="5441869" y="160272"/>
                  </a:lnTo>
                  <a:lnTo>
                    <a:pt x="5424412" y="125772"/>
                  </a:lnTo>
                  <a:lnTo>
                    <a:pt x="5410779" y="111265"/>
                  </a:lnTo>
                  <a:lnTo>
                    <a:pt x="5396370" y="115880"/>
                  </a:lnTo>
                  <a:lnTo>
                    <a:pt x="5365845" y="168632"/>
                  </a:lnTo>
                  <a:lnTo>
                    <a:pt x="5350039" y="209846"/>
                  </a:lnTo>
                  <a:lnTo>
                    <a:pt x="5334078" y="256338"/>
                  </a:lnTo>
                  <a:lnTo>
                    <a:pt x="5318117" y="304646"/>
                  </a:lnTo>
                  <a:lnTo>
                    <a:pt x="5302311" y="351308"/>
                  </a:lnTo>
                  <a:lnTo>
                    <a:pt x="5286816" y="392864"/>
                  </a:lnTo>
                  <a:lnTo>
                    <a:pt x="5271786" y="425852"/>
                  </a:lnTo>
                  <a:lnTo>
                    <a:pt x="5251077" y="434931"/>
                  </a:lnTo>
                  <a:lnTo>
                    <a:pt x="5231914" y="435009"/>
                  </a:lnTo>
                  <a:lnTo>
                    <a:pt x="5214072" y="427385"/>
                  </a:lnTo>
                  <a:lnTo>
                    <a:pt x="5181442" y="394226"/>
                  </a:lnTo>
                  <a:lnTo>
                    <a:pt x="5151377" y="345843"/>
                  </a:lnTo>
                  <a:lnTo>
                    <a:pt x="5122069" y="292627"/>
                  </a:lnTo>
                  <a:lnTo>
                    <a:pt x="5107133" y="267453"/>
                  </a:lnTo>
                  <a:lnTo>
                    <a:pt x="5091707" y="244968"/>
                  </a:lnTo>
                  <a:lnTo>
                    <a:pt x="5075565" y="226469"/>
                  </a:lnTo>
                  <a:lnTo>
                    <a:pt x="5058481" y="213256"/>
                  </a:lnTo>
                  <a:lnTo>
                    <a:pt x="5040228" y="206628"/>
                  </a:lnTo>
                  <a:lnTo>
                    <a:pt x="5020581" y="207882"/>
                  </a:lnTo>
                  <a:lnTo>
                    <a:pt x="4999313" y="218318"/>
                  </a:lnTo>
                  <a:lnTo>
                    <a:pt x="4976199" y="239235"/>
                  </a:lnTo>
                  <a:lnTo>
                    <a:pt x="4951011" y="271932"/>
                  </a:lnTo>
                  <a:lnTo>
                    <a:pt x="4923606" y="294615"/>
                  </a:lnTo>
                  <a:lnTo>
                    <a:pt x="4898868" y="321952"/>
                  </a:lnTo>
                  <a:lnTo>
                    <a:pt x="4875708" y="349622"/>
                  </a:lnTo>
                  <a:lnTo>
                    <a:pt x="4853032" y="373306"/>
                  </a:lnTo>
                  <a:lnTo>
                    <a:pt x="4829750" y="388683"/>
                  </a:lnTo>
                  <a:lnTo>
                    <a:pt x="4804770" y="391434"/>
                  </a:lnTo>
                  <a:lnTo>
                    <a:pt x="4777001" y="377239"/>
                  </a:lnTo>
                  <a:lnTo>
                    <a:pt x="4745352" y="341778"/>
                  </a:lnTo>
                  <a:lnTo>
                    <a:pt x="4722377" y="308488"/>
                  </a:lnTo>
                  <a:lnTo>
                    <a:pt x="4700889" y="279791"/>
                  </a:lnTo>
                  <a:lnTo>
                    <a:pt x="4662077" y="235258"/>
                  </a:lnTo>
                  <a:lnTo>
                    <a:pt x="4628323" y="206343"/>
                  </a:lnTo>
                  <a:lnTo>
                    <a:pt x="4585873" y="188243"/>
                  </a:lnTo>
                  <a:lnTo>
                    <a:pt x="4573607" y="188031"/>
                  </a:lnTo>
                  <a:lnTo>
                    <a:pt x="4562160" y="190349"/>
                  </a:lnTo>
                  <a:lnTo>
                    <a:pt x="4523062" y="220321"/>
                  </a:lnTo>
                  <a:lnTo>
                    <a:pt x="4498684" y="258119"/>
                  </a:lnTo>
                  <a:lnTo>
                    <a:pt x="4461526" y="331946"/>
                  </a:lnTo>
                  <a:lnTo>
                    <a:pt x="4453945" y="346273"/>
                  </a:lnTo>
                  <a:lnTo>
                    <a:pt x="4429568" y="384248"/>
                  </a:lnTo>
                  <a:lnTo>
                    <a:pt x="4401174" y="409901"/>
                  </a:lnTo>
                  <a:lnTo>
                    <a:pt x="4379022" y="417099"/>
                  </a:lnTo>
                  <a:lnTo>
                    <a:pt x="4366756" y="417040"/>
                  </a:lnTo>
                  <a:lnTo>
                    <a:pt x="4324306" y="399474"/>
                  </a:lnTo>
                  <a:lnTo>
                    <a:pt x="4290553" y="370981"/>
                  </a:lnTo>
                  <a:lnTo>
                    <a:pt x="4251741" y="326923"/>
                  </a:lnTo>
                  <a:lnTo>
                    <a:pt x="4207278" y="265464"/>
                  </a:lnTo>
                  <a:lnTo>
                    <a:pt x="4184453" y="221137"/>
                  </a:lnTo>
                  <a:lnTo>
                    <a:pt x="4163152" y="187410"/>
                  </a:lnTo>
                  <a:lnTo>
                    <a:pt x="4143231" y="163419"/>
                  </a:lnTo>
                  <a:lnTo>
                    <a:pt x="4124547" y="148300"/>
                  </a:lnTo>
                  <a:lnTo>
                    <a:pt x="4106957" y="141187"/>
                  </a:lnTo>
                  <a:lnTo>
                    <a:pt x="4090316" y="141218"/>
                  </a:lnTo>
                  <a:lnTo>
                    <a:pt x="4044656" y="175520"/>
                  </a:lnTo>
                  <a:lnTo>
                    <a:pt x="4016332" y="218254"/>
                  </a:lnTo>
                  <a:lnTo>
                    <a:pt x="3974149" y="294865"/>
                  </a:lnTo>
                  <a:lnTo>
                    <a:pt x="3959594" y="320280"/>
                  </a:lnTo>
                  <a:lnTo>
                    <a:pt x="3928882" y="365743"/>
                  </a:lnTo>
                  <a:lnTo>
                    <a:pt x="3895077" y="398285"/>
                  </a:lnTo>
                  <a:lnTo>
                    <a:pt x="3857031" y="410990"/>
                  </a:lnTo>
                  <a:lnTo>
                    <a:pt x="3836058" y="407744"/>
                  </a:lnTo>
                  <a:lnTo>
                    <a:pt x="3806948" y="389707"/>
                  </a:lnTo>
                  <a:lnTo>
                    <a:pt x="3777506" y="362867"/>
                  </a:lnTo>
                  <a:lnTo>
                    <a:pt x="3747783" y="330026"/>
                  </a:lnTo>
                  <a:lnTo>
                    <a:pt x="3687709" y="257564"/>
                  </a:lnTo>
                  <a:lnTo>
                    <a:pt x="3657463" y="223551"/>
                  </a:lnTo>
                  <a:lnTo>
                    <a:pt x="3627146" y="194757"/>
                  </a:lnTo>
                  <a:lnTo>
                    <a:pt x="3596811" y="173986"/>
                  </a:lnTo>
                  <a:lnTo>
                    <a:pt x="3566512" y="164043"/>
                  </a:lnTo>
                  <a:lnTo>
                    <a:pt x="3536300" y="167732"/>
                  </a:lnTo>
                  <a:lnTo>
                    <a:pt x="3476527" y="211296"/>
                  </a:lnTo>
                  <a:lnTo>
                    <a:pt x="3450509" y="246103"/>
                  </a:lnTo>
                  <a:lnTo>
                    <a:pt x="3426765" y="287034"/>
                  </a:lnTo>
                  <a:lnTo>
                    <a:pt x="3403884" y="328843"/>
                  </a:lnTo>
                  <a:lnTo>
                    <a:pt x="3380458" y="366288"/>
                  </a:lnTo>
                  <a:lnTo>
                    <a:pt x="3355077" y="394122"/>
                  </a:lnTo>
                  <a:lnTo>
                    <a:pt x="3326330" y="407102"/>
                  </a:lnTo>
                  <a:lnTo>
                    <a:pt x="3292809" y="399983"/>
                  </a:lnTo>
                  <a:lnTo>
                    <a:pt x="3241042" y="359823"/>
                  </a:lnTo>
                  <a:lnTo>
                    <a:pt x="3213412" y="328300"/>
                  </a:lnTo>
                  <a:lnTo>
                    <a:pt x="3185123" y="293051"/>
                  </a:lnTo>
                  <a:lnTo>
                    <a:pt x="3156555" y="257004"/>
                  </a:lnTo>
                  <a:lnTo>
                    <a:pt x="3128085" y="223085"/>
                  </a:lnTo>
                  <a:lnTo>
                    <a:pt x="3100094" y="194221"/>
                  </a:lnTo>
                  <a:lnTo>
                    <a:pt x="3072959" y="173339"/>
                  </a:lnTo>
                  <a:lnTo>
                    <a:pt x="3047061" y="163366"/>
                  </a:lnTo>
                  <a:lnTo>
                    <a:pt x="3022778" y="167230"/>
                  </a:lnTo>
                  <a:lnTo>
                    <a:pt x="3000489" y="187857"/>
                  </a:lnTo>
                  <a:lnTo>
                    <a:pt x="2964237" y="237736"/>
                  </a:lnTo>
                  <a:lnTo>
                    <a:pt x="2930149" y="280812"/>
                  </a:lnTo>
                  <a:lnTo>
                    <a:pt x="2897973" y="316897"/>
                  </a:lnTo>
                  <a:lnTo>
                    <a:pt x="2867457" y="345801"/>
                  </a:lnTo>
                  <a:lnTo>
                    <a:pt x="2810398" y="381309"/>
                  </a:lnTo>
                  <a:lnTo>
                    <a:pt x="2783352" y="387534"/>
                  </a:lnTo>
                  <a:lnTo>
                    <a:pt x="2756959" y="385819"/>
                  </a:lnTo>
                  <a:lnTo>
                    <a:pt x="2705127" y="357816"/>
                  </a:lnTo>
                  <a:lnTo>
                    <a:pt x="2652887" y="295783"/>
                  </a:lnTo>
                  <a:lnTo>
                    <a:pt x="2625986" y="251532"/>
                  </a:lnTo>
                  <a:lnTo>
                    <a:pt x="2598227" y="198205"/>
                  </a:lnTo>
                  <a:lnTo>
                    <a:pt x="2581725" y="180135"/>
                  </a:lnTo>
                  <a:lnTo>
                    <a:pt x="2561525" y="183148"/>
                  </a:lnTo>
                  <a:lnTo>
                    <a:pt x="2537930" y="202866"/>
                  </a:lnTo>
                  <a:lnTo>
                    <a:pt x="2511242" y="234907"/>
                  </a:lnTo>
                  <a:lnTo>
                    <a:pt x="2449804" y="318435"/>
                  </a:lnTo>
                  <a:lnTo>
                    <a:pt x="2415659" y="361162"/>
                  </a:lnTo>
                  <a:lnTo>
                    <a:pt x="2379634" y="398690"/>
                  </a:lnTo>
                  <a:lnTo>
                    <a:pt x="2343289" y="422910"/>
                  </a:lnTo>
                  <a:lnTo>
                    <a:pt x="2308291" y="430380"/>
                  </a:lnTo>
                  <a:lnTo>
                    <a:pt x="2274576" y="423843"/>
                  </a:lnTo>
                  <a:lnTo>
                    <a:pt x="2210737" y="379740"/>
                  </a:lnTo>
                  <a:lnTo>
                    <a:pt x="2180486" y="347665"/>
                  </a:lnTo>
                  <a:lnTo>
                    <a:pt x="2151260" y="312570"/>
                  </a:lnTo>
                  <a:lnTo>
                    <a:pt x="2122997" y="277201"/>
                  </a:lnTo>
                  <a:lnTo>
                    <a:pt x="2095631" y="244304"/>
                  </a:lnTo>
                  <a:lnTo>
                    <a:pt x="2069099" y="216625"/>
                  </a:lnTo>
                  <a:lnTo>
                    <a:pt x="2043337" y="196912"/>
                  </a:lnTo>
                  <a:lnTo>
                    <a:pt x="2010251" y="190377"/>
                  </a:lnTo>
                  <a:lnTo>
                    <a:pt x="1981188" y="200300"/>
                  </a:lnTo>
                  <a:lnTo>
                    <a:pt x="1955383" y="223116"/>
                  </a:lnTo>
                  <a:lnTo>
                    <a:pt x="1932069" y="255257"/>
                  </a:lnTo>
                  <a:lnTo>
                    <a:pt x="1910480" y="293157"/>
                  </a:lnTo>
                  <a:lnTo>
                    <a:pt x="1889848" y="333251"/>
                  </a:lnTo>
                  <a:lnTo>
                    <a:pt x="1869409" y="371971"/>
                  </a:lnTo>
                  <a:lnTo>
                    <a:pt x="1848394" y="405751"/>
                  </a:lnTo>
                  <a:lnTo>
                    <a:pt x="1826038" y="431026"/>
                  </a:lnTo>
                  <a:lnTo>
                    <a:pt x="1796303" y="452771"/>
                  </a:lnTo>
                  <a:lnTo>
                    <a:pt x="1765982" y="458495"/>
                  </a:lnTo>
                  <a:lnTo>
                    <a:pt x="1735449" y="450763"/>
                  </a:lnTo>
                  <a:lnTo>
                    <a:pt x="1675233" y="405192"/>
                  </a:lnTo>
                  <a:lnTo>
                    <a:pt x="1646297" y="372485"/>
                  </a:lnTo>
                  <a:lnTo>
                    <a:pt x="1618637" y="336585"/>
                  </a:lnTo>
                  <a:lnTo>
                    <a:pt x="1592628" y="300056"/>
                  </a:lnTo>
                  <a:lnTo>
                    <a:pt x="1568642" y="265464"/>
                  </a:lnTo>
                  <a:lnTo>
                    <a:pt x="1552062" y="246979"/>
                  </a:lnTo>
                  <a:lnTo>
                    <a:pt x="1535890" y="239312"/>
                  </a:lnTo>
                  <a:lnTo>
                    <a:pt x="1520030" y="241062"/>
                  </a:lnTo>
                  <a:lnTo>
                    <a:pt x="1504384" y="250834"/>
                  </a:lnTo>
                  <a:lnTo>
                    <a:pt x="1473358" y="288842"/>
                  </a:lnTo>
                  <a:lnTo>
                    <a:pt x="1442043" y="342149"/>
                  </a:lnTo>
                  <a:lnTo>
                    <a:pt x="1426039" y="371042"/>
                  </a:lnTo>
                  <a:lnTo>
                    <a:pt x="1409675" y="399564"/>
                  </a:lnTo>
                  <a:lnTo>
                    <a:pt x="1375487" y="449901"/>
                  </a:lnTo>
                  <a:lnTo>
                    <a:pt x="1338711" y="481969"/>
                  </a:lnTo>
                  <a:lnTo>
                    <a:pt x="1319114" y="487656"/>
                  </a:lnTo>
                  <a:lnTo>
                    <a:pt x="1298582" y="484581"/>
                  </a:lnTo>
                  <a:lnTo>
                    <a:pt x="1277021" y="471344"/>
                  </a:lnTo>
                  <a:lnTo>
                    <a:pt x="1254334" y="446547"/>
                  </a:lnTo>
                  <a:lnTo>
                    <a:pt x="1214606" y="392377"/>
                  </a:lnTo>
                  <a:lnTo>
                    <a:pt x="1181231" y="346273"/>
                  </a:lnTo>
                  <a:lnTo>
                    <a:pt x="1153321" y="308231"/>
                  </a:lnTo>
                  <a:lnTo>
                    <a:pt x="1129983" y="278246"/>
                  </a:lnTo>
                  <a:lnTo>
                    <a:pt x="1110330" y="256314"/>
                  </a:lnTo>
                  <a:lnTo>
                    <a:pt x="1093470" y="242431"/>
                  </a:lnTo>
                  <a:lnTo>
                    <a:pt x="1078514" y="236590"/>
                  </a:lnTo>
                  <a:lnTo>
                    <a:pt x="1064573" y="238789"/>
                  </a:lnTo>
                  <a:lnTo>
                    <a:pt x="1036172" y="267285"/>
                  </a:lnTo>
                  <a:lnTo>
                    <a:pt x="1001149" y="327881"/>
                  </a:lnTo>
                  <a:lnTo>
                    <a:pt x="952384" y="420541"/>
                  </a:lnTo>
                  <a:lnTo>
                    <a:pt x="920624" y="478883"/>
                  </a:lnTo>
                  <a:lnTo>
                    <a:pt x="889077" y="489041"/>
                  </a:lnTo>
                  <a:lnTo>
                    <a:pt x="857477" y="480814"/>
                  </a:lnTo>
                  <a:lnTo>
                    <a:pt x="825963" y="458236"/>
                  </a:lnTo>
                  <a:lnTo>
                    <a:pt x="794672" y="425343"/>
                  </a:lnTo>
                  <a:lnTo>
                    <a:pt x="763742" y="386168"/>
                  </a:lnTo>
                  <a:lnTo>
                    <a:pt x="733313" y="344748"/>
                  </a:lnTo>
                  <a:lnTo>
                    <a:pt x="703523" y="305116"/>
                  </a:lnTo>
                  <a:lnTo>
                    <a:pt x="674510" y="271307"/>
                  </a:lnTo>
                  <a:lnTo>
                    <a:pt x="646413" y="247356"/>
                  </a:lnTo>
                  <a:lnTo>
                    <a:pt x="616987" y="251001"/>
                  </a:lnTo>
                  <a:lnTo>
                    <a:pt x="569466" y="296644"/>
                  </a:lnTo>
                  <a:lnTo>
                    <a:pt x="549353" y="332558"/>
                  </a:lnTo>
                  <a:lnTo>
                    <a:pt x="530326" y="373144"/>
                  </a:lnTo>
                  <a:lnTo>
                    <a:pt x="511377" y="415360"/>
                  </a:lnTo>
                  <a:lnTo>
                    <a:pt x="491497" y="456163"/>
                  </a:lnTo>
                  <a:lnTo>
                    <a:pt x="469676" y="492511"/>
                  </a:lnTo>
                  <a:lnTo>
                    <a:pt x="444907" y="521363"/>
                  </a:lnTo>
                  <a:lnTo>
                    <a:pt x="416179" y="539675"/>
                  </a:lnTo>
                  <a:lnTo>
                    <a:pt x="383858" y="512449"/>
                  </a:lnTo>
                  <a:lnTo>
                    <a:pt x="357646" y="474385"/>
                  </a:lnTo>
                  <a:lnTo>
                    <a:pt x="335574" y="429374"/>
                  </a:lnTo>
                  <a:lnTo>
                    <a:pt x="295979" y="334081"/>
                  </a:lnTo>
                  <a:lnTo>
                    <a:pt x="274518" y="291582"/>
                  </a:lnTo>
                  <a:lnTo>
                    <a:pt x="249324" y="257704"/>
                  </a:lnTo>
                  <a:lnTo>
                    <a:pt x="216796" y="289780"/>
                  </a:lnTo>
                  <a:lnTo>
                    <a:pt x="190557" y="328689"/>
                  </a:lnTo>
                  <a:lnTo>
                    <a:pt x="167871" y="371603"/>
                  </a:lnTo>
                  <a:lnTo>
                    <a:pt x="145999" y="415693"/>
                  </a:lnTo>
                  <a:lnTo>
                    <a:pt x="122204" y="458132"/>
                  </a:lnTo>
                  <a:lnTo>
                    <a:pt x="93748" y="496090"/>
                  </a:lnTo>
                  <a:lnTo>
                    <a:pt x="57894" y="526741"/>
                  </a:lnTo>
                  <a:lnTo>
                    <a:pt x="30082" y="541542"/>
                  </a:lnTo>
                  <a:lnTo>
                    <a:pt x="11773" y="545225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981" y="1957352"/>
            <a:ext cx="11246485" cy="5905500"/>
            <a:chOff x="2750981" y="1957352"/>
            <a:chExt cx="11246485" cy="5905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369" y="3588121"/>
              <a:ext cx="9705974" cy="42742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86390" y="6617164"/>
              <a:ext cx="5749290" cy="713740"/>
            </a:xfrm>
            <a:custGeom>
              <a:avLst/>
              <a:gdLst/>
              <a:ahLst/>
              <a:cxnLst/>
              <a:rect l="l" t="t" r="r" b="b"/>
              <a:pathLst>
                <a:path w="5749290" h="713740">
                  <a:moveTo>
                    <a:pt x="5732978" y="146408"/>
                  </a:moveTo>
                  <a:lnTo>
                    <a:pt x="5739259" y="134580"/>
                  </a:lnTo>
                  <a:lnTo>
                    <a:pt x="5747222" y="132514"/>
                  </a:lnTo>
                  <a:lnTo>
                    <a:pt x="5749288" y="140477"/>
                  </a:lnTo>
                  <a:lnTo>
                    <a:pt x="5746723" y="143692"/>
                  </a:lnTo>
                  <a:lnTo>
                    <a:pt x="5732978" y="146408"/>
                  </a:lnTo>
                  <a:close/>
                </a:path>
                <a:path w="5749290" h="713740">
                  <a:moveTo>
                    <a:pt x="5696400" y="127334"/>
                  </a:moveTo>
                  <a:lnTo>
                    <a:pt x="5690297" y="126034"/>
                  </a:lnTo>
                  <a:lnTo>
                    <a:pt x="5700886" y="122676"/>
                  </a:lnTo>
                  <a:lnTo>
                    <a:pt x="5710865" y="122185"/>
                  </a:lnTo>
                  <a:lnTo>
                    <a:pt x="5720197" y="124731"/>
                  </a:lnTo>
                  <a:lnTo>
                    <a:pt x="5724684" y="127714"/>
                  </a:lnTo>
                  <a:lnTo>
                    <a:pt x="5705840" y="123701"/>
                  </a:lnTo>
                  <a:lnTo>
                    <a:pt x="5697877" y="125767"/>
                  </a:lnTo>
                  <a:lnTo>
                    <a:pt x="5696400" y="127334"/>
                  </a:lnTo>
                  <a:close/>
                </a:path>
                <a:path w="5749290" h="713740">
                  <a:moveTo>
                    <a:pt x="5674904" y="145326"/>
                  </a:moveTo>
                  <a:lnTo>
                    <a:pt x="5673840" y="137488"/>
                  </a:lnTo>
                  <a:lnTo>
                    <a:pt x="5677438" y="130113"/>
                  </a:lnTo>
                  <a:lnTo>
                    <a:pt x="5684001" y="123723"/>
                  </a:lnTo>
                  <a:lnTo>
                    <a:pt x="5691830" y="118837"/>
                  </a:lnTo>
                  <a:lnTo>
                    <a:pt x="5691063" y="122435"/>
                  </a:lnTo>
                  <a:lnTo>
                    <a:pt x="5688498" y="125651"/>
                  </a:lnTo>
                  <a:lnTo>
                    <a:pt x="5696400" y="127334"/>
                  </a:lnTo>
                  <a:lnTo>
                    <a:pt x="5691347" y="132693"/>
                  </a:lnTo>
                  <a:lnTo>
                    <a:pt x="5686247" y="136221"/>
                  </a:lnTo>
                  <a:lnTo>
                    <a:pt x="5681218" y="139411"/>
                  </a:lnTo>
                  <a:lnTo>
                    <a:pt x="5674904" y="145326"/>
                  </a:lnTo>
                  <a:close/>
                </a:path>
                <a:path w="5749290" h="713740">
                  <a:moveTo>
                    <a:pt x="5711121" y="134230"/>
                  </a:moveTo>
                  <a:lnTo>
                    <a:pt x="5711887" y="130632"/>
                  </a:lnTo>
                  <a:lnTo>
                    <a:pt x="5705840" y="123701"/>
                  </a:lnTo>
                  <a:lnTo>
                    <a:pt x="5724684" y="127714"/>
                  </a:lnTo>
                  <a:lnTo>
                    <a:pt x="5728846" y="130481"/>
                  </a:lnTo>
                  <a:lnTo>
                    <a:pt x="5726281" y="133697"/>
                  </a:lnTo>
                  <a:lnTo>
                    <a:pt x="5713687" y="131015"/>
                  </a:lnTo>
                  <a:lnTo>
                    <a:pt x="5711121" y="134230"/>
                  </a:lnTo>
                  <a:close/>
                </a:path>
                <a:path w="5749290" h="713740">
                  <a:moveTo>
                    <a:pt x="5723716" y="136912"/>
                  </a:moveTo>
                  <a:lnTo>
                    <a:pt x="5713687" y="131015"/>
                  </a:lnTo>
                  <a:lnTo>
                    <a:pt x="5726281" y="133697"/>
                  </a:lnTo>
                  <a:lnTo>
                    <a:pt x="5723716" y="136912"/>
                  </a:lnTo>
                  <a:close/>
                </a:path>
                <a:path w="5749290" h="713740">
                  <a:moveTo>
                    <a:pt x="5381042" y="85648"/>
                  </a:moveTo>
                  <a:lnTo>
                    <a:pt x="5397265" y="76118"/>
                  </a:lnTo>
                  <a:lnTo>
                    <a:pt x="5396506" y="75956"/>
                  </a:lnTo>
                  <a:lnTo>
                    <a:pt x="5398730" y="63445"/>
                  </a:lnTo>
                  <a:lnTo>
                    <a:pt x="5410675" y="78973"/>
                  </a:lnTo>
                  <a:lnTo>
                    <a:pt x="5381042" y="85648"/>
                  </a:lnTo>
                  <a:close/>
                </a:path>
                <a:path w="5749290" h="713740">
                  <a:moveTo>
                    <a:pt x="5484814" y="84636"/>
                  </a:moveTo>
                  <a:lnTo>
                    <a:pt x="5483490" y="81495"/>
                  </a:lnTo>
                  <a:lnTo>
                    <a:pt x="5488888" y="82644"/>
                  </a:lnTo>
                  <a:lnTo>
                    <a:pt x="5484814" y="84636"/>
                  </a:lnTo>
                  <a:close/>
                </a:path>
                <a:path w="5749290" h="713740">
                  <a:moveTo>
                    <a:pt x="5446118" y="125475"/>
                  </a:moveTo>
                  <a:lnTo>
                    <a:pt x="5255205" y="84820"/>
                  </a:lnTo>
                  <a:lnTo>
                    <a:pt x="5270725" y="75140"/>
                  </a:lnTo>
                  <a:lnTo>
                    <a:pt x="5453964" y="114161"/>
                  </a:lnTo>
                  <a:lnTo>
                    <a:pt x="5466392" y="103823"/>
                  </a:lnTo>
                  <a:lnTo>
                    <a:pt x="5468700" y="91330"/>
                  </a:lnTo>
                  <a:lnTo>
                    <a:pt x="5489503" y="95760"/>
                  </a:lnTo>
                  <a:lnTo>
                    <a:pt x="5502831" y="85613"/>
                  </a:lnTo>
                  <a:lnTo>
                    <a:pt x="5542864" y="94138"/>
                  </a:lnTo>
                  <a:lnTo>
                    <a:pt x="5523576" y="103016"/>
                  </a:lnTo>
                  <a:lnTo>
                    <a:pt x="5508336" y="112755"/>
                  </a:lnTo>
                  <a:lnTo>
                    <a:pt x="5495067" y="109930"/>
                  </a:lnTo>
                  <a:lnTo>
                    <a:pt x="5473755" y="118376"/>
                  </a:lnTo>
                  <a:lnTo>
                    <a:pt x="5446118" y="125475"/>
                  </a:lnTo>
                  <a:close/>
                </a:path>
                <a:path w="5749290" h="713740">
                  <a:moveTo>
                    <a:pt x="5563608" y="111541"/>
                  </a:moveTo>
                  <a:lnTo>
                    <a:pt x="5543930" y="107350"/>
                  </a:lnTo>
                  <a:lnTo>
                    <a:pt x="5542864" y="94138"/>
                  </a:lnTo>
                  <a:lnTo>
                    <a:pt x="5562655" y="98353"/>
                  </a:lnTo>
                  <a:lnTo>
                    <a:pt x="5563608" y="111541"/>
                  </a:lnTo>
                  <a:close/>
                </a:path>
                <a:path w="5749290" h="713740">
                  <a:moveTo>
                    <a:pt x="5583400" y="115755"/>
                  </a:moveTo>
                  <a:lnTo>
                    <a:pt x="5569006" y="112690"/>
                  </a:lnTo>
                  <a:lnTo>
                    <a:pt x="5591442" y="104483"/>
                  </a:lnTo>
                  <a:lnTo>
                    <a:pt x="5583400" y="115755"/>
                  </a:lnTo>
                  <a:close/>
                </a:path>
                <a:path w="5749290" h="713740">
                  <a:moveTo>
                    <a:pt x="5623292" y="124250"/>
                  </a:moveTo>
                  <a:lnTo>
                    <a:pt x="5600043" y="119299"/>
                  </a:lnTo>
                  <a:lnTo>
                    <a:pt x="5619330" y="110422"/>
                  </a:lnTo>
                  <a:lnTo>
                    <a:pt x="5636423" y="114062"/>
                  </a:lnTo>
                  <a:lnTo>
                    <a:pt x="5623292" y="124250"/>
                  </a:lnTo>
                  <a:close/>
                </a:path>
                <a:path w="5749290" h="713740">
                  <a:moveTo>
                    <a:pt x="5637938" y="127369"/>
                  </a:moveTo>
                  <a:lnTo>
                    <a:pt x="5634874" y="126717"/>
                  </a:lnTo>
                  <a:lnTo>
                    <a:pt x="5636423" y="114062"/>
                  </a:lnTo>
                  <a:lnTo>
                    <a:pt x="5638222" y="114445"/>
                  </a:lnTo>
                  <a:lnTo>
                    <a:pt x="5637938" y="127369"/>
                  </a:lnTo>
                  <a:close/>
                </a:path>
                <a:path w="5749290" h="713740">
                  <a:moveTo>
                    <a:pt x="5662678" y="121177"/>
                  </a:moveTo>
                  <a:lnTo>
                    <a:pt x="5663411" y="119809"/>
                  </a:lnTo>
                  <a:lnTo>
                    <a:pt x="5664339" y="120006"/>
                  </a:lnTo>
                  <a:lnTo>
                    <a:pt x="5662678" y="121177"/>
                  </a:lnTo>
                  <a:close/>
                </a:path>
                <a:path w="5749290" h="713740">
                  <a:moveTo>
                    <a:pt x="5657167" y="131464"/>
                  </a:moveTo>
                  <a:lnTo>
                    <a:pt x="5650195" y="129979"/>
                  </a:lnTo>
                  <a:lnTo>
                    <a:pt x="5662678" y="121177"/>
                  </a:lnTo>
                  <a:lnTo>
                    <a:pt x="5657167" y="131464"/>
                  </a:lnTo>
                  <a:close/>
                </a:path>
                <a:path w="5749290" h="713740">
                  <a:moveTo>
                    <a:pt x="5489503" y="95760"/>
                  </a:moveTo>
                  <a:lnTo>
                    <a:pt x="5470387" y="91689"/>
                  </a:lnTo>
                  <a:lnTo>
                    <a:pt x="5484814" y="84636"/>
                  </a:lnTo>
                  <a:lnTo>
                    <a:pt x="5489503" y="95760"/>
                  </a:lnTo>
                  <a:close/>
                </a:path>
                <a:path w="5749290" h="713740">
                  <a:moveTo>
                    <a:pt x="5420625" y="94077"/>
                  </a:moveTo>
                  <a:lnTo>
                    <a:pt x="5415761" y="93041"/>
                  </a:lnTo>
                  <a:lnTo>
                    <a:pt x="5423270" y="81655"/>
                  </a:lnTo>
                  <a:lnTo>
                    <a:pt x="5420625" y="94077"/>
                  </a:lnTo>
                  <a:close/>
                </a:path>
                <a:path w="5749290" h="713740">
                  <a:moveTo>
                    <a:pt x="5453964" y="114161"/>
                  </a:moveTo>
                  <a:lnTo>
                    <a:pt x="5381770" y="98788"/>
                  </a:lnTo>
                  <a:lnTo>
                    <a:pt x="5400974" y="89892"/>
                  </a:lnTo>
                  <a:lnTo>
                    <a:pt x="5431420" y="96376"/>
                  </a:lnTo>
                  <a:lnTo>
                    <a:pt x="5435865" y="84338"/>
                  </a:lnTo>
                  <a:lnTo>
                    <a:pt x="5453964" y="114161"/>
                  </a:lnTo>
                  <a:close/>
                </a:path>
                <a:path w="5749290" h="713740">
                  <a:moveTo>
                    <a:pt x="5578955" y="127794"/>
                  </a:moveTo>
                  <a:lnTo>
                    <a:pt x="5576203" y="114223"/>
                  </a:lnTo>
                  <a:lnTo>
                    <a:pt x="5587251" y="116575"/>
                  </a:lnTo>
                  <a:lnTo>
                    <a:pt x="5578955" y="127794"/>
                  </a:lnTo>
                  <a:close/>
                </a:path>
                <a:path w="5749290" h="713740">
                  <a:moveTo>
                    <a:pt x="5601024" y="132493"/>
                  </a:moveTo>
                  <a:lnTo>
                    <a:pt x="5596947" y="131625"/>
                  </a:lnTo>
                  <a:lnTo>
                    <a:pt x="5603191" y="119970"/>
                  </a:lnTo>
                  <a:lnTo>
                    <a:pt x="5613312" y="122125"/>
                  </a:lnTo>
                  <a:lnTo>
                    <a:pt x="5601024" y="132493"/>
                  </a:lnTo>
                  <a:close/>
                </a:path>
                <a:path w="5749290" h="713740">
                  <a:moveTo>
                    <a:pt x="5620337" y="136606"/>
                  </a:moveTo>
                  <a:lnTo>
                    <a:pt x="5626947" y="125029"/>
                  </a:lnTo>
                  <a:lnTo>
                    <a:pt x="5636336" y="127028"/>
                  </a:lnTo>
                  <a:lnTo>
                    <a:pt x="5620337" y="136606"/>
                  </a:lnTo>
                  <a:close/>
                </a:path>
                <a:path w="5749290" h="713740">
                  <a:moveTo>
                    <a:pt x="5665317" y="146184"/>
                  </a:moveTo>
                  <a:lnTo>
                    <a:pt x="5656321" y="144269"/>
                  </a:lnTo>
                  <a:lnTo>
                    <a:pt x="5667962" y="133763"/>
                  </a:lnTo>
                  <a:lnTo>
                    <a:pt x="5665317" y="146184"/>
                  </a:lnTo>
                  <a:close/>
                </a:path>
                <a:path w="5749290" h="713740">
                  <a:moveTo>
                    <a:pt x="5272243" y="75464"/>
                  </a:moveTo>
                  <a:lnTo>
                    <a:pt x="5266845" y="74314"/>
                  </a:lnTo>
                  <a:lnTo>
                    <a:pt x="5269490" y="61893"/>
                  </a:lnTo>
                  <a:lnTo>
                    <a:pt x="5274888" y="63042"/>
                  </a:lnTo>
                  <a:lnTo>
                    <a:pt x="5272243" y="75464"/>
                  </a:lnTo>
                  <a:close/>
                </a:path>
                <a:path w="5749290" h="713740">
                  <a:moveTo>
                    <a:pt x="5328019" y="87341"/>
                  </a:moveTo>
                  <a:lnTo>
                    <a:pt x="5312529" y="84043"/>
                  </a:lnTo>
                  <a:lnTo>
                    <a:pt x="5323467" y="73387"/>
                  </a:lnTo>
                  <a:lnTo>
                    <a:pt x="5331282" y="75051"/>
                  </a:lnTo>
                  <a:lnTo>
                    <a:pt x="5328019" y="87341"/>
                  </a:lnTo>
                  <a:close/>
                </a:path>
                <a:path w="5749290" h="713740">
                  <a:moveTo>
                    <a:pt x="5367573" y="95764"/>
                  </a:moveTo>
                  <a:lnTo>
                    <a:pt x="5358859" y="93909"/>
                  </a:lnTo>
                  <a:lnTo>
                    <a:pt x="5361251" y="81433"/>
                  </a:lnTo>
                  <a:lnTo>
                    <a:pt x="5367573" y="95764"/>
                  </a:lnTo>
                  <a:close/>
                </a:path>
                <a:path w="5749290" h="713740">
                  <a:moveTo>
                    <a:pt x="5579908" y="140981"/>
                  </a:moveTo>
                  <a:lnTo>
                    <a:pt x="5574510" y="139832"/>
                  </a:lnTo>
                  <a:lnTo>
                    <a:pt x="5580754" y="128177"/>
                  </a:lnTo>
                  <a:lnTo>
                    <a:pt x="5579908" y="140981"/>
                  </a:lnTo>
                  <a:close/>
                </a:path>
                <a:path w="5749290" h="713740">
                  <a:moveTo>
                    <a:pt x="5583506" y="141747"/>
                  </a:moveTo>
                  <a:lnTo>
                    <a:pt x="5581707" y="141364"/>
                  </a:lnTo>
                  <a:lnTo>
                    <a:pt x="5586151" y="129326"/>
                  </a:lnTo>
                  <a:lnTo>
                    <a:pt x="5587951" y="129709"/>
                  </a:lnTo>
                  <a:lnTo>
                    <a:pt x="5583506" y="141747"/>
                  </a:lnTo>
                  <a:close/>
                </a:path>
                <a:path w="5749290" h="713740">
                  <a:moveTo>
                    <a:pt x="5532198" y="143806"/>
                  </a:moveTo>
                  <a:lnTo>
                    <a:pt x="5516961" y="140561"/>
                  </a:lnTo>
                  <a:lnTo>
                    <a:pt x="5513337" y="126805"/>
                  </a:lnTo>
                  <a:lnTo>
                    <a:pt x="5542125" y="132935"/>
                  </a:lnTo>
                  <a:lnTo>
                    <a:pt x="5532198" y="143806"/>
                  </a:lnTo>
                  <a:close/>
                </a:path>
                <a:path w="5749290" h="713740">
                  <a:moveTo>
                    <a:pt x="5105024" y="65824"/>
                  </a:moveTo>
                  <a:lnTo>
                    <a:pt x="5101426" y="65058"/>
                  </a:lnTo>
                  <a:lnTo>
                    <a:pt x="5109469" y="53786"/>
                  </a:lnTo>
                  <a:lnTo>
                    <a:pt x="5105024" y="65824"/>
                  </a:lnTo>
                  <a:close/>
                </a:path>
                <a:path w="5749290" h="713740">
                  <a:moveTo>
                    <a:pt x="5112220" y="67356"/>
                  </a:moveTo>
                  <a:lnTo>
                    <a:pt x="5106823" y="66207"/>
                  </a:lnTo>
                  <a:lnTo>
                    <a:pt x="5123862" y="56851"/>
                  </a:lnTo>
                  <a:lnTo>
                    <a:pt x="5112220" y="67356"/>
                  </a:lnTo>
                  <a:close/>
                </a:path>
                <a:path w="5749290" h="713740">
                  <a:moveTo>
                    <a:pt x="5281347" y="103372"/>
                  </a:moveTo>
                  <a:lnTo>
                    <a:pt x="5147136" y="74792"/>
                  </a:lnTo>
                  <a:lnTo>
                    <a:pt x="5154448" y="63364"/>
                  </a:lnTo>
                  <a:lnTo>
                    <a:pt x="5300748" y="94519"/>
                  </a:lnTo>
                  <a:lnTo>
                    <a:pt x="5281347" y="103372"/>
                  </a:lnTo>
                  <a:close/>
                </a:path>
                <a:path w="5749290" h="713740">
                  <a:moveTo>
                    <a:pt x="5377745" y="123900"/>
                  </a:moveTo>
                  <a:lnTo>
                    <a:pt x="5304962" y="108401"/>
                  </a:lnTo>
                  <a:lnTo>
                    <a:pt x="5307747" y="96009"/>
                  </a:lnTo>
                  <a:lnTo>
                    <a:pt x="5377551" y="110874"/>
                  </a:lnTo>
                  <a:lnTo>
                    <a:pt x="5377745" y="123900"/>
                  </a:lnTo>
                  <a:close/>
                </a:path>
                <a:path w="5749290" h="713740">
                  <a:moveTo>
                    <a:pt x="5087985" y="75180"/>
                  </a:moveTo>
                  <a:lnTo>
                    <a:pt x="5058523" y="68906"/>
                  </a:lnTo>
                  <a:lnTo>
                    <a:pt x="5076714" y="59795"/>
                  </a:lnTo>
                  <a:lnTo>
                    <a:pt x="5092430" y="63142"/>
                  </a:lnTo>
                  <a:lnTo>
                    <a:pt x="5087985" y="75180"/>
                  </a:lnTo>
                  <a:close/>
                </a:path>
                <a:path w="5749290" h="713740">
                  <a:moveTo>
                    <a:pt x="5109575" y="79778"/>
                  </a:moveTo>
                  <a:lnTo>
                    <a:pt x="5087985" y="75180"/>
                  </a:lnTo>
                  <a:lnTo>
                    <a:pt x="5099626" y="64674"/>
                  </a:lnTo>
                  <a:lnTo>
                    <a:pt x="5110421" y="66973"/>
                  </a:lnTo>
                  <a:lnTo>
                    <a:pt x="5109575" y="79778"/>
                  </a:lnTo>
                  <a:close/>
                </a:path>
                <a:path w="5749290" h="713740">
                  <a:moveTo>
                    <a:pt x="5173673" y="93427"/>
                  </a:moveTo>
                  <a:lnTo>
                    <a:pt x="5109575" y="79778"/>
                  </a:lnTo>
                  <a:lnTo>
                    <a:pt x="5124984" y="70074"/>
                  </a:lnTo>
                  <a:lnTo>
                    <a:pt x="5183599" y="82557"/>
                  </a:lnTo>
                  <a:lnTo>
                    <a:pt x="5173673" y="93427"/>
                  </a:lnTo>
                  <a:close/>
                </a:path>
                <a:path w="5749290" h="713740">
                  <a:moveTo>
                    <a:pt x="5201336" y="99318"/>
                  </a:moveTo>
                  <a:lnTo>
                    <a:pt x="5190372" y="96984"/>
                  </a:lnTo>
                  <a:lnTo>
                    <a:pt x="5191387" y="84215"/>
                  </a:lnTo>
                  <a:lnTo>
                    <a:pt x="5214270" y="89088"/>
                  </a:lnTo>
                  <a:lnTo>
                    <a:pt x="5201336" y="99318"/>
                  </a:lnTo>
                  <a:close/>
                </a:path>
                <a:path w="5749290" h="713740">
                  <a:moveTo>
                    <a:pt x="5249915" y="109663"/>
                  </a:moveTo>
                  <a:lnTo>
                    <a:pt x="5206733" y="100468"/>
                  </a:lnTo>
                  <a:lnTo>
                    <a:pt x="5220174" y="90345"/>
                  </a:lnTo>
                  <a:lnTo>
                    <a:pt x="5265941" y="100091"/>
                  </a:lnTo>
                  <a:lnTo>
                    <a:pt x="5249915" y="109663"/>
                  </a:lnTo>
                  <a:close/>
                </a:path>
                <a:path w="5749290" h="713740">
                  <a:moveTo>
                    <a:pt x="5325481" y="125755"/>
                  </a:moveTo>
                  <a:lnTo>
                    <a:pt x="5329926" y="113717"/>
                  </a:lnTo>
                  <a:lnTo>
                    <a:pt x="5336307" y="115076"/>
                  </a:lnTo>
                  <a:lnTo>
                    <a:pt x="5325481" y="125755"/>
                  </a:lnTo>
                  <a:close/>
                </a:path>
                <a:path w="5749290" h="713740">
                  <a:moveTo>
                    <a:pt x="4957820" y="60446"/>
                  </a:moveTo>
                  <a:lnTo>
                    <a:pt x="4946097" y="57950"/>
                  </a:lnTo>
                  <a:lnTo>
                    <a:pt x="4953044" y="46444"/>
                  </a:lnTo>
                  <a:lnTo>
                    <a:pt x="4958695" y="47648"/>
                  </a:lnTo>
                  <a:lnTo>
                    <a:pt x="4957820" y="60446"/>
                  </a:lnTo>
                  <a:close/>
                </a:path>
                <a:path w="5749290" h="713740">
                  <a:moveTo>
                    <a:pt x="4993580" y="68061"/>
                  </a:moveTo>
                  <a:lnTo>
                    <a:pt x="4979186" y="64996"/>
                  </a:lnTo>
                  <a:lnTo>
                    <a:pt x="4981831" y="52575"/>
                  </a:lnTo>
                  <a:lnTo>
                    <a:pt x="4996225" y="55640"/>
                  </a:lnTo>
                  <a:lnTo>
                    <a:pt x="4993580" y="68061"/>
                  </a:lnTo>
                  <a:close/>
                </a:path>
                <a:path w="5749290" h="713740">
                  <a:moveTo>
                    <a:pt x="5002576" y="69977"/>
                  </a:moveTo>
                  <a:lnTo>
                    <a:pt x="4999823" y="56406"/>
                  </a:lnTo>
                  <a:lnTo>
                    <a:pt x="5008819" y="58322"/>
                  </a:lnTo>
                  <a:lnTo>
                    <a:pt x="5002576" y="69977"/>
                  </a:lnTo>
                  <a:close/>
                </a:path>
                <a:path w="5749290" h="713740">
                  <a:moveTo>
                    <a:pt x="5005328" y="83548"/>
                  </a:moveTo>
                  <a:lnTo>
                    <a:pt x="4926163" y="66689"/>
                  </a:lnTo>
                  <a:lnTo>
                    <a:pt x="4934206" y="55417"/>
                  </a:lnTo>
                  <a:lnTo>
                    <a:pt x="5008873" y="71318"/>
                  </a:lnTo>
                  <a:lnTo>
                    <a:pt x="5017815" y="60237"/>
                  </a:lnTo>
                  <a:lnTo>
                    <a:pt x="5005328" y="83548"/>
                  </a:lnTo>
                  <a:close/>
                </a:path>
                <a:path w="5749290" h="713740">
                  <a:moveTo>
                    <a:pt x="5104007" y="91577"/>
                  </a:moveTo>
                  <a:lnTo>
                    <a:pt x="5024082" y="74557"/>
                  </a:lnTo>
                  <a:lnTo>
                    <a:pt x="5023213" y="61387"/>
                  </a:lnTo>
                  <a:lnTo>
                    <a:pt x="5113427" y="80598"/>
                  </a:lnTo>
                  <a:lnTo>
                    <a:pt x="5104007" y="91577"/>
                  </a:lnTo>
                  <a:close/>
                </a:path>
                <a:path w="5749290" h="713740">
                  <a:moveTo>
                    <a:pt x="5140216" y="99288"/>
                  </a:moveTo>
                  <a:lnTo>
                    <a:pt x="5111316" y="93133"/>
                  </a:lnTo>
                  <a:lnTo>
                    <a:pt x="5120371" y="82077"/>
                  </a:lnTo>
                  <a:lnTo>
                    <a:pt x="5146348" y="87608"/>
                  </a:lnTo>
                  <a:lnTo>
                    <a:pt x="5140216" y="99288"/>
                  </a:lnTo>
                  <a:close/>
                </a:path>
                <a:path w="5749290" h="713740">
                  <a:moveTo>
                    <a:pt x="4926163" y="66689"/>
                  </a:moveTo>
                  <a:lnTo>
                    <a:pt x="4894902" y="60032"/>
                  </a:lnTo>
                  <a:lnTo>
                    <a:pt x="4912250" y="50742"/>
                  </a:lnTo>
                  <a:lnTo>
                    <a:pt x="4927009" y="53885"/>
                  </a:lnTo>
                  <a:lnTo>
                    <a:pt x="4926163" y="66689"/>
                  </a:lnTo>
                  <a:close/>
                </a:path>
                <a:path w="5749290" h="713740">
                  <a:moveTo>
                    <a:pt x="5010726" y="84697"/>
                  </a:moveTo>
                  <a:lnTo>
                    <a:pt x="5018769" y="73425"/>
                  </a:lnTo>
                  <a:lnTo>
                    <a:pt x="5020568" y="73808"/>
                  </a:lnTo>
                  <a:lnTo>
                    <a:pt x="5010726" y="84697"/>
                  </a:lnTo>
                  <a:close/>
                </a:path>
                <a:path w="5749290" h="713740">
                  <a:moveTo>
                    <a:pt x="5019783" y="93891"/>
                  </a:moveTo>
                  <a:lnTo>
                    <a:pt x="5027790" y="88331"/>
                  </a:lnTo>
                  <a:lnTo>
                    <a:pt x="5029789" y="75772"/>
                  </a:lnTo>
                  <a:lnTo>
                    <a:pt x="5094337" y="89517"/>
                  </a:lnTo>
                  <a:lnTo>
                    <a:pt x="5100687" y="103855"/>
                  </a:lnTo>
                  <a:lnTo>
                    <a:pt x="5040357" y="91007"/>
                  </a:lnTo>
                  <a:lnTo>
                    <a:pt x="5019783" y="93891"/>
                  </a:lnTo>
                  <a:close/>
                </a:path>
                <a:path w="5749290" h="713740">
                  <a:moveTo>
                    <a:pt x="5065656" y="109379"/>
                  </a:moveTo>
                  <a:lnTo>
                    <a:pt x="5062058" y="108613"/>
                  </a:lnTo>
                  <a:lnTo>
                    <a:pt x="5070101" y="97341"/>
                  </a:lnTo>
                  <a:lnTo>
                    <a:pt x="5100687" y="103855"/>
                  </a:lnTo>
                  <a:lnTo>
                    <a:pt x="5105132" y="91816"/>
                  </a:lnTo>
                  <a:lnTo>
                    <a:pt x="5106085" y="105004"/>
                  </a:lnTo>
                  <a:lnTo>
                    <a:pt x="5065656" y="109379"/>
                  </a:lnTo>
                  <a:close/>
                </a:path>
                <a:path w="5749290" h="713740">
                  <a:moveTo>
                    <a:pt x="5125876" y="109219"/>
                  </a:moveTo>
                  <a:lnTo>
                    <a:pt x="5120762" y="95145"/>
                  </a:lnTo>
                  <a:lnTo>
                    <a:pt x="5126722" y="96414"/>
                  </a:lnTo>
                  <a:lnTo>
                    <a:pt x="5125876" y="109219"/>
                  </a:lnTo>
                  <a:close/>
                </a:path>
                <a:path w="5749290" h="713740">
                  <a:moveTo>
                    <a:pt x="4876739" y="69149"/>
                  </a:moveTo>
                  <a:lnTo>
                    <a:pt x="4864144" y="66467"/>
                  </a:lnTo>
                  <a:lnTo>
                    <a:pt x="4864990" y="53663"/>
                  </a:lnTo>
                  <a:lnTo>
                    <a:pt x="4876739" y="69149"/>
                  </a:lnTo>
                  <a:close/>
                </a:path>
                <a:path w="5749290" h="713740">
                  <a:moveTo>
                    <a:pt x="4965460" y="101027"/>
                  </a:moveTo>
                  <a:lnTo>
                    <a:pt x="4804402" y="66730"/>
                  </a:lnTo>
                  <a:lnTo>
                    <a:pt x="4834232" y="60098"/>
                  </a:lnTo>
                  <a:lnTo>
                    <a:pt x="4883935" y="70682"/>
                  </a:lnTo>
                  <a:lnTo>
                    <a:pt x="4884584" y="57835"/>
                  </a:lnTo>
                  <a:lnTo>
                    <a:pt x="5014324" y="85464"/>
                  </a:lnTo>
                  <a:lnTo>
                    <a:pt x="5013712" y="94742"/>
                  </a:lnTo>
                  <a:lnTo>
                    <a:pt x="5003583" y="96161"/>
                  </a:lnTo>
                  <a:lnTo>
                    <a:pt x="4965460" y="101027"/>
                  </a:lnTo>
                  <a:close/>
                </a:path>
                <a:path w="5749290" h="713740">
                  <a:moveTo>
                    <a:pt x="5013479" y="98268"/>
                  </a:moveTo>
                  <a:lnTo>
                    <a:pt x="5013712" y="94742"/>
                  </a:lnTo>
                  <a:lnTo>
                    <a:pt x="5019783" y="93891"/>
                  </a:lnTo>
                  <a:lnTo>
                    <a:pt x="5013479" y="98268"/>
                  </a:lnTo>
                  <a:close/>
                </a:path>
                <a:path w="5749290" h="713740">
                  <a:moveTo>
                    <a:pt x="4588126" y="46643"/>
                  </a:moveTo>
                  <a:lnTo>
                    <a:pt x="4523607" y="32904"/>
                  </a:lnTo>
                  <a:lnTo>
                    <a:pt x="4550514" y="25649"/>
                  </a:lnTo>
                  <a:lnTo>
                    <a:pt x="4579107" y="18753"/>
                  </a:lnTo>
                  <a:lnTo>
                    <a:pt x="4609609" y="25249"/>
                  </a:lnTo>
                  <a:lnTo>
                    <a:pt x="4588126" y="46643"/>
                  </a:lnTo>
                  <a:close/>
                </a:path>
                <a:path w="5749290" h="713740">
                  <a:moveTo>
                    <a:pt x="4695126" y="56444"/>
                  </a:moveTo>
                  <a:lnTo>
                    <a:pt x="4697012" y="43861"/>
                  </a:lnTo>
                  <a:lnTo>
                    <a:pt x="4697771" y="44023"/>
                  </a:lnTo>
                  <a:lnTo>
                    <a:pt x="4695126" y="56444"/>
                  </a:lnTo>
                  <a:close/>
                </a:path>
                <a:path w="5749290" h="713740">
                  <a:moveTo>
                    <a:pt x="4920843" y="104511"/>
                  </a:moveTo>
                  <a:lnTo>
                    <a:pt x="4730042" y="63880"/>
                  </a:lnTo>
                  <a:lnTo>
                    <a:pt x="4747249" y="54559"/>
                  </a:lnTo>
                  <a:lnTo>
                    <a:pt x="4927395" y="92921"/>
                  </a:lnTo>
                  <a:lnTo>
                    <a:pt x="4920843" y="104511"/>
                  </a:lnTo>
                  <a:close/>
                </a:path>
                <a:path w="5749290" h="713740">
                  <a:moveTo>
                    <a:pt x="4629508" y="55456"/>
                  </a:moveTo>
                  <a:lnTo>
                    <a:pt x="4618713" y="53157"/>
                  </a:lnTo>
                  <a:lnTo>
                    <a:pt x="4605165" y="37287"/>
                  </a:lnTo>
                  <a:lnTo>
                    <a:pt x="4631479" y="42891"/>
                  </a:lnTo>
                  <a:lnTo>
                    <a:pt x="4629508" y="55456"/>
                  </a:lnTo>
                  <a:close/>
                </a:path>
                <a:path w="5749290" h="713740">
                  <a:moveTo>
                    <a:pt x="4833606" y="98919"/>
                  </a:moveTo>
                  <a:lnTo>
                    <a:pt x="4629508" y="55456"/>
                  </a:lnTo>
                  <a:lnTo>
                    <a:pt x="4644776" y="45722"/>
                  </a:lnTo>
                  <a:lnTo>
                    <a:pt x="4862453" y="92077"/>
                  </a:lnTo>
                  <a:lnTo>
                    <a:pt x="4833606" y="98919"/>
                  </a:lnTo>
                  <a:close/>
                </a:path>
                <a:path w="5749290" h="713740">
                  <a:moveTo>
                    <a:pt x="4496532" y="40123"/>
                  </a:moveTo>
                  <a:lnTo>
                    <a:pt x="4439520" y="27982"/>
                  </a:lnTo>
                  <a:lnTo>
                    <a:pt x="4450852" y="17411"/>
                  </a:lnTo>
                  <a:lnTo>
                    <a:pt x="4484671" y="24613"/>
                  </a:lnTo>
                  <a:lnTo>
                    <a:pt x="4496532" y="40123"/>
                  </a:lnTo>
                  <a:close/>
                </a:path>
                <a:path w="5749290" h="713740">
                  <a:moveTo>
                    <a:pt x="4724021" y="88567"/>
                  </a:moveTo>
                  <a:lnTo>
                    <a:pt x="4511713" y="43356"/>
                  </a:lnTo>
                  <a:lnTo>
                    <a:pt x="4513599" y="30773"/>
                  </a:lnTo>
                  <a:lnTo>
                    <a:pt x="4732204" y="77325"/>
                  </a:lnTo>
                  <a:lnTo>
                    <a:pt x="4724021" y="88567"/>
                  </a:lnTo>
                  <a:close/>
                </a:path>
                <a:path w="5749290" h="713740">
                  <a:moveTo>
                    <a:pt x="4756154" y="95410"/>
                  </a:moveTo>
                  <a:lnTo>
                    <a:pt x="4743983" y="79833"/>
                  </a:lnTo>
                  <a:lnTo>
                    <a:pt x="4768048" y="84958"/>
                  </a:lnTo>
                  <a:lnTo>
                    <a:pt x="4767770" y="89160"/>
                  </a:lnTo>
                  <a:lnTo>
                    <a:pt x="4756154" y="95410"/>
                  </a:lnTo>
                  <a:close/>
                </a:path>
                <a:path w="5749290" h="713740">
                  <a:moveTo>
                    <a:pt x="4767770" y="89160"/>
                  </a:moveTo>
                  <a:lnTo>
                    <a:pt x="4768048" y="84958"/>
                  </a:lnTo>
                  <a:lnTo>
                    <a:pt x="4773445" y="86107"/>
                  </a:lnTo>
                  <a:lnTo>
                    <a:pt x="4767770" y="89160"/>
                  </a:lnTo>
                  <a:close/>
                </a:path>
                <a:path w="5749290" h="713740">
                  <a:moveTo>
                    <a:pt x="4787330" y="102049"/>
                  </a:moveTo>
                  <a:lnTo>
                    <a:pt x="4767202" y="97762"/>
                  </a:lnTo>
                  <a:lnTo>
                    <a:pt x="4767770" y="89160"/>
                  </a:lnTo>
                  <a:lnTo>
                    <a:pt x="4773445" y="86107"/>
                  </a:lnTo>
                  <a:lnTo>
                    <a:pt x="4810779" y="94057"/>
                  </a:lnTo>
                  <a:lnTo>
                    <a:pt x="4787330" y="102049"/>
                  </a:lnTo>
                  <a:close/>
                </a:path>
                <a:path w="5749290" h="713740">
                  <a:moveTo>
                    <a:pt x="4368167" y="25773"/>
                  </a:moveTo>
                  <a:lnTo>
                    <a:pt x="4360183" y="24072"/>
                  </a:lnTo>
                  <a:lnTo>
                    <a:pt x="4369576" y="13088"/>
                  </a:lnTo>
                  <a:lnTo>
                    <a:pt x="4368167" y="25773"/>
                  </a:lnTo>
                  <a:close/>
                </a:path>
                <a:path w="5749290" h="713740">
                  <a:moveTo>
                    <a:pt x="4403027" y="33196"/>
                  </a:moveTo>
                  <a:lnTo>
                    <a:pt x="4397517" y="32023"/>
                  </a:lnTo>
                  <a:lnTo>
                    <a:pt x="4401961" y="19984"/>
                  </a:lnTo>
                  <a:lnTo>
                    <a:pt x="4403027" y="33196"/>
                  </a:lnTo>
                  <a:close/>
                </a:path>
                <a:path w="5749290" h="713740">
                  <a:moveTo>
                    <a:pt x="4606333" y="102460"/>
                  </a:moveTo>
                  <a:lnTo>
                    <a:pt x="4607657" y="89757"/>
                  </a:lnTo>
                  <a:lnTo>
                    <a:pt x="4621882" y="92786"/>
                  </a:lnTo>
                  <a:lnTo>
                    <a:pt x="4624218" y="80299"/>
                  </a:lnTo>
                  <a:lnTo>
                    <a:pt x="4411911" y="35088"/>
                  </a:lnTo>
                  <a:lnTo>
                    <a:pt x="4430496" y="26061"/>
                  </a:lnTo>
                  <a:lnTo>
                    <a:pt x="4702570" y="83999"/>
                  </a:lnTo>
                  <a:lnTo>
                    <a:pt x="4606333" y="102460"/>
                  </a:lnTo>
                  <a:close/>
                </a:path>
                <a:path w="5749290" h="713740">
                  <a:moveTo>
                    <a:pt x="4380703" y="41427"/>
                  </a:moveTo>
                  <a:lnTo>
                    <a:pt x="4323634" y="29274"/>
                  </a:lnTo>
                  <a:lnTo>
                    <a:pt x="4340842" y="19954"/>
                  </a:lnTo>
                  <a:lnTo>
                    <a:pt x="4381914" y="28700"/>
                  </a:lnTo>
                  <a:lnTo>
                    <a:pt x="4380703" y="41427"/>
                  </a:lnTo>
                  <a:close/>
                </a:path>
                <a:path w="5749290" h="713740">
                  <a:moveTo>
                    <a:pt x="4600516" y="88236"/>
                  </a:moveTo>
                  <a:lnTo>
                    <a:pt x="4410784" y="47832"/>
                  </a:lnTo>
                  <a:lnTo>
                    <a:pt x="4416859" y="36141"/>
                  </a:lnTo>
                  <a:lnTo>
                    <a:pt x="4624218" y="80299"/>
                  </a:lnTo>
                  <a:lnTo>
                    <a:pt x="4600516" y="88236"/>
                  </a:lnTo>
                  <a:close/>
                </a:path>
                <a:path w="5749290" h="713740">
                  <a:moveTo>
                    <a:pt x="4201988" y="16354"/>
                  </a:moveTo>
                  <a:lnTo>
                    <a:pt x="4192515" y="14337"/>
                  </a:lnTo>
                  <a:lnTo>
                    <a:pt x="4186164" y="0"/>
                  </a:lnTo>
                  <a:lnTo>
                    <a:pt x="4193361" y="1532"/>
                  </a:lnTo>
                  <a:lnTo>
                    <a:pt x="4201988" y="16354"/>
                  </a:lnTo>
                  <a:close/>
                </a:path>
                <a:path w="5749290" h="713740">
                  <a:moveTo>
                    <a:pt x="4243736" y="25244"/>
                  </a:moveTo>
                  <a:lnTo>
                    <a:pt x="4231957" y="22736"/>
                  </a:lnTo>
                  <a:lnTo>
                    <a:pt x="4250935" y="13793"/>
                  </a:lnTo>
                  <a:lnTo>
                    <a:pt x="4243736" y="25244"/>
                  </a:lnTo>
                  <a:close/>
                </a:path>
                <a:path w="5749290" h="713740">
                  <a:moveTo>
                    <a:pt x="4289672" y="35026"/>
                  </a:moveTo>
                  <a:lnTo>
                    <a:pt x="4286074" y="34260"/>
                  </a:lnTo>
                  <a:lnTo>
                    <a:pt x="4288719" y="21839"/>
                  </a:lnTo>
                  <a:lnTo>
                    <a:pt x="4289672" y="35026"/>
                  </a:lnTo>
                  <a:close/>
                </a:path>
                <a:path w="5749290" h="713740">
                  <a:moveTo>
                    <a:pt x="4527843" y="85745"/>
                  </a:moveTo>
                  <a:lnTo>
                    <a:pt x="4290881" y="35284"/>
                  </a:lnTo>
                  <a:lnTo>
                    <a:pt x="4312108" y="26819"/>
                  </a:lnTo>
                  <a:lnTo>
                    <a:pt x="4529954" y="73210"/>
                  </a:lnTo>
                  <a:lnTo>
                    <a:pt x="4527843" y="85745"/>
                  </a:lnTo>
                  <a:close/>
                </a:path>
                <a:path w="5749290" h="713740">
                  <a:moveTo>
                    <a:pt x="4539954" y="85388"/>
                  </a:moveTo>
                  <a:lnTo>
                    <a:pt x="4540608" y="75479"/>
                  </a:lnTo>
                  <a:lnTo>
                    <a:pt x="4559078" y="79412"/>
                  </a:lnTo>
                  <a:lnTo>
                    <a:pt x="4539954" y="85388"/>
                  </a:lnTo>
                  <a:close/>
                </a:path>
                <a:path w="5749290" h="713740">
                  <a:moveTo>
                    <a:pt x="4539762" y="88283"/>
                  </a:moveTo>
                  <a:lnTo>
                    <a:pt x="4534365" y="87134"/>
                  </a:lnTo>
                  <a:lnTo>
                    <a:pt x="4539954" y="85388"/>
                  </a:lnTo>
                  <a:lnTo>
                    <a:pt x="4539762" y="88283"/>
                  </a:lnTo>
                  <a:close/>
                </a:path>
                <a:path w="5749290" h="713740">
                  <a:moveTo>
                    <a:pt x="4147501" y="30721"/>
                  </a:moveTo>
                  <a:lnTo>
                    <a:pt x="4113091" y="23393"/>
                  </a:lnTo>
                  <a:lnTo>
                    <a:pt x="4120825" y="12055"/>
                  </a:lnTo>
                  <a:lnTo>
                    <a:pt x="4128896" y="789"/>
                  </a:lnTo>
                  <a:lnTo>
                    <a:pt x="4140338" y="3226"/>
                  </a:lnTo>
                  <a:lnTo>
                    <a:pt x="4139492" y="16030"/>
                  </a:lnTo>
                  <a:lnTo>
                    <a:pt x="4149612" y="18185"/>
                  </a:lnTo>
                  <a:lnTo>
                    <a:pt x="4147501" y="30721"/>
                  </a:lnTo>
                  <a:close/>
                </a:path>
                <a:path w="5749290" h="713740">
                  <a:moveTo>
                    <a:pt x="4148066" y="17856"/>
                  </a:moveTo>
                  <a:lnTo>
                    <a:pt x="4146688" y="17563"/>
                  </a:lnTo>
                  <a:lnTo>
                    <a:pt x="4160129" y="7440"/>
                  </a:lnTo>
                  <a:lnTo>
                    <a:pt x="4148066" y="17856"/>
                  </a:lnTo>
                  <a:close/>
                </a:path>
                <a:path w="5749290" h="713740">
                  <a:moveTo>
                    <a:pt x="4267235" y="43233"/>
                  </a:moveTo>
                  <a:lnTo>
                    <a:pt x="4174801" y="23549"/>
                  </a:lnTo>
                  <a:lnTo>
                    <a:pt x="4176012" y="10823"/>
                  </a:lnTo>
                  <a:lnTo>
                    <a:pt x="4263724" y="29501"/>
                  </a:lnTo>
                  <a:lnTo>
                    <a:pt x="4267235" y="43233"/>
                  </a:lnTo>
                  <a:close/>
                </a:path>
                <a:path w="5749290" h="713740">
                  <a:moveTo>
                    <a:pt x="4429839" y="77860"/>
                  </a:moveTo>
                  <a:lnTo>
                    <a:pt x="4267235" y="43233"/>
                  </a:lnTo>
                  <a:lnTo>
                    <a:pt x="4281378" y="33260"/>
                  </a:lnTo>
                  <a:lnTo>
                    <a:pt x="4440215" y="67085"/>
                  </a:lnTo>
                  <a:lnTo>
                    <a:pt x="4429839" y="77860"/>
                  </a:lnTo>
                  <a:close/>
                </a:path>
                <a:path w="5749290" h="713740">
                  <a:moveTo>
                    <a:pt x="4448110" y="94735"/>
                  </a:moveTo>
                  <a:lnTo>
                    <a:pt x="4444511" y="93969"/>
                  </a:lnTo>
                  <a:lnTo>
                    <a:pt x="4452554" y="82697"/>
                  </a:lnTo>
                  <a:lnTo>
                    <a:pt x="4449802" y="69126"/>
                  </a:lnTo>
                  <a:lnTo>
                    <a:pt x="4493123" y="78352"/>
                  </a:lnTo>
                  <a:lnTo>
                    <a:pt x="4475269" y="87534"/>
                  </a:lnTo>
                  <a:lnTo>
                    <a:pt x="4460398" y="84367"/>
                  </a:lnTo>
                  <a:lnTo>
                    <a:pt x="4448110" y="94735"/>
                  </a:lnTo>
                  <a:close/>
                </a:path>
                <a:path w="5749290" h="713740">
                  <a:moveTo>
                    <a:pt x="4501133" y="93042"/>
                  </a:moveTo>
                  <a:lnTo>
                    <a:pt x="4501978" y="80237"/>
                  </a:lnTo>
                  <a:lnTo>
                    <a:pt x="4509175" y="81770"/>
                  </a:lnTo>
                  <a:lnTo>
                    <a:pt x="4501133" y="93042"/>
                  </a:lnTo>
                  <a:close/>
                </a:path>
                <a:path w="5749290" h="713740">
                  <a:moveTo>
                    <a:pt x="4099063" y="20406"/>
                  </a:moveTo>
                  <a:lnTo>
                    <a:pt x="4091866" y="18873"/>
                  </a:lnTo>
                  <a:lnTo>
                    <a:pt x="4093612" y="6260"/>
                  </a:lnTo>
                  <a:lnTo>
                    <a:pt x="4103507" y="8367"/>
                  </a:lnTo>
                  <a:lnTo>
                    <a:pt x="4099063" y="20406"/>
                  </a:lnTo>
                  <a:close/>
                </a:path>
                <a:path w="5749290" h="713740">
                  <a:moveTo>
                    <a:pt x="4372486" y="78631"/>
                  </a:moveTo>
                  <a:lnTo>
                    <a:pt x="4167433" y="34965"/>
                  </a:lnTo>
                  <a:lnTo>
                    <a:pt x="4175223" y="23639"/>
                  </a:lnTo>
                  <a:lnTo>
                    <a:pt x="4375188" y="66222"/>
                  </a:lnTo>
                  <a:lnTo>
                    <a:pt x="4372486" y="78631"/>
                  </a:lnTo>
                  <a:close/>
                </a:path>
                <a:path w="5749290" h="713740">
                  <a:moveTo>
                    <a:pt x="4382492" y="93747"/>
                  </a:moveTo>
                  <a:lnTo>
                    <a:pt x="4080225" y="29379"/>
                  </a:lnTo>
                  <a:lnTo>
                    <a:pt x="4088717" y="18203"/>
                  </a:lnTo>
                  <a:lnTo>
                    <a:pt x="4365346" y="77111"/>
                  </a:lnTo>
                  <a:lnTo>
                    <a:pt x="4382492" y="93747"/>
                  </a:lnTo>
                  <a:close/>
                </a:path>
                <a:path w="5749290" h="713740">
                  <a:moveTo>
                    <a:pt x="4398685" y="97195"/>
                  </a:moveTo>
                  <a:lnTo>
                    <a:pt x="4386091" y="94513"/>
                  </a:lnTo>
                  <a:lnTo>
                    <a:pt x="4394133" y="83241"/>
                  </a:lnTo>
                  <a:lnTo>
                    <a:pt x="4404929" y="85540"/>
                  </a:lnTo>
                  <a:lnTo>
                    <a:pt x="4398685" y="97195"/>
                  </a:lnTo>
                  <a:close/>
                </a:path>
                <a:path w="5749290" h="713740">
                  <a:moveTo>
                    <a:pt x="3977471" y="20482"/>
                  </a:moveTo>
                  <a:lnTo>
                    <a:pt x="3959563" y="16669"/>
                  </a:lnTo>
                  <a:lnTo>
                    <a:pt x="3975871" y="7157"/>
                  </a:lnTo>
                  <a:lnTo>
                    <a:pt x="3977471" y="20482"/>
                  </a:lnTo>
                  <a:close/>
                </a:path>
                <a:path w="5749290" h="713740">
                  <a:moveTo>
                    <a:pt x="4313276" y="91992"/>
                  </a:moveTo>
                  <a:lnTo>
                    <a:pt x="4055905" y="37185"/>
                  </a:lnTo>
                  <a:lnTo>
                    <a:pt x="4062233" y="25547"/>
                  </a:lnTo>
                  <a:lnTo>
                    <a:pt x="4327785" y="82097"/>
                  </a:lnTo>
                  <a:lnTo>
                    <a:pt x="4313276" y="91992"/>
                  </a:lnTo>
                  <a:close/>
                </a:path>
                <a:path w="5749290" h="713740">
                  <a:moveTo>
                    <a:pt x="3928531" y="19214"/>
                  </a:moveTo>
                  <a:lnTo>
                    <a:pt x="3929623" y="10293"/>
                  </a:lnTo>
                  <a:lnTo>
                    <a:pt x="3957033" y="16130"/>
                  </a:lnTo>
                  <a:lnTo>
                    <a:pt x="3928531" y="19214"/>
                  </a:lnTo>
                  <a:close/>
                </a:path>
                <a:path w="5749290" h="713740">
                  <a:moveTo>
                    <a:pt x="3936674" y="37764"/>
                  </a:moveTo>
                  <a:lnTo>
                    <a:pt x="3928353" y="35992"/>
                  </a:lnTo>
                  <a:lnTo>
                    <a:pt x="3957033" y="16130"/>
                  </a:lnTo>
                  <a:lnTo>
                    <a:pt x="4257978" y="80216"/>
                  </a:lnTo>
                  <a:lnTo>
                    <a:pt x="4233040" y="87890"/>
                  </a:lnTo>
                  <a:lnTo>
                    <a:pt x="3947641" y="27114"/>
                  </a:lnTo>
                  <a:lnTo>
                    <a:pt x="3936674" y="37764"/>
                  </a:lnTo>
                  <a:close/>
                </a:path>
                <a:path w="5749290" h="713740">
                  <a:moveTo>
                    <a:pt x="4299835" y="102115"/>
                  </a:moveTo>
                  <a:lnTo>
                    <a:pt x="4296127" y="88340"/>
                  </a:lnTo>
                  <a:lnTo>
                    <a:pt x="4322272" y="93908"/>
                  </a:lnTo>
                  <a:lnTo>
                    <a:pt x="4299835" y="102115"/>
                  </a:lnTo>
                  <a:close/>
                </a:path>
                <a:path w="5749290" h="713740">
                  <a:moveTo>
                    <a:pt x="3928074" y="22948"/>
                  </a:moveTo>
                  <a:lnTo>
                    <a:pt x="3916604" y="20505"/>
                  </a:lnTo>
                  <a:lnTo>
                    <a:pt x="3928531" y="19214"/>
                  </a:lnTo>
                  <a:lnTo>
                    <a:pt x="3928074" y="22948"/>
                  </a:lnTo>
                  <a:close/>
                </a:path>
                <a:path w="5749290" h="713740">
                  <a:moveTo>
                    <a:pt x="3904117" y="43816"/>
                  </a:moveTo>
                  <a:lnTo>
                    <a:pt x="3815956" y="25042"/>
                  </a:lnTo>
                  <a:lnTo>
                    <a:pt x="3843706" y="17966"/>
                  </a:lnTo>
                  <a:lnTo>
                    <a:pt x="3864256" y="22342"/>
                  </a:lnTo>
                  <a:lnTo>
                    <a:pt x="3885765" y="13938"/>
                  </a:lnTo>
                  <a:lnTo>
                    <a:pt x="3905809" y="18206"/>
                  </a:lnTo>
                  <a:lnTo>
                    <a:pt x="3904117" y="43816"/>
                  </a:lnTo>
                  <a:close/>
                </a:path>
                <a:path w="5749290" h="713740">
                  <a:moveTo>
                    <a:pt x="3949943" y="40590"/>
                  </a:moveTo>
                  <a:lnTo>
                    <a:pt x="3952588" y="28168"/>
                  </a:lnTo>
                  <a:lnTo>
                    <a:pt x="3955117" y="35920"/>
                  </a:lnTo>
                  <a:lnTo>
                    <a:pt x="3949943" y="40590"/>
                  </a:lnTo>
                  <a:close/>
                </a:path>
                <a:path w="5749290" h="713740">
                  <a:moveTo>
                    <a:pt x="4209113" y="95780"/>
                  </a:moveTo>
                  <a:lnTo>
                    <a:pt x="3957140" y="42122"/>
                  </a:lnTo>
                  <a:lnTo>
                    <a:pt x="3955117" y="35920"/>
                  </a:lnTo>
                  <a:lnTo>
                    <a:pt x="3961584" y="30084"/>
                  </a:lnTo>
                  <a:lnTo>
                    <a:pt x="4233040" y="87890"/>
                  </a:lnTo>
                  <a:lnTo>
                    <a:pt x="4209113" y="95780"/>
                  </a:lnTo>
                  <a:close/>
                </a:path>
                <a:path w="5749290" h="713740">
                  <a:moveTo>
                    <a:pt x="3989290" y="100908"/>
                  </a:moveTo>
                  <a:lnTo>
                    <a:pt x="3686574" y="36444"/>
                  </a:lnTo>
                  <a:lnTo>
                    <a:pt x="3715254" y="16582"/>
                  </a:lnTo>
                  <a:lnTo>
                    <a:pt x="3801110" y="34865"/>
                  </a:lnTo>
                  <a:lnTo>
                    <a:pt x="3814157" y="24658"/>
                  </a:lnTo>
                  <a:lnTo>
                    <a:pt x="3917808" y="46731"/>
                  </a:lnTo>
                  <a:lnTo>
                    <a:pt x="3932626" y="36902"/>
                  </a:lnTo>
                  <a:lnTo>
                    <a:pt x="4075578" y="67344"/>
                  </a:lnTo>
                  <a:lnTo>
                    <a:pt x="4061322" y="77293"/>
                  </a:lnTo>
                  <a:lnTo>
                    <a:pt x="4049428" y="87744"/>
                  </a:lnTo>
                  <a:lnTo>
                    <a:pt x="4048161" y="100459"/>
                  </a:lnTo>
                  <a:lnTo>
                    <a:pt x="4020554" y="94580"/>
                  </a:lnTo>
                  <a:lnTo>
                    <a:pt x="3989290" y="100908"/>
                  </a:lnTo>
                  <a:close/>
                </a:path>
                <a:path w="5749290" h="713740">
                  <a:moveTo>
                    <a:pt x="4138379" y="93702"/>
                  </a:moveTo>
                  <a:lnTo>
                    <a:pt x="4081282" y="81543"/>
                  </a:lnTo>
                  <a:lnTo>
                    <a:pt x="4081285" y="68559"/>
                  </a:lnTo>
                  <a:lnTo>
                    <a:pt x="4153253" y="83885"/>
                  </a:lnTo>
                  <a:lnTo>
                    <a:pt x="4138379" y="93702"/>
                  </a:lnTo>
                  <a:close/>
                </a:path>
                <a:path w="5749290" h="713740">
                  <a:moveTo>
                    <a:pt x="4153448" y="96911"/>
                  </a:moveTo>
                  <a:lnTo>
                    <a:pt x="4150608" y="96306"/>
                  </a:lnTo>
                  <a:lnTo>
                    <a:pt x="4153253" y="83885"/>
                  </a:lnTo>
                  <a:lnTo>
                    <a:pt x="4165173" y="86423"/>
                  </a:lnTo>
                  <a:lnTo>
                    <a:pt x="4153448" y="96911"/>
                  </a:lnTo>
                  <a:close/>
                </a:path>
                <a:path w="5749290" h="713740">
                  <a:moveTo>
                    <a:pt x="3766531" y="27501"/>
                  </a:moveTo>
                  <a:lnTo>
                    <a:pt x="3754808" y="25005"/>
                  </a:lnTo>
                  <a:lnTo>
                    <a:pt x="3767152" y="14649"/>
                  </a:lnTo>
                  <a:lnTo>
                    <a:pt x="3769176" y="15080"/>
                  </a:lnTo>
                  <a:lnTo>
                    <a:pt x="3766531" y="27501"/>
                  </a:lnTo>
                  <a:close/>
                </a:path>
                <a:path w="5749290" h="713740">
                  <a:moveTo>
                    <a:pt x="3791720" y="32865"/>
                  </a:moveTo>
                  <a:lnTo>
                    <a:pt x="3766531" y="27501"/>
                  </a:lnTo>
                  <a:lnTo>
                    <a:pt x="3769176" y="15080"/>
                  </a:lnTo>
                  <a:lnTo>
                    <a:pt x="3794365" y="20444"/>
                  </a:lnTo>
                  <a:lnTo>
                    <a:pt x="3791720" y="32865"/>
                  </a:lnTo>
                  <a:close/>
                </a:path>
                <a:path w="5749290" h="713740">
                  <a:moveTo>
                    <a:pt x="4108380" y="100298"/>
                  </a:moveTo>
                  <a:lnTo>
                    <a:pt x="4099384" y="98383"/>
                  </a:lnTo>
                  <a:lnTo>
                    <a:pt x="4103435" y="86261"/>
                  </a:lnTo>
                  <a:lnTo>
                    <a:pt x="4109226" y="87494"/>
                  </a:lnTo>
                  <a:lnTo>
                    <a:pt x="4108380" y="100298"/>
                  </a:lnTo>
                  <a:close/>
                </a:path>
                <a:path w="5749290" h="713740">
                  <a:moveTo>
                    <a:pt x="4123421" y="103501"/>
                  </a:moveTo>
                  <a:lnTo>
                    <a:pt x="4110179" y="100681"/>
                  </a:lnTo>
                  <a:lnTo>
                    <a:pt x="4118222" y="89409"/>
                  </a:lnTo>
                  <a:lnTo>
                    <a:pt x="4132391" y="92427"/>
                  </a:lnTo>
                  <a:lnTo>
                    <a:pt x="4123421" y="103501"/>
                  </a:lnTo>
                  <a:close/>
                </a:path>
                <a:path w="5749290" h="713740">
                  <a:moveTo>
                    <a:pt x="4057157" y="102375"/>
                  </a:moveTo>
                  <a:lnTo>
                    <a:pt x="4048161" y="100459"/>
                  </a:lnTo>
                  <a:lnTo>
                    <a:pt x="4058002" y="89570"/>
                  </a:lnTo>
                  <a:lnTo>
                    <a:pt x="4057157" y="102375"/>
                  </a:lnTo>
                  <a:close/>
                </a:path>
                <a:path w="5749290" h="713740">
                  <a:moveTo>
                    <a:pt x="3670831" y="33091"/>
                  </a:moveTo>
                  <a:lnTo>
                    <a:pt x="3646541" y="27919"/>
                  </a:lnTo>
                  <a:lnTo>
                    <a:pt x="3658070" y="17389"/>
                  </a:lnTo>
                  <a:lnTo>
                    <a:pt x="3674656" y="20921"/>
                  </a:lnTo>
                  <a:lnTo>
                    <a:pt x="3670831" y="33091"/>
                  </a:lnTo>
                  <a:close/>
                </a:path>
                <a:path w="5749290" h="713740">
                  <a:moveTo>
                    <a:pt x="4034721" y="110582"/>
                  </a:moveTo>
                  <a:lnTo>
                    <a:pt x="4029323" y="109433"/>
                  </a:lnTo>
                  <a:lnTo>
                    <a:pt x="4037366" y="98161"/>
                  </a:lnTo>
                  <a:lnTo>
                    <a:pt x="4040964" y="98927"/>
                  </a:lnTo>
                  <a:lnTo>
                    <a:pt x="4034721" y="110582"/>
                  </a:lnTo>
                  <a:close/>
                </a:path>
                <a:path w="5749290" h="713740">
                  <a:moveTo>
                    <a:pt x="3907001" y="96369"/>
                  </a:moveTo>
                  <a:lnTo>
                    <a:pt x="3621856" y="35647"/>
                  </a:lnTo>
                  <a:lnTo>
                    <a:pt x="3624501" y="23225"/>
                  </a:lnTo>
                  <a:lnTo>
                    <a:pt x="3937562" y="89892"/>
                  </a:lnTo>
                  <a:lnTo>
                    <a:pt x="3907001" y="96369"/>
                  </a:lnTo>
                  <a:close/>
                </a:path>
                <a:path w="5749290" h="713740">
                  <a:moveTo>
                    <a:pt x="3938281" y="98781"/>
                  </a:moveTo>
                  <a:lnTo>
                    <a:pt x="3941498" y="90730"/>
                  </a:lnTo>
                  <a:lnTo>
                    <a:pt x="3959996" y="94669"/>
                  </a:lnTo>
                  <a:lnTo>
                    <a:pt x="3938281" y="98781"/>
                  </a:lnTo>
                  <a:close/>
                </a:path>
                <a:path w="5749290" h="713740">
                  <a:moveTo>
                    <a:pt x="3936717" y="102697"/>
                  </a:moveTo>
                  <a:lnTo>
                    <a:pt x="3927721" y="100781"/>
                  </a:lnTo>
                  <a:lnTo>
                    <a:pt x="3938281" y="98781"/>
                  </a:lnTo>
                  <a:lnTo>
                    <a:pt x="3936717" y="102697"/>
                  </a:lnTo>
                  <a:close/>
                </a:path>
                <a:path w="5749290" h="713740">
                  <a:moveTo>
                    <a:pt x="3731821" y="111003"/>
                  </a:moveTo>
                  <a:lnTo>
                    <a:pt x="3717796" y="95032"/>
                  </a:lnTo>
                  <a:lnTo>
                    <a:pt x="3439650" y="35800"/>
                  </a:lnTo>
                  <a:lnTo>
                    <a:pt x="3458460" y="26821"/>
                  </a:lnTo>
                  <a:lnTo>
                    <a:pt x="3515107" y="38884"/>
                  </a:lnTo>
                  <a:lnTo>
                    <a:pt x="3546118" y="32503"/>
                  </a:lnTo>
                  <a:lnTo>
                    <a:pt x="3599307" y="43830"/>
                  </a:lnTo>
                  <a:lnTo>
                    <a:pt x="3604313" y="31911"/>
                  </a:lnTo>
                  <a:lnTo>
                    <a:pt x="3875543" y="89670"/>
                  </a:lnTo>
                  <a:lnTo>
                    <a:pt x="3768932" y="105921"/>
                  </a:lnTo>
                  <a:lnTo>
                    <a:pt x="3731821" y="111003"/>
                  </a:lnTo>
                  <a:close/>
                </a:path>
                <a:path w="5749290" h="713740">
                  <a:moveTo>
                    <a:pt x="3871431" y="94479"/>
                  </a:moveTo>
                  <a:lnTo>
                    <a:pt x="3875543" y="89670"/>
                  </a:lnTo>
                  <a:lnTo>
                    <a:pt x="3882965" y="91250"/>
                  </a:lnTo>
                  <a:lnTo>
                    <a:pt x="3871431" y="94479"/>
                  </a:lnTo>
                  <a:close/>
                </a:path>
                <a:path w="5749290" h="713740">
                  <a:moveTo>
                    <a:pt x="3866151" y="100655"/>
                  </a:moveTo>
                  <a:lnTo>
                    <a:pt x="3856621" y="98625"/>
                  </a:lnTo>
                  <a:lnTo>
                    <a:pt x="3871431" y="94479"/>
                  </a:lnTo>
                  <a:lnTo>
                    <a:pt x="3866151" y="100655"/>
                  </a:lnTo>
                  <a:close/>
                </a:path>
                <a:path w="5749290" h="713740">
                  <a:moveTo>
                    <a:pt x="3509765" y="37747"/>
                  </a:moveTo>
                  <a:lnTo>
                    <a:pt x="3506813" y="37118"/>
                  </a:lnTo>
                  <a:lnTo>
                    <a:pt x="3504061" y="23547"/>
                  </a:lnTo>
                  <a:lnTo>
                    <a:pt x="3512832" y="25415"/>
                  </a:lnTo>
                  <a:lnTo>
                    <a:pt x="3509765" y="37747"/>
                  </a:lnTo>
                  <a:close/>
                </a:path>
                <a:path w="5749290" h="713740">
                  <a:moveTo>
                    <a:pt x="3839329" y="102541"/>
                  </a:moveTo>
                  <a:lnTo>
                    <a:pt x="3849958" y="97206"/>
                  </a:lnTo>
                  <a:lnTo>
                    <a:pt x="3856621" y="98625"/>
                  </a:lnTo>
                  <a:lnTo>
                    <a:pt x="3839329" y="102541"/>
                  </a:lnTo>
                  <a:close/>
                </a:path>
                <a:path w="5749290" h="713740">
                  <a:moveTo>
                    <a:pt x="3831795" y="106323"/>
                  </a:moveTo>
                  <a:lnTo>
                    <a:pt x="3827072" y="105317"/>
                  </a:lnTo>
                  <a:lnTo>
                    <a:pt x="3839329" y="102541"/>
                  </a:lnTo>
                  <a:lnTo>
                    <a:pt x="3831795" y="106323"/>
                  </a:lnTo>
                  <a:close/>
                </a:path>
                <a:path w="5749290" h="713740">
                  <a:moveTo>
                    <a:pt x="3386374" y="37440"/>
                  </a:moveTo>
                  <a:lnTo>
                    <a:pt x="3362984" y="32459"/>
                  </a:lnTo>
                  <a:lnTo>
                    <a:pt x="3379517" y="22995"/>
                  </a:lnTo>
                  <a:lnTo>
                    <a:pt x="3386374" y="37440"/>
                  </a:lnTo>
                  <a:close/>
                </a:path>
                <a:path w="5749290" h="713740">
                  <a:moveTo>
                    <a:pt x="3696961" y="103580"/>
                  </a:moveTo>
                  <a:lnTo>
                    <a:pt x="3405040" y="41415"/>
                  </a:lnTo>
                  <a:lnTo>
                    <a:pt x="3414011" y="30341"/>
                  </a:lnTo>
                  <a:lnTo>
                    <a:pt x="3717796" y="95032"/>
                  </a:lnTo>
                  <a:lnTo>
                    <a:pt x="3696961" y="103580"/>
                  </a:lnTo>
                  <a:close/>
                </a:path>
                <a:path w="5749290" h="713740">
                  <a:moveTo>
                    <a:pt x="3380130" y="49095"/>
                  </a:moveTo>
                  <a:lnTo>
                    <a:pt x="3288005" y="29477"/>
                  </a:lnTo>
                  <a:lnTo>
                    <a:pt x="3306084" y="20342"/>
                  </a:lnTo>
                  <a:lnTo>
                    <a:pt x="3377265" y="35500"/>
                  </a:lnTo>
                  <a:lnTo>
                    <a:pt x="3380130" y="49095"/>
                  </a:lnTo>
                  <a:close/>
                </a:path>
                <a:path w="5749290" h="713740">
                  <a:moveTo>
                    <a:pt x="3650629" y="106698"/>
                  </a:moveTo>
                  <a:lnTo>
                    <a:pt x="3380130" y="49095"/>
                  </a:lnTo>
                  <a:lnTo>
                    <a:pt x="3398378" y="39996"/>
                  </a:lnTo>
                  <a:lnTo>
                    <a:pt x="3652656" y="94145"/>
                  </a:lnTo>
                  <a:lnTo>
                    <a:pt x="3650629" y="106698"/>
                  </a:lnTo>
                  <a:close/>
                </a:path>
                <a:path w="5749290" h="713740">
                  <a:moveTo>
                    <a:pt x="3515177" y="103823"/>
                  </a:moveTo>
                  <a:lnTo>
                    <a:pt x="3234276" y="44005"/>
                  </a:lnTo>
                  <a:lnTo>
                    <a:pt x="3254267" y="35277"/>
                  </a:lnTo>
                  <a:lnTo>
                    <a:pt x="3270378" y="25723"/>
                  </a:lnTo>
                  <a:lnTo>
                    <a:pt x="3560050" y="87409"/>
                  </a:lnTo>
                  <a:lnTo>
                    <a:pt x="3552485" y="98783"/>
                  </a:lnTo>
                  <a:lnTo>
                    <a:pt x="3527802" y="93527"/>
                  </a:lnTo>
                  <a:lnTo>
                    <a:pt x="3515177" y="103823"/>
                  </a:lnTo>
                  <a:close/>
                </a:path>
                <a:path w="5749290" h="713740">
                  <a:moveTo>
                    <a:pt x="3581245" y="104907"/>
                  </a:moveTo>
                  <a:lnTo>
                    <a:pt x="3565108" y="101471"/>
                  </a:lnTo>
                  <a:lnTo>
                    <a:pt x="3560050" y="87409"/>
                  </a:lnTo>
                  <a:lnTo>
                    <a:pt x="3602051" y="96353"/>
                  </a:lnTo>
                  <a:lnTo>
                    <a:pt x="3581245" y="104907"/>
                  </a:lnTo>
                  <a:close/>
                </a:path>
                <a:path w="5749290" h="713740">
                  <a:moveTo>
                    <a:pt x="3622177" y="113624"/>
                  </a:moveTo>
                  <a:lnTo>
                    <a:pt x="3624428" y="101119"/>
                  </a:lnTo>
                  <a:lnTo>
                    <a:pt x="3636348" y="103657"/>
                  </a:lnTo>
                  <a:lnTo>
                    <a:pt x="3622177" y="113624"/>
                  </a:lnTo>
                  <a:close/>
                </a:path>
                <a:path w="5749290" h="713740">
                  <a:moveTo>
                    <a:pt x="3138297" y="36551"/>
                  </a:moveTo>
                  <a:lnTo>
                    <a:pt x="3120389" y="32737"/>
                  </a:lnTo>
                  <a:lnTo>
                    <a:pt x="3140942" y="24129"/>
                  </a:lnTo>
                  <a:lnTo>
                    <a:pt x="3138297" y="36551"/>
                  </a:lnTo>
                  <a:close/>
                </a:path>
                <a:path w="5749290" h="713740">
                  <a:moveTo>
                    <a:pt x="3159241" y="41011"/>
                  </a:moveTo>
                  <a:lnTo>
                    <a:pt x="3138297" y="36551"/>
                  </a:lnTo>
                  <a:lnTo>
                    <a:pt x="3149348" y="25919"/>
                  </a:lnTo>
                  <a:lnTo>
                    <a:pt x="3157135" y="27578"/>
                  </a:lnTo>
                  <a:lnTo>
                    <a:pt x="3159241" y="41011"/>
                  </a:lnTo>
                  <a:close/>
                </a:path>
                <a:path w="5749290" h="713740">
                  <a:moveTo>
                    <a:pt x="3194073" y="48428"/>
                  </a:moveTo>
                  <a:lnTo>
                    <a:pt x="3192358" y="48063"/>
                  </a:lnTo>
                  <a:lnTo>
                    <a:pt x="3196493" y="35959"/>
                  </a:lnTo>
                  <a:lnTo>
                    <a:pt x="3200569" y="36827"/>
                  </a:lnTo>
                  <a:lnTo>
                    <a:pt x="3194073" y="48428"/>
                  </a:lnTo>
                  <a:close/>
                </a:path>
                <a:path w="5749290" h="713740">
                  <a:moveTo>
                    <a:pt x="3468002" y="106762"/>
                  </a:moveTo>
                  <a:lnTo>
                    <a:pt x="3194073" y="48428"/>
                  </a:lnTo>
                  <a:lnTo>
                    <a:pt x="3215244" y="39952"/>
                  </a:lnTo>
                  <a:lnTo>
                    <a:pt x="3485940" y="97597"/>
                  </a:lnTo>
                  <a:lnTo>
                    <a:pt x="3468002" y="106762"/>
                  </a:lnTo>
                  <a:close/>
                </a:path>
                <a:path w="5749290" h="713740">
                  <a:moveTo>
                    <a:pt x="3525127" y="118927"/>
                  </a:moveTo>
                  <a:lnTo>
                    <a:pt x="3508934" y="115478"/>
                  </a:lnTo>
                  <a:lnTo>
                    <a:pt x="3511579" y="103057"/>
                  </a:lnTo>
                  <a:lnTo>
                    <a:pt x="3522375" y="105356"/>
                  </a:lnTo>
                  <a:lnTo>
                    <a:pt x="3525127" y="118927"/>
                  </a:lnTo>
                  <a:close/>
                </a:path>
                <a:path w="5749290" h="713740">
                  <a:moveTo>
                    <a:pt x="3441067" y="114011"/>
                  </a:moveTo>
                  <a:lnTo>
                    <a:pt x="3093399" y="39974"/>
                  </a:lnTo>
                  <a:lnTo>
                    <a:pt x="3108385" y="30181"/>
                  </a:lnTo>
                  <a:lnTo>
                    <a:pt x="3452427" y="103445"/>
                  </a:lnTo>
                  <a:lnTo>
                    <a:pt x="3441067" y="114011"/>
                  </a:lnTo>
                  <a:close/>
                </a:path>
                <a:path w="5749290" h="713740">
                  <a:moveTo>
                    <a:pt x="3009873" y="35172"/>
                  </a:moveTo>
                  <a:lnTo>
                    <a:pt x="3009339" y="35059"/>
                  </a:lnTo>
                  <a:lnTo>
                    <a:pt x="3024101" y="25217"/>
                  </a:lnTo>
                  <a:lnTo>
                    <a:pt x="3009873" y="35172"/>
                  </a:lnTo>
                  <a:close/>
                </a:path>
                <a:path w="5749290" h="713740">
                  <a:moveTo>
                    <a:pt x="3369855" y="111831"/>
                  </a:moveTo>
                  <a:lnTo>
                    <a:pt x="3075432" y="49133"/>
                  </a:lnTo>
                  <a:lnTo>
                    <a:pt x="3074479" y="35945"/>
                  </a:lnTo>
                  <a:lnTo>
                    <a:pt x="3376745" y="100313"/>
                  </a:lnTo>
                  <a:lnTo>
                    <a:pt x="3369855" y="111831"/>
                  </a:lnTo>
                  <a:close/>
                </a:path>
                <a:path w="5749290" h="713740">
                  <a:moveTo>
                    <a:pt x="3384896" y="115034"/>
                  </a:moveTo>
                  <a:lnTo>
                    <a:pt x="3384336" y="101930"/>
                  </a:lnTo>
                  <a:lnTo>
                    <a:pt x="3397493" y="104732"/>
                  </a:lnTo>
                  <a:lnTo>
                    <a:pt x="3384896" y="115034"/>
                  </a:lnTo>
                  <a:close/>
                </a:path>
                <a:path w="5749290" h="713740">
                  <a:moveTo>
                    <a:pt x="2977428" y="41248"/>
                  </a:moveTo>
                  <a:lnTo>
                    <a:pt x="2973830" y="40482"/>
                  </a:lnTo>
                  <a:lnTo>
                    <a:pt x="2984010" y="29665"/>
                  </a:lnTo>
                  <a:lnTo>
                    <a:pt x="2985471" y="29976"/>
                  </a:lnTo>
                  <a:lnTo>
                    <a:pt x="2977428" y="41248"/>
                  </a:lnTo>
                  <a:close/>
                </a:path>
                <a:path w="5749290" h="713740">
                  <a:moveTo>
                    <a:pt x="2969386" y="52520"/>
                  </a:moveTo>
                  <a:lnTo>
                    <a:pt x="2962639" y="51083"/>
                  </a:lnTo>
                  <a:lnTo>
                    <a:pt x="2977766" y="41320"/>
                  </a:lnTo>
                  <a:lnTo>
                    <a:pt x="2990869" y="31126"/>
                  </a:lnTo>
                  <a:lnTo>
                    <a:pt x="3009339" y="35059"/>
                  </a:lnTo>
                  <a:lnTo>
                    <a:pt x="2993396" y="44648"/>
                  </a:lnTo>
                  <a:lnTo>
                    <a:pt x="2981111" y="42032"/>
                  </a:lnTo>
                  <a:lnTo>
                    <a:pt x="2969386" y="52520"/>
                  </a:lnTo>
                  <a:close/>
                </a:path>
                <a:path w="5749290" h="713740">
                  <a:moveTo>
                    <a:pt x="3144016" y="115677"/>
                  </a:moveTo>
                  <a:lnTo>
                    <a:pt x="3155657" y="105172"/>
                  </a:lnTo>
                  <a:lnTo>
                    <a:pt x="2928957" y="56896"/>
                  </a:lnTo>
                  <a:lnTo>
                    <a:pt x="2948133" y="47994"/>
                  </a:lnTo>
                  <a:lnTo>
                    <a:pt x="2985494" y="55950"/>
                  </a:lnTo>
                  <a:lnTo>
                    <a:pt x="3005091" y="47139"/>
                  </a:lnTo>
                  <a:lnTo>
                    <a:pt x="3023002" y="37968"/>
                  </a:lnTo>
                  <a:lnTo>
                    <a:pt x="3034050" y="40321"/>
                  </a:lnTo>
                  <a:lnTo>
                    <a:pt x="3040401" y="54658"/>
                  </a:lnTo>
                  <a:lnTo>
                    <a:pt x="3290856" y="107993"/>
                  </a:lnTo>
                  <a:lnTo>
                    <a:pt x="3144016" y="115677"/>
                  </a:lnTo>
                  <a:close/>
                </a:path>
                <a:path w="5749290" h="713740">
                  <a:moveTo>
                    <a:pt x="3290856" y="107993"/>
                  </a:moveTo>
                  <a:lnTo>
                    <a:pt x="3040401" y="54658"/>
                  </a:lnTo>
                  <a:lnTo>
                    <a:pt x="3052914" y="44338"/>
                  </a:lnTo>
                  <a:lnTo>
                    <a:pt x="3338116" y="105072"/>
                  </a:lnTo>
                  <a:lnTo>
                    <a:pt x="3290856" y="107993"/>
                  </a:lnTo>
                  <a:close/>
                </a:path>
                <a:path w="5749290" h="713740">
                  <a:moveTo>
                    <a:pt x="2928957" y="56896"/>
                  </a:moveTo>
                  <a:lnTo>
                    <a:pt x="2814005" y="32416"/>
                  </a:lnTo>
                  <a:lnTo>
                    <a:pt x="2847040" y="26466"/>
                  </a:lnTo>
                  <a:lnTo>
                    <a:pt x="2920667" y="42145"/>
                  </a:lnTo>
                  <a:lnTo>
                    <a:pt x="2928957" y="56896"/>
                  </a:lnTo>
                  <a:close/>
                </a:path>
                <a:path w="5749290" h="713740">
                  <a:moveTo>
                    <a:pt x="3122875" y="111175"/>
                  </a:moveTo>
                  <a:lnTo>
                    <a:pt x="2745857" y="30889"/>
                  </a:lnTo>
                  <a:lnTo>
                    <a:pt x="2782097" y="25622"/>
                  </a:lnTo>
                  <a:lnTo>
                    <a:pt x="3134348" y="100634"/>
                  </a:lnTo>
                  <a:lnTo>
                    <a:pt x="3122875" y="111175"/>
                  </a:lnTo>
                  <a:close/>
                </a:path>
                <a:path w="5749290" h="713740">
                  <a:moveTo>
                    <a:pt x="2633825" y="20017"/>
                  </a:moveTo>
                  <a:lnTo>
                    <a:pt x="2626207" y="18394"/>
                  </a:lnTo>
                  <a:lnTo>
                    <a:pt x="2627643" y="5715"/>
                  </a:lnTo>
                  <a:lnTo>
                    <a:pt x="2633825" y="20017"/>
                  </a:lnTo>
                  <a:close/>
                </a:path>
                <a:path w="5749290" h="713740">
                  <a:moveTo>
                    <a:pt x="2938354" y="110836"/>
                  </a:moveTo>
                  <a:lnTo>
                    <a:pt x="2686278" y="57156"/>
                  </a:lnTo>
                  <a:lnTo>
                    <a:pt x="2699719" y="47033"/>
                  </a:lnTo>
                  <a:lnTo>
                    <a:pt x="2703460" y="34845"/>
                  </a:lnTo>
                  <a:lnTo>
                    <a:pt x="2715774" y="37468"/>
                  </a:lnTo>
                  <a:lnTo>
                    <a:pt x="2710407" y="23340"/>
                  </a:lnTo>
                  <a:lnTo>
                    <a:pt x="3116072" y="109727"/>
                  </a:lnTo>
                  <a:lnTo>
                    <a:pt x="3098190" y="118903"/>
                  </a:lnTo>
                  <a:lnTo>
                    <a:pt x="3044289" y="120410"/>
                  </a:lnTo>
                  <a:lnTo>
                    <a:pt x="2992515" y="109385"/>
                  </a:lnTo>
                  <a:lnTo>
                    <a:pt x="2938354" y="110836"/>
                  </a:lnTo>
                  <a:close/>
                </a:path>
                <a:path w="5749290" h="713740">
                  <a:moveTo>
                    <a:pt x="2646642" y="35731"/>
                  </a:moveTo>
                  <a:lnTo>
                    <a:pt x="2624152" y="30941"/>
                  </a:lnTo>
                  <a:lnTo>
                    <a:pt x="2605206" y="13922"/>
                  </a:lnTo>
                  <a:lnTo>
                    <a:pt x="2653954" y="24303"/>
                  </a:lnTo>
                  <a:lnTo>
                    <a:pt x="2646642" y="35731"/>
                  </a:lnTo>
                  <a:close/>
                </a:path>
                <a:path w="5749290" h="713740">
                  <a:moveTo>
                    <a:pt x="2683076" y="43489"/>
                  </a:moveTo>
                  <a:lnTo>
                    <a:pt x="2672955" y="41334"/>
                  </a:lnTo>
                  <a:lnTo>
                    <a:pt x="2681532" y="30176"/>
                  </a:lnTo>
                  <a:lnTo>
                    <a:pt x="2686340" y="31200"/>
                  </a:lnTo>
                  <a:lnTo>
                    <a:pt x="2683076" y="43489"/>
                  </a:lnTo>
                  <a:close/>
                </a:path>
                <a:path w="5749290" h="713740">
                  <a:moveTo>
                    <a:pt x="2833920" y="114566"/>
                  </a:moveTo>
                  <a:lnTo>
                    <a:pt x="2479476" y="39087"/>
                  </a:lnTo>
                  <a:lnTo>
                    <a:pt x="2497274" y="29892"/>
                  </a:lnTo>
                  <a:lnTo>
                    <a:pt x="2522325" y="22242"/>
                  </a:lnTo>
                  <a:lnTo>
                    <a:pt x="2548388" y="14807"/>
                  </a:lnTo>
                  <a:lnTo>
                    <a:pt x="2566577" y="18681"/>
                  </a:lnTo>
                  <a:lnTo>
                    <a:pt x="2554936" y="29187"/>
                  </a:lnTo>
                  <a:lnTo>
                    <a:pt x="2938354" y="110836"/>
                  </a:lnTo>
                  <a:lnTo>
                    <a:pt x="2833920" y="114566"/>
                  </a:lnTo>
                  <a:close/>
                </a:path>
                <a:path w="5749290" h="713740">
                  <a:moveTo>
                    <a:pt x="2675483" y="54857"/>
                  </a:moveTo>
                  <a:lnTo>
                    <a:pt x="2554936" y="29187"/>
                  </a:lnTo>
                  <a:lnTo>
                    <a:pt x="2577091" y="20920"/>
                  </a:lnTo>
                  <a:lnTo>
                    <a:pt x="2645742" y="35539"/>
                  </a:lnTo>
                  <a:lnTo>
                    <a:pt x="2674194" y="52112"/>
                  </a:lnTo>
                  <a:lnTo>
                    <a:pt x="2675483" y="54857"/>
                  </a:lnTo>
                  <a:close/>
                </a:path>
                <a:path w="5749290" h="713740">
                  <a:moveTo>
                    <a:pt x="2675985" y="53155"/>
                  </a:moveTo>
                  <a:lnTo>
                    <a:pt x="2674194" y="52112"/>
                  </a:lnTo>
                  <a:lnTo>
                    <a:pt x="2668710" y="40430"/>
                  </a:lnTo>
                  <a:lnTo>
                    <a:pt x="2679084" y="42639"/>
                  </a:lnTo>
                  <a:lnTo>
                    <a:pt x="2675985" y="53155"/>
                  </a:lnTo>
                  <a:close/>
                </a:path>
                <a:path w="5749290" h="713740">
                  <a:moveTo>
                    <a:pt x="2680881" y="56007"/>
                  </a:moveTo>
                  <a:lnTo>
                    <a:pt x="2675483" y="54857"/>
                  </a:lnTo>
                  <a:lnTo>
                    <a:pt x="2675985" y="53155"/>
                  </a:lnTo>
                  <a:lnTo>
                    <a:pt x="2680881" y="56007"/>
                  </a:lnTo>
                  <a:close/>
                </a:path>
                <a:path w="5749290" h="713740">
                  <a:moveTo>
                    <a:pt x="2473644" y="27304"/>
                  </a:moveTo>
                  <a:lnTo>
                    <a:pt x="2473125" y="24750"/>
                  </a:lnTo>
                  <a:lnTo>
                    <a:pt x="2480322" y="26282"/>
                  </a:lnTo>
                  <a:lnTo>
                    <a:pt x="2473644" y="27304"/>
                  </a:lnTo>
                  <a:close/>
                </a:path>
                <a:path w="5749290" h="713740">
                  <a:moveTo>
                    <a:pt x="2747665" y="122167"/>
                  </a:moveTo>
                  <a:lnTo>
                    <a:pt x="2375229" y="42857"/>
                  </a:lnTo>
                  <a:lnTo>
                    <a:pt x="2409361" y="37141"/>
                  </a:lnTo>
                  <a:lnTo>
                    <a:pt x="2473644" y="27304"/>
                  </a:lnTo>
                  <a:lnTo>
                    <a:pt x="2475878" y="38321"/>
                  </a:lnTo>
                  <a:lnTo>
                    <a:pt x="2821326" y="111884"/>
                  </a:lnTo>
                  <a:lnTo>
                    <a:pt x="2822279" y="125072"/>
                  </a:lnTo>
                  <a:lnTo>
                    <a:pt x="2787981" y="117768"/>
                  </a:lnTo>
                  <a:lnTo>
                    <a:pt x="2747665" y="122167"/>
                  </a:lnTo>
                  <a:close/>
                </a:path>
                <a:path w="5749290" h="713740">
                  <a:moveTo>
                    <a:pt x="2322206" y="44550"/>
                  </a:moveTo>
                  <a:lnTo>
                    <a:pt x="2315628" y="43150"/>
                  </a:lnTo>
                  <a:lnTo>
                    <a:pt x="2323052" y="31746"/>
                  </a:lnTo>
                  <a:lnTo>
                    <a:pt x="2324851" y="32129"/>
                  </a:lnTo>
                  <a:lnTo>
                    <a:pt x="2322206" y="44550"/>
                  </a:lnTo>
                  <a:close/>
                </a:path>
                <a:path w="5749290" h="713740">
                  <a:moveTo>
                    <a:pt x="2654610" y="115336"/>
                  </a:moveTo>
                  <a:lnTo>
                    <a:pt x="2329150" y="46029"/>
                  </a:lnTo>
                  <a:lnTo>
                    <a:pt x="2337221" y="34763"/>
                  </a:lnTo>
                  <a:lnTo>
                    <a:pt x="2681094" y="107991"/>
                  </a:lnTo>
                  <a:lnTo>
                    <a:pt x="2654610" y="115336"/>
                  </a:lnTo>
                  <a:close/>
                </a:path>
                <a:path w="5749290" h="713740">
                  <a:moveTo>
                    <a:pt x="2496665" y="120656"/>
                  </a:moveTo>
                  <a:lnTo>
                    <a:pt x="2195523" y="56527"/>
                  </a:lnTo>
                  <a:lnTo>
                    <a:pt x="2221136" y="48997"/>
                  </a:lnTo>
                  <a:lnTo>
                    <a:pt x="2244219" y="40928"/>
                  </a:lnTo>
                  <a:lnTo>
                    <a:pt x="2268989" y="33218"/>
                  </a:lnTo>
                  <a:lnTo>
                    <a:pt x="2605581" y="104895"/>
                  </a:lnTo>
                  <a:lnTo>
                    <a:pt x="2588992" y="114347"/>
                  </a:lnTo>
                  <a:lnTo>
                    <a:pt x="2569650" y="110229"/>
                  </a:lnTo>
                  <a:lnTo>
                    <a:pt x="2529222" y="114604"/>
                  </a:lnTo>
                  <a:lnTo>
                    <a:pt x="2531021" y="114987"/>
                  </a:lnTo>
                  <a:lnTo>
                    <a:pt x="2496665" y="120656"/>
                  </a:lnTo>
                  <a:close/>
                </a:path>
                <a:path w="5749290" h="713740">
                  <a:moveTo>
                    <a:pt x="2572403" y="123800"/>
                  </a:moveTo>
                  <a:lnTo>
                    <a:pt x="2570663" y="110444"/>
                  </a:lnTo>
                  <a:lnTo>
                    <a:pt x="2588992" y="114347"/>
                  </a:lnTo>
                  <a:lnTo>
                    <a:pt x="2572403" y="123800"/>
                  </a:lnTo>
                  <a:close/>
                </a:path>
                <a:path w="5749290" h="713740">
                  <a:moveTo>
                    <a:pt x="2317130" y="121378"/>
                  </a:moveTo>
                  <a:lnTo>
                    <a:pt x="2013064" y="56627"/>
                  </a:lnTo>
                  <a:lnTo>
                    <a:pt x="2045930" y="50641"/>
                  </a:lnTo>
                  <a:lnTo>
                    <a:pt x="2076604" y="44188"/>
                  </a:lnTo>
                  <a:lnTo>
                    <a:pt x="2108289" y="37951"/>
                  </a:lnTo>
                  <a:lnTo>
                    <a:pt x="2144192" y="32612"/>
                  </a:lnTo>
                  <a:lnTo>
                    <a:pt x="2190493" y="42472"/>
                  </a:lnTo>
                  <a:lnTo>
                    <a:pt x="2195523" y="56527"/>
                  </a:lnTo>
                  <a:lnTo>
                    <a:pt x="2456857" y="112179"/>
                  </a:lnTo>
                  <a:lnTo>
                    <a:pt x="2412381" y="115692"/>
                  </a:lnTo>
                  <a:lnTo>
                    <a:pt x="2362003" y="104964"/>
                  </a:lnTo>
                  <a:lnTo>
                    <a:pt x="2364755" y="118535"/>
                  </a:lnTo>
                  <a:lnTo>
                    <a:pt x="2338891" y="113027"/>
                  </a:lnTo>
                  <a:lnTo>
                    <a:pt x="2317130" y="121378"/>
                  </a:lnTo>
                  <a:close/>
                </a:path>
                <a:path w="5749290" h="713740">
                  <a:moveTo>
                    <a:pt x="2254717" y="121072"/>
                  </a:moveTo>
                  <a:lnTo>
                    <a:pt x="1944748" y="55064"/>
                  </a:lnTo>
                  <a:lnTo>
                    <a:pt x="1983771" y="50389"/>
                  </a:lnTo>
                  <a:lnTo>
                    <a:pt x="2259555" y="109117"/>
                  </a:lnTo>
                  <a:lnTo>
                    <a:pt x="2254717" y="121072"/>
                  </a:lnTo>
                  <a:close/>
                </a:path>
                <a:path w="5749290" h="713740">
                  <a:moveTo>
                    <a:pt x="2274902" y="125370"/>
                  </a:moveTo>
                  <a:lnTo>
                    <a:pt x="2271978" y="124748"/>
                  </a:lnTo>
                  <a:lnTo>
                    <a:pt x="2265655" y="110417"/>
                  </a:lnTo>
                  <a:lnTo>
                    <a:pt x="2299362" y="117594"/>
                  </a:lnTo>
                  <a:lnTo>
                    <a:pt x="2274902" y="125370"/>
                  </a:lnTo>
                  <a:close/>
                </a:path>
                <a:path w="5749290" h="713740">
                  <a:moveTo>
                    <a:pt x="2243469" y="131662"/>
                  </a:moveTo>
                  <a:lnTo>
                    <a:pt x="1865636" y="51202"/>
                  </a:lnTo>
                  <a:lnTo>
                    <a:pt x="1905671" y="46742"/>
                  </a:lnTo>
                  <a:lnTo>
                    <a:pt x="2254380" y="121000"/>
                  </a:lnTo>
                  <a:lnTo>
                    <a:pt x="2243469" y="131662"/>
                  </a:lnTo>
                  <a:close/>
                </a:path>
                <a:path w="5749290" h="713740">
                  <a:moveTo>
                    <a:pt x="2153759" y="125542"/>
                  </a:moveTo>
                  <a:lnTo>
                    <a:pt x="1862485" y="63515"/>
                  </a:lnTo>
                  <a:lnTo>
                    <a:pt x="1868335" y="51776"/>
                  </a:lnTo>
                  <a:lnTo>
                    <a:pt x="2162505" y="114420"/>
                  </a:lnTo>
                  <a:lnTo>
                    <a:pt x="2153759" y="125542"/>
                  </a:lnTo>
                  <a:close/>
                </a:path>
                <a:path w="5749290" h="713740">
                  <a:moveTo>
                    <a:pt x="2114706" y="143196"/>
                  </a:moveTo>
                  <a:lnTo>
                    <a:pt x="1782134" y="72374"/>
                  </a:lnTo>
                  <a:lnTo>
                    <a:pt x="1783826" y="46765"/>
                  </a:lnTo>
                  <a:lnTo>
                    <a:pt x="1828806" y="56343"/>
                  </a:lnTo>
                  <a:lnTo>
                    <a:pt x="1829647" y="69507"/>
                  </a:lnTo>
                  <a:lnTo>
                    <a:pt x="2139222" y="135432"/>
                  </a:lnTo>
                  <a:lnTo>
                    <a:pt x="2114706" y="143196"/>
                  </a:lnTo>
                  <a:close/>
                </a:path>
                <a:path w="5749290" h="713740">
                  <a:moveTo>
                    <a:pt x="2140263" y="135653"/>
                  </a:moveTo>
                  <a:lnTo>
                    <a:pt x="1829647" y="69507"/>
                  </a:lnTo>
                  <a:lnTo>
                    <a:pt x="1839151" y="58546"/>
                  </a:lnTo>
                  <a:lnTo>
                    <a:pt x="2147490" y="124207"/>
                  </a:lnTo>
                  <a:lnTo>
                    <a:pt x="2140263" y="135653"/>
                  </a:lnTo>
                  <a:close/>
                </a:path>
                <a:path w="5749290" h="713740">
                  <a:moveTo>
                    <a:pt x="1968402" y="138010"/>
                  </a:moveTo>
                  <a:lnTo>
                    <a:pt x="1662734" y="72917"/>
                  </a:lnTo>
                  <a:lnTo>
                    <a:pt x="1700998" y="68081"/>
                  </a:lnTo>
                  <a:lnTo>
                    <a:pt x="1742973" y="64035"/>
                  </a:lnTo>
                  <a:lnTo>
                    <a:pt x="1985443" y="115669"/>
                  </a:lnTo>
                  <a:lnTo>
                    <a:pt x="1978244" y="127121"/>
                  </a:lnTo>
                  <a:lnTo>
                    <a:pt x="1967955" y="124930"/>
                  </a:lnTo>
                  <a:lnTo>
                    <a:pt x="1968402" y="138010"/>
                  </a:lnTo>
                  <a:close/>
                </a:path>
                <a:path w="5749290" h="713740">
                  <a:moveTo>
                    <a:pt x="2071691" y="147020"/>
                  </a:moveTo>
                  <a:lnTo>
                    <a:pt x="1993594" y="130389"/>
                  </a:lnTo>
                  <a:lnTo>
                    <a:pt x="1993371" y="117357"/>
                  </a:lnTo>
                  <a:lnTo>
                    <a:pt x="2095195" y="139041"/>
                  </a:lnTo>
                  <a:lnTo>
                    <a:pt x="2071691" y="147020"/>
                  </a:lnTo>
                  <a:close/>
                </a:path>
                <a:path w="5749290" h="713740">
                  <a:moveTo>
                    <a:pt x="1980153" y="140512"/>
                  </a:moveTo>
                  <a:lnTo>
                    <a:pt x="1975601" y="126558"/>
                  </a:lnTo>
                  <a:lnTo>
                    <a:pt x="1983304" y="128198"/>
                  </a:lnTo>
                  <a:lnTo>
                    <a:pt x="1980153" y="140512"/>
                  </a:lnTo>
                  <a:close/>
                </a:path>
                <a:path w="5749290" h="713740">
                  <a:moveTo>
                    <a:pt x="1985551" y="141661"/>
                  </a:moveTo>
                  <a:lnTo>
                    <a:pt x="1992413" y="130138"/>
                  </a:lnTo>
                  <a:lnTo>
                    <a:pt x="2002590" y="132305"/>
                  </a:lnTo>
                  <a:lnTo>
                    <a:pt x="2002296" y="133685"/>
                  </a:lnTo>
                  <a:lnTo>
                    <a:pt x="1985551" y="141661"/>
                  </a:lnTo>
                  <a:close/>
                </a:path>
                <a:path w="5749290" h="713740">
                  <a:moveTo>
                    <a:pt x="2002296" y="133685"/>
                  </a:moveTo>
                  <a:lnTo>
                    <a:pt x="2002590" y="132305"/>
                  </a:lnTo>
                  <a:lnTo>
                    <a:pt x="2004389" y="132688"/>
                  </a:lnTo>
                  <a:lnTo>
                    <a:pt x="2002296" y="133685"/>
                  </a:lnTo>
                  <a:close/>
                </a:path>
                <a:path w="5749290" h="713740">
                  <a:moveTo>
                    <a:pt x="2019961" y="148989"/>
                  </a:moveTo>
                  <a:lnTo>
                    <a:pt x="1999945" y="144727"/>
                  </a:lnTo>
                  <a:lnTo>
                    <a:pt x="2002296" y="133685"/>
                  </a:lnTo>
                  <a:lnTo>
                    <a:pt x="2004389" y="132688"/>
                  </a:lnTo>
                  <a:lnTo>
                    <a:pt x="2035229" y="139256"/>
                  </a:lnTo>
                  <a:lnTo>
                    <a:pt x="2019961" y="148989"/>
                  </a:lnTo>
                  <a:close/>
                </a:path>
                <a:path w="5749290" h="713740">
                  <a:moveTo>
                    <a:pt x="4326325" y="640131"/>
                  </a:moveTo>
                  <a:lnTo>
                    <a:pt x="4318903" y="638551"/>
                  </a:lnTo>
                  <a:lnTo>
                    <a:pt x="4321127" y="626039"/>
                  </a:lnTo>
                  <a:lnTo>
                    <a:pt x="4326325" y="640131"/>
                  </a:lnTo>
                  <a:close/>
                </a:path>
                <a:path w="5749290" h="713740">
                  <a:moveTo>
                    <a:pt x="1599675" y="72474"/>
                  </a:moveTo>
                  <a:lnTo>
                    <a:pt x="1577381" y="67726"/>
                  </a:lnTo>
                  <a:lnTo>
                    <a:pt x="1600521" y="59669"/>
                  </a:lnTo>
                  <a:lnTo>
                    <a:pt x="1599675" y="72474"/>
                  </a:lnTo>
                  <a:close/>
                </a:path>
                <a:path w="5749290" h="713740">
                  <a:moveTo>
                    <a:pt x="1944841" y="145977"/>
                  </a:moveTo>
                  <a:lnTo>
                    <a:pt x="1607012" y="74036"/>
                  </a:lnTo>
                  <a:lnTo>
                    <a:pt x="1617838" y="63357"/>
                  </a:lnTo>
                  <a:lnTo>
                    <a:pt x="1976555" y="139746"/>
                  </a:lnTo>
                  <a:lnTo>
                    <a:pt x="1944841" y="145977"/>
                  </a:lnTo>
                  <a:close/>
                </a:path>
                <a:path w="5749290" h="713740">
                  <a:moveTo>
                    <a:pt x="4240916" y="634928"/>
                  </a:moveTo>
                  <a:lnTo>
                    <a:pt x="4239117" y="634545"/>
                  </a:lnTo>
                  <a:lnTo>
                    <a:pt x="4241762" y="622123"/>
                  </a:lnTo>
                  <a:lnTo>
                    <a:pt x="4245361" y="622890"/>
                  </a:lnTo>
                  <a:lnTo>
                    <a:pt x="4240916" y="634928"/>
                  </a:lnTo>
                  <a:close/>
                </a:path>
                <a:path w="5749290" h="713740">
                  <a:moveTo>
                    <a:pt x="4323680" y="652553"/>
                  </a:moveTo>
                  <a:lnTo>
                    <a:pt x="4310132" y="636683"/>
                  </a:lnTo>
                  <a:lnTo>
                    <a:pt x="4322727" y="639365"/>
                  </a:lnTo>
                  <a:lnTo>
                    <a:pt x="4323680" y="652553"/>
                  </a:lnTo>
                  <a:close/>
                </a:path>
                <a:path w="5749290" h="713740">
                  <a:moveTo>
                    <a:pt x="4364217" y="674170"/>
                  </a:moveTo>
                  <a:lnTo>
                    <a:pt x="4339028" y="668806"/>
                  </a:lnTo>
                  <a:lnTo>
                    <a:pt x="4342460" y="656552"/>
                  </a:lnTo>
                  <a:lnTo>
                    <a:pt x="4350669" y="658300"/>
                  </a:lnTo>
                  <a:lnTo>
                    <a:pt x="4355113" y="646262"/>
                  </a:lnTo>
                  <a:lnTo>
                    <a:pt x="4364217" y="674170"/>
                  </a:lnTo>
                  <a:close/>
                </a:path>
                <a:path w="5749290" h="713740">
                  <a:moveTo>
                    <a:pt x="4384253" y="654032"/>
                  </a:moveTo>
                  <a:lnTo>
                    <a:pt x="4383900" y="652392"/>
                  </a:lnTo>
                  <a:lnTo>
                    <a:pt x="4385700" y="652775"/>
                  </a:lnTo>
                  <a:lnTo>
                    <a:pt x="4384253" y="654032"/>
                  </a:lnTo>
                  <a:close/>
                </a:path>
                <a:path w="5749290" h="713740">
                  <a:moveTo>
                    <a:pt x="4411842" y="671327"/>
                  </a:moveTo>
                  <a:lnTo>
                    <a:pt x="4386822" y="665999"/>
                  </a:lnTo>
                  <a:lnTo>
                    <a:pt x="4396045" y="654978"/>
                  </a:lnTo>
                  <a:lnTo>
                    <a:pt x="4410889" y="658139"/>
                  </a:lnTo>
                  <a:lnTo>
                    <a:pt x="4411842" y="671327"/>
                  </a:lnTo>
                  <a:close/>
                </a:path>
                <a:path w="5749290" h="713740">
                  <a:moveTo>
                    <a:pt x="4386822" y="665999"/>
                  </a:moveTo>
                  <a:lnTo>
                    <a:pt x="4373693" y="663203"/>
                  </a:lnTo>
                  <a:lnTo>
                    <a:pt x="4384253" y="654032"/>
                  </a:lnTo>
                  <a:lnTo>
                    <a:pt x="4386822" y="665999"/>
                  </a:lnTo>
                  <a:close/>
                </a:path>
                <a:path w="5749290" h="713740">
                  <a:moveTo>
                    <a:pt x="1647622" y="147608"/>
                  </a:moveTo>
                  <a:lnTo>
                    <a:pt x="1356150" y="85539"/>
                  </a:lnTo>
                  <a:lnTo>
                    <a:pt x="1383243" y="78315"/>
                  </a:lnTo>
                  <a:lnTo>
                    <a:pt x="1412493" y="71567"/>
                  </a:lnTo>
                  <a:lnTo>
                    <a:pt x="1487020" y="87438"/>
                  </a:lnTo>
                  <a:lnTo>
                    <a:pt x="1496552" y="76483"/>
                  </a:lnTo>
                  <a:lnTo>
                    <a:pt x="1506422" y="65600"/>
                  </a:lnTo>
                  <a:lnTo>
                    <a:pt x="1520509" y="55615"/>
                  </a:lnTo>
                  <a:lnTo>
                    <a:pt x="1514266" y="67270"/>
                  </a:lnTo>
                  <a:lnTo>
                    <a:pt x="1846697" y="138062"/>
                  </a:lnTo>
                  <a:lnTo>
                    <a:pt x="1828056" y="147077"/>
                  </a:lnTo>
                  <a:lnTo>
                    <a:pt x="1786899" y="138313"/>
                  </a:lnTo>
                  <a:lnTo>
                    <a:pt x="1731232" y="152428"/>
                  </a:lnTo>
                  <a:lnTo>
                    <a:pt x="1666460" y="138635"/>
                  </a:lnTo>
                  <a:lnTo>
                    <a:pt x="1647622" y="147608"/>
                  </a:lnTo>
                  <a:close/>
                </a:path>
                <a:path w="5749290" h="713740">
                  <a:moveTo>
                    <a:pt x="1857068" y="153255"/>
                  </a:moveTo>
                  <a:lnTo>
                    <a:pt x="1861512" y="141217"/>
                  </a:lnTo>
                  <a:lnTo>
                    <a:pt x="1514266" y="67270"/>
                  </a:lnTo>
                  <a:lnTo>
                    <a:pt x="1540441" y="59860"/>
                  </a:lnTo>
                  <a:lnTo>
                    <a:pt x="1916785" y="140002"/>
                  </a:lnTo>
                  <a:lnTo>
                    <a:pt x="1857068" y="153255"/>
                  </a:lnTo>
                  <a:close/>
                </a:path>
                <a:path w="5749290" h="713740">
                  <a:moveTo>
                    <a:pt x="4139315" y="626277"/>
                  </a:moveTo>
                  <a:lnTo>
                    <a:pt x="4131613" y="624636"/>
                  </a:lnTo>
                  <a:lnTo>
                    <a:pt x="4143760" y="614238"/>
                  </a:lnTo>
                  <a:lnTo>
                    <a:pt x="4139315" y="626277"/>
                  </a:lnTo>
                  <a:close/>
                </a:path>
                <a:path w="5749290" h="713740">
                  <a:moveTo>
                    <a:pt x="4153709" y="629342"/>
                  </a:moveTo>
                  <a:lnTo>
                    <a:pt x="4148311" y="628192"/>
                  </a:lnTo>
                  <a:lnTo>
                    <a:pt x="4152756" y="616154"/>
                  </a:lnTo>
                  <a:lnTo>
                    <a:pt x="4161752" y="618070"/>
                  </a:lnTo>
                  <a:lnTo>
                    <a:pt x="4153709" y="629342"/>
                  </a:lnTo>
                  <a:close/>
                </a:path>
                <a:path w="5749290" h="713740">
                  <a:moveTo>
                    <a:pt x="4204986" y="640261"/>
                  </a:moveTo>
                  <a:lnTo>
                    <a:pt x="4175468" y="633976"/>
                  </a:lnTo>
                  <a:lnTo>
                    <a:pt x="4181543" y="622284"/>
                  </a:lnTo>
                  <a:lnTo>
                    <a:pt x="4194081" y="624955"/>
                  </a:lnTo>
                  <a:lnTo>
                    <a:pt x="4204986" y="640261"/>
                  </a:lnTo>
                  <a:close/>
                </a:path>
                <a:path w="5749290" h="713740">
                  <a:moveTo>
                    <a:pt x="4279654" y="656162"/>
                  </a:moveTo>
                  <a:lnTo>
                    <a:pt x="4241870" y="648116"/>
                  </a:lnTo>
                  <a:lnTo>
                    <a:pt x="4252275" y="637347"/>
                  </a:lnTo>
                  <a:lnTo>
                    <a:pt x="4284857" y="644285"/>
                  </a:lnTo>
                  <a:lnTo>
                    <a:pt x="4279654" y="656162"/>
                  </a:lnTo>
                  <a:close/>
                </a:path>
                <a:path w="5749290" h="713740">
                  <a:moveTo>
                    <a:pt x="4304843" y="661526"/>
                  </a:moveTo>
                  <a:lnTo>
                    <a:pt x="4294272" y="659275"/>
                  </a:lnTo>
                  <a:lnTo>
                    <a:pt x="4302793" y="648105"/>
                  </a:lnTo>
                  <a:lnTo>
                    <a:pt x="4304843" y="661526"/>
                  </a:lnTo>
                  <a:close/>
                </a:path>
                <a:path w="5749290" h="713740">
                  <a:moveTo>
                    <a:pt x="4339028" y="668806"/>
                  </a:moveTo>
                  <a:lnTo>
                    <a:pt x="4318562" y="664447"/>
                  </a:lnTo>
                  <a:lnTo>
                    <a:pt x="4331524" y="654223"/>
                  </a:lnTo>
                  <a:lnTo>
                    <a:pt x="4339028" y="668806"/>
                  </a:lnTo>
                  <a:close/>
                </a:path>
                <a:path w="5749290" h="713740">
                  <a:moveTo>
                    <a:pt x="4369721" y="701311"/>
                  </a:moveTo>
                  <a:lnTo>
                    <a:pt x="4269865" y="680047"/>
                  </a:lnTo>
                  <a:lnTo>
                    <a:pt x="4272454" y="667614"/>
                  </a:lnTo>
                  <a:lnTo>
                    <a:pt x="4099084" y="630694"/>
                  </a:lnTo>
                  <a:lnTo>
                    <a:pt x="4099733" y="617848"/>
                  </a:lnTo>
                  <a:lnTo>
                    <a:pt x="4370542" y="675517"/>
                  </a:lnTo>
                  <a:lnTo>
                    <a:pt x="4372934" y="663041"/>
                  </a:lnTo>
                  <a:lnTo>
                    <a:pt x="4415440" y="672093"/>
                  </a:lnTo>
                  <a:lnTo>
                    <a:pt x="4401831" y="682180"/>
                  </a:lnTo>
                  <a:lnTo>
                    <a:pt x="4383330" y="691225"/>
                  </a:lnTo>
                  <a:lnTo>
                    <a:pt x="4369721" y="701311"/>
                  </a:lnTo>
                  <a:close/>
                </a:path>
                <a:path w="5749290" h="713740">
                  <a:moveTo>
                    <a:pt x="4428988" y="687963"/>
                  </a:moveTo>
                  <a:lnTo>
                    <a:pt x="4419992" y="686047"/>
                  </a:lnTo>
                  <a:lnTo>
                    <a:pt x="4415440" y="672093"/>
                  </a:lnTo>
                  <a:lnTo>
                    <a:pt x="4429834" y="675158"/>
                  </a:lnTo>
                  <a:lnTo>
                    <a:pt x="4428988" y="687963"/>
                  </a:lnTo>
                  <a:close/>
                </a:path>
                <a:path w="5749290" h="713740">
                  <a:moveTo>
                    <a:pt x="4441583" y="690645"/>
                  </a:moveTo>
                  <a:lnTo>
                    <a:pt x="4432586" y="688729"/>
                  </a:lnTo>
                  <a:lnTo>
                    <a:pt x="4447826" y="678990"/>
                  </a:lnTo>
                  <a:lnTo>
                    <a:pt x="4441583" y="690645"/>
                  </a:lnTo>
                  <a:close/>
                </a:path>
                <a:path w="5749290" h="713740">
                  <a:moveTo>
                    <a:pt x="4479366" y="698691"/>
                  </a:moveTo>
                  <a:lnTo>
                    <a:pt x="4451787" y="692818"/>
                  </a:lnTo>
                  <a:lnTo>
                    <a:pt x="4465144" y="682677"/>
                  </a:lnTo>
                  <a:lnTo>
                    <a:pt x="4474842" y="684743"/>
                  </a:lnTo>
                  <a:lnTo>
                    <a:pt x="4479366" y="698691"/>
                  </a:lnTo>
                  <a:close/>
                </a:path>
                <a:path w="5749290" h="713740">
                  <a:moveTo>
                    <a:pt x="4497470" y="702546"/>
                  </a:moveTo>
                  <a:lnTo>
                    <a:pt x="4488586" y="700654"/>
                  </a:lnTo>
                  <a:lnTo>
                    <a:pt x="4494296" y="688885"/>
                  </a:lnTo>
                  <a:lnTo>
                    <a:pt x="4503601" y="690867"/>
                  </a:lnTo>
                  <a:lnTo>
                    <a:pt x="4497470" y="702546"/>
                  </a:lnTo>
                  <a:close/>
                </a:path>
                <a:path w="5749290" h="713740">
                  <a:moveTo>
                    <a:pt x="4509952" y="705204"/>
                  </a:moveTo>
                  <a:lnTo>
                    <a:pt x="4512597" y="692783"/>
                  </a:lnTo>
                  <a:lnTo>
                    <a:pt x="4514396" y="693166"/>
                  </a:lnTo>
                  <a:lnTo>
                    <a:pt x="4509952" y="705204"/>
                  </a:lnTo>
                  <a:close/>
                </a:path>
                <a:path w="5749290" h="713740">
                  <a:moveTo>
                    <a:pt x="4517148" y="706737"/>
                  </a:moveTo>
                  <a:lnTo>
                    <a:pt x="4514396" y="693166"/>
                  </a:lnTo>
                  <a:lnTo>
                    <a:pt x="4523392" y="695081"/>
                  </a:lnTo>
                  <a:lnTo>
                    <a:pt x="4517148" y="706737"/>
                  </a:lnTo>
                  <a:close/>
                </a:path>
                <a:path w="5749290" h="713740">
                  <a:moveTo>
                    <a:pt x="4531543" y="709802"/>
                  </a:moveTo>
                  <a:lnTo>
                    <a:pt x="4522546" y="707886"/>
                  </a:lnTo>
                  <a:lnTo>
                    <a:pt x="4526991" y="695848"/>
                  </a:lnTo>
                  <a:lnTo>
                    <a:pt x="4532388" y="696997"/>
                  </a:lnTo>
                  <a:lnTo>
                    <a:pt x="4531543" y="709802"/>
                  </a:lnTo>
                  <a:close/>
                </a:path>
                <a:path w="5749290" h="713740">
                  <a:moveTo>
                    <a:pt x="4309931" y="662609"/>
                  </a:moveTo>
                  <a:lnTo>
                    <a:pt x="4307542" y="662101"/>
                  </a:lnTo>
                  <a:lnTo>
                    <a:pt x="4307488" y="649105"/>
                  </a:lnTo>
                  <a:lnTo>
                    <a:pt x="4309931" y="662609"/>
                  </a:lnTo>
                  <a:close/>
                </a:path>
                <a:path w="5749290" h="713740">
                  <a:moveTo>
                    <a:pt x="3891977" y="586591"/>
                  </a:moveTo>
                  <a:lnTo>
                    <a:pt x="3884780" y="585058"/>
                  </a:lnTo>
                  <a:lnTo>
                    <a:pt x="3894622" y="574169"/>
                  </a:lnTo>
                  <a:lnTo>
                    <a:pt x="3891977" y="586591"/>
                  </a:lnTo>
                  <a:close/>
                </a:path>
                <a:path w="5749290" h="713740">
                  <a:moveTo>
                    <a:pt x="4039513" y="618008"/>
                  </a:moveTo>
                  <a:lnTo>
                    <a:pt x="4019722" y="613794"/>
                  </a:lnTo>
                  <a:lnTo>
                    <a:pt x="4031644" y="603348"/>
                  </a:lnTo>
                  <a:lnTo>
                    <a:pt x="4038560" y="604821"/>
                  </a:lnTo>
                  <a:lnTo>
                    <a:pt x="4039513" y="618008"/>
                  </a:lnTo>
                  <a:close/>
                </a:path>
                <a:path w="5749290" h="713740">
                  <a:moveTo>
                    <a:pt x="4060232" y="622421"/>
                  </a:moveTo>
                  <a:lnTo>
                    <a:pt x="4043111" y="618775"/>
                  </a:lnTo>
                  <a:lnTo>
                    <a:pt x="4045757" y="606353"/>
                  </a:lnTo>
                  <a:lnTo>
                    <a:pt x="4060825" y="609562"/>
                  </a:lnTo>
                  <a:lnTo>
                    <a:pt x="4060232" y="622421"/>
                  </a:lnTo>
                  <a:close/>
                </a:path>
                <a:path w="5749290" h="713740">
                  <a:moveTo>
                    <a:pt x="4080895" y="626821"/>
                  </a:moveTo>
                  <a:lnTo>
                    <a:pt x="4071899" y="624905"/>
                  </a:lnTo>
                  <a:lnTo>
                    <a:pt x="4074544" y="612484"/>
                  </a:lnTo>
                  <a:lnTo>
                    <a:pt x="4076343" y="612867"/>
                  </a:lnTo>
                  <a:lnTo>
                    <a:pt x="4080895" y="626821"/>
                  </a:lnTo>
                  <a:close/>
                </a:path>
                <a:path w="5749290" h="713740">
                  <a:moveTo>
                    <a:pt x="4427046" y="700534"/>
                  </a:moveTo>
                  <a:lnTo>
                    <a:pt x="4414058" y="697768"/>
                  </a:lnTo>
                  <a:lnTo>
                    <a:pt x="4409197" y="683748"/>
                  </a:lnTo>
                  <a:lnTo>
                    <a:pt x="4436185" y="689495"/>
                  </a:lnTo>
                  <a:lnTo>
                    <a:pt x="4427046" y="700534"/>
                  </a:lnTo>
                  <a:close/>
                </a:path>
                <a:path w="5749290" h="713740">
                  <a:moveTo>
                    <a:pt x="4440905" y="703485"/>
                  </a:moveTo>
                  <a:lnTo>
                    <a:pt x="4431740" y="701534"/>
                  </a:lnTo>
                  <a:lnTo>
                    <a:pt x="4436185" y="689495"/>
                  </a:lnTo>
                  <a:lnTo>
                    <a:pt x="4445631" y="691507"/>
                  </a:lnTo>
                  <a:lnTo>
                    <a:pt x="4440905" y="703485"/>
                  </a:lnTo>
                  <a:close/>
                </a:path>
                <a:path w="5749290" h="713740">
                  <a:moveTo>
                    <a:pt x="4464857" y="708586"/>
                  </a:moveTo>
                  <a:lnTo>
                    <a:pt x="4451532" y="705748"/>
                  </a:lnTo>
                  <a:lnTo>
                    <a:pt x="4454177" y="693327"/>
                  </a:lnTo>
                  <a:lnTo>
                    <a:pt x="4473968" y="697541"/>
                  </a:lnTo>
                  <a:lnTo>
                    <a:pt x="4464857" y="708586"/>
                  </a:lnTo>
                  <a:close/>
                </a:path>
                <a:path w="5749290" h="713740">
                  <a:moveTo>
                    <a:pt x="4474922" y="710729"/>
                  </a:moveTo>
                  <a:lnTo>
                    <a:pt x="4473968" y="697541"/>
                  </a:lnTo>
                  <a:lnTo>
                    <a:pt x="4474924" y="697745"/>
                  </a:lnTo>
                  <a:lnTo>
                    <a:pt x="4474922" y="710729"/>
                  </a:lnTo>
                  <a:close/>
                </a:path>
                <a:path w="5749290" h="713740">
                  <a:moveTo>
                    <a:pt x="4486625" y="705311"/>
                  </a:moveTo>
                  <a:lnTo>
                    <a:pt x="4487209" y="700361"/>
                  </a:lnTo>
                  <a:lnTo>
                    <a:pt x="4488362" y="700607"/>
                  </a:lnTo>
                  <a:lnTo>
                    <a:pt x="4486625" y="705311"/>
                  </a:lnTo>
                  <a:close/>
                </a:path>
                <a:path w="5749290" h="713740">
                  <a:moveTo>
                    <a:pt x="4487404" y="713387"/>
                  </a:moveTo>
                  <a:lnTo>
                    <a:pt x="4485716" y="713028"/>
                  </a:lnTo>
                  <a:lnTo>
                    <a:pt x="4491847" y="701349"/>
                  </a:lnTo>
                  <a:lnTo>
                    <a:pt x="4493760" y="701756"/>
                  </a:lnTo>
                  <a:lnTo>
                    <a:pt x="4487404" y="713387"/>
                  </a:lnTo>
                  <a:close/>
                </a:path>
                <a:path w="5749290" h="713740">
                  <a:moveTo>
                    <a:pt x="4485716" y="713028"/>
                  </a:moveTo>
                  <a:lnTo>
                    <a:pt x="4483918" y="712645"/>
                  </a:lnTo>
                  <a:lnTo>
                    <a:pt x="4486625" y="705311"/>
                  </a:lnTo>
                  <a:lnTo>
                    <a:pt x="4485716" y="713028"/>
                  </a:lnTo>
                  <a:close/>
                </a:path>
                <a:path w="5749290" h="713740">
                  <a:moveTo>
                    <a:pt x="1476590" y="85217"/>
                  </a:moveTo>
                  <a:lnTo>
                    <a:pt x="1440128" y="77452"/>
                  </a:lnTo>
                  <a:lnTo>
                    <a:pt x="1470239" y="70880"/>
                  </a:lnTo>
                  <a:lnTo>
                    <a:pt x="1476590" y="85217"/>
                  </a:lnTo>
                  <a:close/>
                </a:path>
                <a:path w="5749290" h="713740">
                  <a:moveTo>
                    <a:pt x="1798647" y="153799"/>
                  </a:moveTo>
                  <a:lnTo>
                    <a:pt x="1777057" y="149202"/>
                  </a:lnTo>
                  <a:lnTo>
                    <a:pt x="1786899" y="138313"/>
                  </a:lnTo>
                  <a:lnTo>
                    <a:pt x="1797694" y="140612"/>
                  </a:lnTo>
                  <a:lnTo>
                    <a:pt x="1798647" y="153799"/>
                  </a:lnTo>
                  <a:close/>
                </a:path>
                <a:path w="5749290" h="713740">
                  <a:moveTo>
                    <a:pt x="3775136" y="587679"/>
                  </a:moveTo>
                  <a:lnTo>
                    <a:pt x="3723803" y="576747"/>
                  </a:lnTo>
                  <a:lnTo>
                    <a:pt x="3740001" y="554227"/>
                  </a:lnTo>
                  <a:lnTo>
                    <a:pt x="3749840" y="556322"/>
                  </a:lnTo>
                  <a:lnTo>
                    <a:pt x="3751721" y="569708"/>
                  </a:lnTo>
                  <a:lnTo>
                    <a:pt x="3768195" y="573216"/>
                  </a:lnTo>
                  <a:lnTo>
                    <a:pt x="3775136" y="587679"/>
                  </a:lnTo>
                  <a:close/>
                </a:path>
                <a:path w="5749290" h="713740">
                  <a:moveTo>
                    <a:pt x="3831758" y="586752"/>
                  </a:moveTo>
                  <a:lnTo>
                    <a:pt x="3799147" y="579807"/>
                  </a:lnTo>
                  <a:lnTo>
                    <a:pt x="3817732" y="570780"/>
                  </a:lnTo>
                  <a:lnTo>
                    <a:pt x="3836202" y="574713"/>
                  </a:lnTo>
                  <a:lnTo>
                    <a:pt x="3831758" y="586752"/>
                  </a:lnTo>
                  <a:close/>
                </a:path>
                <a:path w="5749290" h="713740">
                  <a:moveTo>
                    <a:pt x="3856694" y="592062"/>
                  </a:moveTo>
                  <a:lnTo>
                    <a:pt x="3849750" y="590583"/>
                  </a:lnTo>
                  <a:lnTo>
                    <a:pt x="3843399" y="576246"/>
                  </a:lnTo>
                  <a:lnTo>
                    <a:pt x="3854869" y="578688"/>
                  </a:lnTo>
                  <a:lnTo>
                    <a:pt x="3856694" y="592062"/>
                  </a:lnTo>
                  <a:close/>
                </a:path>
                <a:path w="5749290" h="713740">
                  <a:moveTo>
                    <a:pt x="3877694" y="596534"/>
                  </a:moveTo>
                  <a:lnTo>
                    <a:pt x="3864987" y="593828"/>
                  </a:lnTo>
                  <a:lnTo>
                    <a:pt x="3873985" y="582759"/>
                  </a:lnTo>
                  <a:lnTo>
                    <a:pt x="3877694" y="596534"/>
                  </a:lnTo>
                  <a:close/>
                </a:path>
                <a:path w="5749290" h="713740">
                  <a:moveTo>
                    <a:pt x="3946907" y="611273"/>
                  </a:moveTo>
                  <a:lnTo>
                    <a:pt x="3937236" y="609213"/>
                  </a:lnTo>
                  <a:lnTo>
                    <a:pt x="3949552" y="598851"/>
                  </a:lnTo>
                  <a:lnTo>
                    <a:pt x="3946907" y="611273"/>
                  </a:lnTo>
                  <a:close/>
                </a:path>
                <a:path w="5749290" h="713740">
                  <a:moveTo>
                    <a:pt x="4087246" y="641158"/>
                  </a:moveTo>
                  <a:lnTo>
                    <a:pt x="3995992" y="621725"/>
                  </a:lnTo>
                  <a:lnTo>
                    <a:pt x="4014324" y="612645"/>
                  </a:lnTo>
                  <a:lnTo>
                    <a:pt x="4093489" y="629503"/>
                  </a:lnTo>
                  <a:lnTo>
                    <a:pt x="4092607" y="633644"/>
                  </a:lnTo>
                  <a:lnTo>
                    <a:pt x="4087246" y="641158"/>
                  </a:lnTo>
                  <a:close/>
                </a:path>
                <a:path w="5749290" h="713740">
                  <a:moveTo>
                    <a:pt x="4090844" y="641924"/>
                  </a:moveTo>
                  <a:lnTo>
                    <a:pt x="4092607" y="633644"/>
                  </a:lnTo>
                  <a:lnTo>
                    <a:pt x="4095289" y="629886"/>
                  </a:lnTo>
                  <a:lnTo>
                    <a:pt x="4097088" y="630269"/>
                  </a:lnTo>
                  <a:lnTo>
                    <a:pt x="4090844" y="641924"/>
                  </a:lnTo>
                  <a:close/>
                </a:path>
                <a:path w="5749290" h="713740">
                  <a:moveTo>
                    <a:pt x="4143975" y="666223"/>
                  </a:moveTo>
                  <a:lnTo>
                    <a:pt x="4089998" y="654729"/>
                  </a:lnTo>
                  <a:lnTo>
                    <a:pt x="4099756" y="643822"/>
                  </a:lnTo>
                  <a:lnTo>
                    <a:pt x="4102260" y="631371"/>
                  </a:lnTo>
                  <a:lnTo>
                    <a:pt x="4152863" y="642147"/>
                  </a:lnTo>
                  <a:lnTo>
                    <a:pt x="4143021" y="653035"/>
                  </a:lnTo>
                  <a:lnTo>
                    <a:pt x="4141222" y="652652"/>
                  </a:lnTo>
                  <a:lnTo>
                    <a:pt x="4143975" y="666223"/>
                  </a:lnTo>
                  <a:close/>
                </a:path>
                <a:path w="5749290" h="713740">
                  <a:moveTo>
                    <a:pt x="4186202" y="662231"/>
                  </a:moveTo>
                  <a:lnTo>
                    <a:pt x="4152186" y="654987"/>
                  </a:lnTo>
                  <a:lnTo>
                    <a:pt x="4158261" y="643296"/>
                  </a:lnTo>
                  <a:lnTo>
                    <a:pt x="4194245" y="650959"/>
                  </a:lnTo>
                  <a:lnTo>
                    <a:pt x="4186202" y="662231"/>
                  </a:lnTo>
                  <a:close/>
                </a:path>
                <a:path w="5749290" h="713740">
                  <a:moveTo>
                    <a:pt x="4202188" y="662812"/>
                  </a:moveTo>
                  <a:lnTo>
                    <a:pt x="4201442" y="652491"/>
                  </a:lnTo>
                  <a:lnTo>
                    <a:pt x="4209538" y="654216"/>
                  </a:lnTo>
                  <a:lnTo>
                    <a:pt x="4202188" y="662812"/>
                  </a:lnTo>
                  <a:close/>
                </a:path>
                <a:path w="5749290" h="713740">
                  <a:moveTo>
                    <a:pt x="4233935" y="685380"/>
                  </a:moveTo>
                  <a:lnTo>
                    <a:pt x="4221338" y="682690"/>
                  </a:lnTo>
                  <a:lnTo>
                    <a:pt x="4216789" y="668744"/>
                  </a:lnTo>
                  <a:lnTo>
                    <a:pt x="4214989" y="668361"/>
                  </a:lnTo>
                  <a:lnTo>
                    <a:pt x="4223032" y="657089"/>
                  </a:lnTo>
                  <a:lnTo>
                    <a:pt x="4257667" y="664465"/>
                  </a:lnTo>
                  <a:lnTo>
                    <a:pt x="4245295" y="674815"/>
                  </a:lnTo>
                  <a:lnTo>
                    <a:pt x="4233935" y="685380"/>
                  </a:lnTo>
                  <a:close/>
                </a:path>
                <a:path w="5749290" h="713740">
                  <a:moveTo>
                    <a:pt x="4399042" y="707555"/>
                  </a:moveTo>
                  <a:lnTo>
                    <a:pt x="4396709" y="707058"/>
                  </a:lnTo>
                  <a:lnTo>
                    <a:pt x="4392157" y="693104"/>
                  </a:lnTo>
                  <a:lnTo>
                    <a:pt x="4396430" y="694014"/>
                  </a:lnTo>
                  <a:lnTo>
                    <a:pt x="4399042" y="707555"/>
                  </a:lnTo>
                  <a:close/>
                </a:path>
                <a:path w="5749290" h="713740">
                  <a:moveTo>
                    <a:pt x="4402106" y="708208"/>
                  </a:moveTo>
                  <a:lnTo>
                    <a:pt x="4399042" y="707555"/>
                  </a:lnTo>
                  <a:lnTo>
                    <a:pt x="4404752" y="695786"/>
                  </a:lnTo>
                  <a:lnTo>
                    <a:pt x="4402106" y="708208"/>
                  </a:lnTo>
                  <a:close/>
                </a:path>
                <a:path w="5749290" h="713740">
                  <a:moveTo>
                    <a:pt x="4202395" y="665679"/>
                  </a:moveTo>
                  <a:lnTo>
                    <a:pt x="4200146" y="665200"/>
                  </a:lnTo>
                  <a:lnTo>
                    <a:pt x="4202188" y="662812"/>
                  </a:lnTo>
                  <a:lnTo>
                    <a:pt x="4202395" y="665679"/>
                  </a:lnTo>
                  <a:close/>
                </a:path>
                <a:path w="5749290" h="713740">
                  <a:moveTo>
                    <a:pt x="3550234" y="539786"/>
                  </a:moveTo>
                  <a:lnTo>
                    <a:pt x="3538764" y="537343"/>
                  </a:lnTo>
                  <a:lnTo>
                    <a:pt x="3544924" y="525670"/>
                  </a:lnTo>
                  <a:lnTo>
                    <a:pt x="3552879" y="527364"/>
                  </a:lnTo>
                  <a:lnTo>
                    <a:pt x="3550234" y="539786"/>
                  </a:lnTo>
                  <a:close/>
                </a:path>
                <a:path w="5749290" h="713740">
                  <a:moveTo>
                    <a:pt x="3571825" y="544384"/>
                  </a:moveTo>
                  <a:lnTo>
                    <a:pt x="3569998" y="543994"/>
                  </a:lnTo>
                  <a:lnTo>
                    <a:pt x="3574470" y="531962"/>
                  </a:lnTo>
                  <a:lnTo>
                    <a:pt x="3571825" y="544384"/>
                  </a:lnTo>
                  <a:close/>
                </a:path>
                <a:path w="5749290" h="713740">
                  <a:moveTo>
                    <a:pt x="3604576" y="551358"/>
                  </a:moveTo>
                  <a:lnTo>
                    <a:pt x="3580819" y="546291"/>
                  </a:lnTo>
                  <a:lnTo>
                    <a:pt x="3578068" y="532728"/>
                  </a:lnTo>
                  <a:lnTo>
                    <a:pt x="3597635" y="536895"/>
                  </a:lnTo>
                  <a:lnTo>
                    <a:pt x="3604576" y="551358"/>
                  </a:lnTo>
                  <a:close/>
                </a:path>
                <a:path w="5749290" h="713740">
                  <a:moveTo>
                    <a:pt x="3612731" y="544996"/>
                  </a:moveTo>
                  <a:lnTo>
                    <a:pt x="3614615" y="540511"/>
                  </a:lnTo>
                  <a:lnTo>
                    <a:pt x="3617651" y="541158"/>
                  </a:lnTo>
                  <a:lnTo>
                    <a:pt x="3612731" y="544996"/>
                  </a:lnTo>
                  <a:close/>
                </a:path>
                <a:path w="5749290" h="713740">
                  <a:moveTo>
                    <a:pt x="3706766" y="573119"/>
                  </a:moveTo>
                  <a:lnTo>
                    <a:pt x="3652789" y="561617"/>
                  </a:lnTo>
                  <a:lnTo>
                    <a:pt x="3651836" y="548437"/>
                  </a:lnTo>
                  <a:lnTo>
                    <a:pt x="3714809" y="561847"/>
                  </a:lnTo>
                  <a:lnTo>
                    <a:pt x="3706766" y="573119"/>
                  </a:lnTo>
                  <a:close/>
                </a:path>
                <a:path w="5749290" h="713740">
                  <a:moveTo>
                    <a:pt x="3904679" y="615265"/>
                  </a:moveTo>
                  <a:lnTo>
                    <a:pt x="3775136" y="587679"/>
                  </a:lnTo>
                  <a:lnTo>
                    <a:pt x="3777641" y="575227"/>
                  </a:lnTo>
                  <a:lnTo>
                    <a:pt x="3900128" y="601311"/>
                  </a:lnTo>
                  <a:lnTo>
                    <a:pt x="3904679" y="615265"/>
                  </a:lnTo>
                  <a:close/>
                </a:path>
                <a:path w="5749290" h="713740">
                  <a:moveTo>
                    <a:pt x="4089998" y="654729"/>
                  </a:moveTo>
                  <a:lnTo>
                    <a:pt x="3908278" y="616031"/>
                  </a:lnTo>
                  <a:lnTo>
                    <a:pt x="3918570" y="605238"/>
                  </a:lnTo>
                  <a:lnTo>
                    <a:pt x="4090844" y="641924"/>
                  </a:lnTo>
                  <a:lnTo>
                    <a:pt x="4089998" y="654729"/>
                  </a:lnTo>
                  <a:close/>
                </a:path>
                <a:path w="5749290" h="713740">
                  <a:moveTo>
                    <a:pt x="4147572" y="666989"/>
                  </a:moveTo>
                  <a:lnTo>
                    <a:pt x="4143975" y="666223"/>
                  </a:lnTo>
                  <a:lnTo>
                    <a:pt x="4148419" y="654185"/>
                  </a:lnTo>
                  <a:lnTo>
                    <a:pt x="4147573" y="666982"/>
                  </a:lnTo>
                  <a:close/>
                </a:path>
                <a:path w="5749290" h="713740">
                  <a:moveTo>
                    <a:pt x="4149371" y="667372"/>
                  </a:moveTo>
                  <a:lnTo>
                    <a:pt x="4147573" y="666989"/>
                  </a:lnTo>
                  <a:lnTo>
                    <a:pt x="4150217" y="654568"/>
                  </a:lnTo>
                  <a:lnTo>
                    <a:pt x="4149371" y="667372"/>
                  </a:lnTo>
                  <a:close/>
                </a:path>
                <a:path w="5749290" h="713740">
                  <a:moveTo>
                    <a:pt x="4160167" y="669671"/>
                  </a:moveTo>
                  <a:lnTo>
                    <a:pt x="4155500" y="668670"/>
                  </a:lnTo>
                  <a:lnTo>
                    <a:pt x="4153817" y="655334"/>
                  </a:lnTo>
                  <a:lnTo>
                    <a:pt x="4162813" y="657250"/>
                  </a:lnTo>
                  <a:lnTo>
                    <a:pt x="4160167" y="669671"/>
                  </a:lnTo>
                  <a:close/>
                </a:path>
                <a:path w="5749290" h="713740">
                  <a:moveTo>
                    <a:pt x="4165762" y="670863"/>
                  </a:moveTo>
                  <a:lnTo>
                    <a:pt x="4162813" y="657250"/>
                  </a:lnTo>
                  <a:lnTo>
                    <a:pt x="4169784" y="658735"/>
                  </a:lnTo>
                  <a:lnTo>
                    <a:pt x="4165762" y="670863"/>
                  </a:lnTo>
                  <a:close/>
                </a:path>
                <a:path w="5749290" h="713740">
                  <a:moveTo>
                    <a:pt x="4214144" y="681166"/>
                  </a:moveTo>
                  <a:lnTo>
                    <a:pt x="4205993" y="666445"/>
                  </a:lnTo>
                  <a:lnTo>
                    <a:pt x="4216789" y="668744"/>
                  </a:lnTo>
                  <a:lnTo>
                    <a:pt x="4214144" y="681166"/>
                  </a:lnTo>
                  <a:close/>
                </a:path>
                <a:path w="5749290" h="713740">
                  <a:moveTo>
                    <a:pt x="4297666" y="698952"/>
                  </a:moveTo>
                  <a:lnTo>
                    <a:pt x="4275316" y="694185"/>
                  </a:lnTo>
                  <a:lnTo>
                    <a:pt x="4274363" y="681005"/>
                  </a:lnTo>
                  <a:lnTo>
                    <a:pt x="4306749" y="687901"/>
                  </a:lnTo>
                  <a:lnTo>
                    <a:pt x="4297666" y="698952"/>
                  </a:lnTo>
                  <a:close/>
                </a:path>
                <a:path w="5749290" h="713740">
                  <a:moveTo>
                    <a:pt x="4304104" y="700323"/>
                  </a:moveTo>
                  <a:lnTo>
                    <a:pt x="4306749" y="687901"/>
                  </a:lnTo>
                  <a:lnTo>
                    <a:pt x="4313946" y="689434"/>
                  </a:lnTo>
                  <a:lnTo>
                    <a:pt x="4314020" y="691374"/>
                  </a:lnTo>
                  <a:lnTo>
                    <a:pt x="4304104" y="700323"/>
                  </a:lnTo>
                  <a:close/>
                </a:path>
                <a:path w="5749290" h="713740">
                  <a:moveTo>
                    <a:pt x="4314129" y="694195"/>
                  </a:moveTo>
                  <a:lnTo>
                    <a:pt x="4314020" y="691374"/>
                  </a:lnTo>
                  <a:lnTo>
                    <a:pt x="4315745" y="689817"/>
                  </a:lnTo>
                  <a:lnTo>
                    <a:pt x="4314129" y="694195"/>
                  </a:lnTo>
                  <a:close/>
                </a:path>
                <a:path w="5749290" h="713740">
                  <a:moveTo>
                    <a:pt x="4314449" y="702526"/>
                  </a:moveTo>
                  <a:lnTo>
                    <a:pt x="4311301" y="701855"/>
                  </a:lnTo>
                  <a:lnTo>
                    <a:pt x="4314129" y="694195"/>
                  </a:lnTo>
                  <a:lnTo>
                    <a:pt x="4314449" y="702526"/>
                  </a:lnTo>
                  <a:close/>
                </a:path>
                <a:path w="5749290" h="713740">
                  <a:moveTo>
                    <a:pt x="3609609" y="552430"/>
                  </a:moveTo>
                  <a:lnTo>
                    <a:pt x="3604576" y="551358"/>
                  </a:lnTo>
                  <a:lnTo>
                    <a:pt x="3612731" y="544996"/>
                  </a:lnTo>
                  <a:lnTo>
                    <a:pt x="3609609" y="552430"/>
                  </a:lnTo>
                  <a:close/>
                </a:path>
                <a:path w="5749290" h="713740">
                  <a:moveTo>
                    <a:pt x="4121538" y="674430"/>
                  </a:moveTo>
                  <a:lnTo>
                    <a:pt x="4119739" y="674047"/>
                  </a:lnTo>
                  <a:lnTo>
                    <a:pt x="4125983" y="662392"/>
                  </a:lnTo>
                  <a:lnTo>
                    <a:pt x="4147573" y="666989"/>
                  </a:lnTo>
                  <a:lnTo>
                    <a:pt x="4121538" y="674430"/>
                  </a:lnTo>
                  <a:close/>
                </a:path>
                <a:path w="5749290" h="713740">
                  <a:moveTo>
                    <a:pt x="1628109" y="156437"/>
                  </a:moveTo>
                  <a:lnTo>
                    <a:pt x="1303127" y="87232"/>
                  </a:lnTo>
                  <a:lnTo>
                    <a:pt x="1307656" y="75212"/>
                  </a:lnTo>
                  <a:lnTo>
                    <a:pt x="1326184" y="66173"/>
                  </a:lnTo>
                  <a:lnTo>
                    <a:pt x="1358795" y="73117"/>
                  </a:lnTo>
                  <a:lnTo>
                    <a:pt x="1356150" y="85539"/>
                  </a:lnTo>
                  <a:lnTo>
                    <a:pt x="1636293" y="145195"/>
                  </a:lnTo>
                  <a:lnTo>
                    <a:pt x="1628109" y="156437"/>
                  </a:lnTo>
                  <a:close/>
                </a:path>
                <a:path w="5749290" h="713740">
                  <a:moveTo>
                    <a:pt x="1676409" y="153738"/>
                  </a:moveTo>
                  <a:lnTo>
                    <a:pt x="1666460" y="138635"/>
                  </a:lnTo>
                  <a:lnTo>
                    <a:pt x="1691649" y="143999"/>
                  </a:lnTo>
                  <a:lnTo>
                    <a:pt x="1676409" y="153738"/>
                  </a:lnTo>
                  <a:close/>
                </a:path>
                <a:path w="5749290" h="713740">
                  <a:moveTo>
                    <a:pt x="3524199" y="547226"/>
                  </a:moveTo>
                  <a:lnTo>
                    <a:pt x="3518802" y="546077"/>
                  </a:lnTo>
                  <a:lnTo>
                    <a:pt x="3525045" y="534422"/>
                  </a:lnTo>
                  <a:lnTo>
                    <a:pt x="3528644" y="535188"/>
                  </a:lnTo>
                  <a:lnTo>
                    <a:pt x="3524199" y="547226"/>
                  </a:lnTo>
                  <a:close/>
                </a:path>
                <a:path w="5749290" h="713740">
                  <a:moveTo>
                    <a:pt x="3553830" y="553536"/>
                  </a:moveTo>
                  <a:lnTo>
                    <a:pt x="3524199" y="547226"/>
                  </a:lnTo>
                  <a:lnTo>
                    <a:pt x="3535588" y="536667"/>
                  </a:lnTo>
                  <a:lnTo>
                    <a:pt x="3556082" y="541031"/>
                  </a:lnTo>
                  <a:lnTo>
                    <a:pt x="3553830" y="553536"/>
                  </a:lnTo>
                  <a:close/>
                </a:path>
                <a:path w="5749290" h="713740">
                  <a:moveTo>
                    <a:pt x="3621976" y="568048"/>
                  </a:moveTo>
                  <a:lnTo>
                    <a:pt x="3568421" y="556643"/>
                  </a:lnTo>
                  <a:lnTo>
                    <a:pt x="3570700" y="544144"/>
                  </a:lnTo>
                  <a:lnTo>
                    <a:pt x="3623552" y="555399"/>
                  </a:lnTo>
                  <a:lnTo>
                    <a:pt x="3621976" y="568048"/>
                  </a:lnTo>
                  <a:close/>
                </a:path>
                <a:path w="5749290" h="713740">
                  <a:moveTo>
                    <a:pt x="3694675" y="583529"/>
                  </a:moveTo>
                  <a:lnTo>
                    <a:pt x="3633193" y="570437"/>
                  </a:lnTo>
                  <a:lnTo>
                    <a:pt x="3637721" y="558416"/>
                  </a:lnTo>
                  <a:lnTo>
                    <a:pt x="3696421" y="570916"/>
                  </a:lnTo>
                  <a:lnTo>
                    <a:pt x="3694675" y="583529"/>
                  </a:lnTo>
                  <a:close/>
                </a:path>
                <a:path w="5749290" h="713740">
                  <a:moveTo>
                    <a:pt x="4040573" y="657189"/>
                  </a:moveTo>
                  <a:lnTo>
                    <a:pt x="3712583" y="587343"/>
                  </a:lnTo>
                  <a:lnTo>
                    <a:pt x="3717337" y="575370"/>
                  </a:lnTo>
                  <a:lnTo>
                    <a:pt x="4039620" y="644001"/>
                  </a:lnTo>
                  <a:lnTo>
                    <a:pt x="4040573" y="657189"/>
                  </a:lnTo>
                  <a:close/>
                </a:path>
                <a:path w="5749290" h="713740">
                  <a:moveTo>
                    <a:pt x="4061911" y="661732"/>
                  </a:moveTo>
                  <a:lnTo>
                    <a:pt x="4039620" y="644001"/>
                  </a:lnTo>
                  <a:lnTo>
                    <a:pt x="4086625" y="654011"/>
                  </a:lnTo>
                  <a:lnTo>
                    <a:pt x="4061911" y="661732"/>
                  </a:lnTo>
                  <a:close/>
                </a:path>
                <a:path w="5749290" h="713740">
                  <a:moveTo>
                    <a:pt x="1644977" y="160029"/>
                  </a:moveTo>
                  <a:lnTo>
                    <a:pt x="1641379" y="159263"/>
                  </a:lnTo>
                  <a:lnTo>
                    <a:pt x="1647622" y="147608"/>
                  </a:lnTo>
                  <a:lnTo>
                    <a:pt x="1644977" y="160029"/>
                  </a:lnTo>
                  <a:close/>
                </a:path>
                <a:path w="5749290" h="713740">
                  <a:moveTo>
                    <a:pt x="3447787" y="543939"/>
                  </a:moveTo>
                  <a:lnTo>
                    <a:pt x="3420799" y="538192"/>
                  </a:lnTo>
                  <a:lnTo>
                    <a:pt x="3418046" y="524621"/>
                  </a:lnTo>
                  <a:lnTo>
                    <a:pt x="3454030" y="532284"/>
                  </a:lnTo>
                  <a:lnTo>
                    <a:pt x="3447787" y="543939"/>
                  </a:lnTo>
                  <a:close/>
                </a:path>
                <a:path w="5749290" h="713740">
                  <a:moveTo>
                    <a:pt x="3919181" y="644323"/>
                  </a:moveTo>
                  <a:lnTo>
                    <a:pt x="3498165" y="554667"/>
                  </a:lnTo>
                  <a:lnTo>
                    <a:pt x="3500810" y="542246"/>
                  </a:lnTo>
                  <a:lnTo>
                    <a:pt x="3916428" y="630752"/>
                  </a:lnTo>
                  <a:lnTo>
                    <a:pt x="3919181" y="644323"/>
                  </a:lnTo>
                  <a:close/>
                </a:path>
                <a:path w="5749290" h="713740">
                  <a:moveTo>
                    <a:pt x="3933518" y="647376"/>
                  </a:moveTo>
                  <a:lnTo>
                    <a:pt x="3926774" y="632955"/>
                  </a:lnTo>
                  <a:lnTo>
                    <a:pt x="3943416" y="636499"/>
                  </a:lnTo>
                  <a:lnTo>
                    <a:pt x="3942891" y="638968"/>
                  </a:lnTo>
                  <a:lnTo>
                    <a:pt x="3933518" y="647376"/>
                  </a:lnTo>
                  <a:close/>
                </a:path>
                <a:path w="5749290" h="713740">
                  <a:moveTo>
                    <a:pt x="3942891" y="638968"/>
                  </a:moveTo>
                  <a:lnTo>
                    <a:pt x="3943416" y="636499"/>
                  </a:lnTo>
                  <a:lnTo>
                    <a:pt x="3945215" y="636882"/>
                  </a:lnTo>
                  <a:lnTo>
                    <a:pt x="3942891" y="638968"/>
                  </a:lnTo>
                  <a:close/>
                </a:path>
                <a:path w="5749290" h="713740">
                  <a:moveTo>
                    <a:pt x="3965960" y="654284"/>
                  </a:moveTo>
                  <a:lnTo>
                    <a:pt x="3940771" y="648920"/>
                  </a:lnTo>
                  <a:lnTo>
                    <a:pt x="3942891" y="638968"/>
                  </a:lnTo>
                  <a:lnTo>
                    <a:pt x="3945215" y="636882"/>
                  </a:lnTo>
                  <a:lnTo>
                    <a:pt x="3982886" y="644904"/>
                  </a:lnTo>
                  <a:lnTo>
                    <a:pt x="3965960" y="654284"/>
                  </a:lnTo>
                  <a:close/>
                </a:path>
                <a:path w="5749290" h="713740">
                  <a:moveTo>
                    <a:pt x="1491305" y="166259"/>
                  </a:moveTo>
                  <a:lnTo>
                    <a:pt x="1219709" y="108423"/>
                  </a:lnTo>
                  <a:lnTo>
                    <a:pt x="1230141" y="97659"/>
                  </a:lnTo>
                  <a:lnTo>
                    <a:pt x="1243860" y="100581"/>
                  </a:lnTo>
                  <a:lnTo>
                    <a:pt x="1262024" y="91464"/>
                  </a:lnTo>
                  <a:lnTo>
                    <a:pt x="1281536" y="82634"/>
                  </a:lnTo>
                  <a:lnTo>
                    <a:pt x="1549619" y="139723"/>
                  </a:lnTo>
                  <a:lnTo>
                    <a:pt x="1540367" y="150737"/>
                  </a:lnTo>
                  <a:lnTo>
                    <a:pt x="1523809" y="147211"/>
                  </a:lnTo>
                  <a:lnTo>
                    <a:pt x="1503593" y="155891"/>
                  </a:lnTo>
                  <a:lnTo>
                    <a:pt x="1491305" y="166259"/>
                  </a:lnTo>
                  <a:close/>
                </a:path>
                <a:path w="5749290" h="713740">
                  <a:moveTo>
                    <a:pt x="1589227" y="161142"/>
                  </a:moveTo>
                  <a:lnTo>
                    <a:pt x="1575536" y="158227"/>
                  </a:lnTo>
                  <a:lnTo>
                    <a:pt x="1566852" y="143393"/>
                  </a:lnTo>
                  <a:lnTo>
                    <a:pt x="1616190" y="153899"/>
                  </a:lnTo>
                  <a:lnTo>
                    <a:pt x="1589227" y="161142"/>
                  </a:lnTo>
                  <a:close/>
                </a:path>
                <a:path w="5749290" h="713740">
                  <a:moveTo>
                    <a:pt x="3401115" y="559970"/>
                  </a:moveTo>
                  <a:lnTo>
                    <a:pt x="3344889" y="547996"/>
                  </a:lnTo>
                  <a:lnTo>
                    <a:pt x="3353101" y="536760"/>
                  </a:lnTo>
                  <a:lnTo>
                    <a:pt x="3365274" y="539353"/>
                  </a:lnTo>
                  <a:lnTo>
                    <a:pt x="3380541" y="529619"/>
                  </a:lnTo>
                  <a:lnTo>
                    <a:pt x="3404606" y="534744"/>
                  </a:lnTo>
                  <a:lnTo>
                    <a:pt x="3401115" y="559970"/>
                  </a:lnTo>
                  <a:close/>
                </a:path>
                <a:path w="5749290" h="713740">
                  <a:moveTo>
                    <a:pt x="3425351" y="552146"/>
                  </a:moveTo>
                  <a:lnTo>
                    <a:pt x="3418154" y="550613"/>
                  </a:lnTo>
                  <a:lnTo>
                    <a:pt x="3435193" y="541257"/>
                  </a:lnTo>
                  <a:lnTo>
                    <a:pt x="3425351" y="552146"/>
                  </a:lnTo>
                  <a:close/>
                </a:path>
                <a:path w="5749290" h="713740">
                  <a:moveTo>
                    <a:pt x="3477105" y="563167"/>
                  </a:moveTo>
                  <a:lnTo>
                    <a:pt x="3430748" y="553295"/>
                  </a:lnTo>
                  <a:lnTo>
                    <a:pt x="3440590" y="542407"/>
                  </a:lnTo>
                  <a:lnTo>
                    <a:pt x="3470951" y="548872"/>
                  </a:lnTo>
                  <a:lnTo>
                    <a:pt x="3477105" y="563167"/>
                  </a:lnTo>
                  <a:close/>
                </a:path>
                <a:path w="5749290" h="713740">
                  <a:moveTo>
                    <a:pt x="3481487" y="558557"/>
                  </a:moveTo>
                  <a:lnTo>
                    <a:pt x="3481971" y="551219"/>
                  </a:lnTo>
                  <a:lnTo>
                    <a:pt x="3487369" y="552368"/>
                  </a:lnTo>
                  <a:lnTo>
                    <a:pt x="3481487" y="558557"/>
                  </a:lnTo>
                  <a:close/>
                </a:path>
                <a:path w="5749290" h="713740">
                  <a:moveTo>
                    <a:pt x="3706702" y="612060"/>
                  </a:moveTo>
                  <a:lnTo>
                    <a:pt x="3481126" y="564023"/>
                  </a:lnTo>
                  <a:lnTo>
                    <a:pt x="3490968" y="553134"/>
                  </a:lnTo>
                  <a:lnTo>
                    <a:pt x="3715870" y="601028"/>
                  </a:lnTo>
                  <a:lnTo>
                    <a:pt x="3706702" y="612060"/>
                  </a:lnTo>
                  <a:close/>
                </a:path>
                <a:path w="5749290" h="713740">
                  <a:moveTo>
                    <a:pt x="3731217" y="617280"/>
                  </a:moveTo>
                  <a:lnTo>
                    <a:pt x="3714265" y="613670"/>
                  </a:lnTo>
                  <a:lnTo>
                    <a:pt x="3715870" y="601028"/>
                  </a:lnTo>
                  <a:lnTo>
                    <a:pt x="3742858" y="606775"/>
                  </a:lnTo>
                  <a:lnTo>
                    <a:pt x="3731217" y="617280"/>
                  </a:lnTo>
                  <a:close/>
                </a:path>
                <a:path w="5749290" h="713740">
                  <a:moveTo>
                    <a:pt x="3748363" y="633916"/>
                  </a:moveTo>
                  <a:lnTo>
                    <a:pt x="3746564" y="633533"/>
                  </a:lnTo>
                  <a:lnTo>
                    <a:pt x="3751008" y="621495"/>
                  </a:lnTo>
                  <a:lnTo>
                    <a:pt x="3751854" y="608690"/>
                  </a:lnTo>
                  <a:lnTo>
                    <a:pt x="3782440" y="615204"/>
                  </a:lnTo>
                  <a:lnTo>
                    <a:pt x="3781714" y="618616"/>
                  </a:lnTo>
                  <a:lnTo>
                    <a:pt x="3775044" y="626614"/>
                  </a:lnTo>
                  <a:lnTo>
                    <a:pt x="3756546" y="622674"/>
                  </a:lnTo>
                  <a:lnTo>
                    <a:pt x="3748363" y="633916"/>
                  </a:lnTo>
                  <a:close/>
                </a:path>
                <a:path w="5749290" h="713740">
                  <a:moveTo>
                    <a:pt x="3781714" y="618616"/>
                  </a:moveTo>
                  <a:lnTo>
                    <a:pt x="3782440" y="615204"/>
                  </a:lnTo>
                  <a:lnTo>
                    <a:pt x="3784240" y="615587"/>
                  </a:lnTo>
                  <a:lnTo>
                    <a:pt x="3781714" y="618616"/>
                  </a:lnTo>
                  <a:close/>
                </a:path>
                <a:path w="5749290" h="713740">
                  <a:moveTo>
                    <a:pt x="3781595" y="628008"/>
                  </a:moveTo>
                  <a:lnTo>
                    <a:pt x="3779795" y="627625"/>
                  </a:lnTo>
                  <a:lnTo>
                    <a:pt x="3781714" y="618616"/>
                  </a:lnTo>
                  <a:lnTo>
                    <a:pt x="3784240" y="615587"/>
                  </a:lnTo>
                  <a:lnTo>
                    <a:pt x="3787838" y="616353"/>
                  </a:lnTo>
                  <a:lnTo>
                    <a:pt x="3781595" y="628008"/>
                  </a:lnTo>
                  <a:close/>
                </a:path>
                <a:path w="5749290" h="713740">
                  <a:moveTo>
                    <a:pt x="3795538" y="630978"/>
                  </a:moveTo>
                  <a:lnTo>
                    <a:pt x="3790591" y="629924"/>
                  </a:lnTo>
                  <a:lnTo>
                    <a:pt x="3787838" y="616353"/>
                  </a:lnTo>
                  <a:lnTo>
                    <a:pt x="3797790" y="618472"/>
                  </a:lnTo>
                  <a:lnTo>
                    <a:pt x="3795538" y="630978"/>
                  </a:lnTo>
                  <a:close/>
                </a:path>
                <a:path w="5749290" h="713740">
                  <a:moveTo>
                    <a:pt x="3812800" y="634654"/>
                  </a:moveTo>
                  <a:lnTo>
                    <a:pt x="3799587" y="631840"/>
                  </a:lnTo>
                  <a:lnTo>
                    <a:pt x="3805830" y="620185"/>
                  </a:lnTo>
                  <a:lnTo>
                    <a:pt x="3827420" y="624782"/>
                  </a:lnTo>
                  <a:lnTo>
                    <a:pt x="3817848" y="633420"/>
                  </a:lnTo>
                  <a:lnTo>
                    <a:pt x="3812800" y="634654"/>
                  </a:lnTo>
                  <a:close/>
                </a:path>
                <a:path w="5749290" h="713740">
                  <a:moveTo>
                    <a:pt x="3824863" y="631706"/>
                  </a:moveTo>
                  <a:lnTo>
                    <a:pt x="3827420" y="624782"/>
                  </a:lnTo>
                  <a:lnTo>
                    <a:pt x="3841196" y="627716"/>
                  </a:lnTo>
                  <a:lnTo>
                    <a:pt x="3824863" y="631706"/>
                  </a:lnTo>
                  <a:close/>
                </a:path>
                <a:path w="5749290" h="713740">
                  <a:moveTo>
                    <a:pt x="3862390" y="645214"/>
                  </a:moveTo>
                  <a:lnTo>
                    <a:pt x="3852663" y="643143"/>
                  </a:lnTo>
                  <a:lnTo>
                    <a:pt x="3854409" y="630530"/>
                  </a:lnTo>
                  <a:lnTo>
                    <a:pt x="3883196" y="636660"/>
                  </a:lnTo>
                  <a:lnTo>
                    <a:pt x="3862390" y="645214"/>
                  </a:lnTo>
                  <a:close/>
                </a:path>
                <a:path w="5749290" h="713740">
                  <a:moveTo>
                    <a:pt x="3481126" y="564023"/>
                  </a:moveTo>
                  <a:lnTo>
                    <a:pt x="3477105" y="563167"/>
                  </a:lnTo>
                  <a:lnTo>
                    <a:pt x="3481487" y="558557"/>
                  </a:lnTo>
                  <a:lnTo>
                    <a:pt x="3481126" y="564023"/>
                  </a:lnTo>
                  <a:close/>
                </a:path>
                <a:path w="5749290" h="713740">
                  <a:moveTo>
                    <a:pt x="3822975" y="636820"/>
                  </a:moveTo>
                  <a:lnTo>
                    <a:pt x="3815778" y="635288"/>
                  </a:lnTo>
                  <a:lnTo>
                    <a:pt x="3817848" y="633420"/>
                  </a:lnTo>
                  <a:lnTo>
                    <a:pt x="3824863" y="631706"/>
                  </a:lnTo>
                  <a:lnTo>
                    <a:pt x="3822975" y="636820"/>
                  </a:lnTo>
                  <a:close/>
                </a:path>
                <a:path w="5749290" h="713740">
                  <a:moveTo>
                    <a:pt x="1243860" y="100581"/>
                  </a:moveTo>
                  <a:lnTo>
                    <a:pt x="1236242" y="98958"/>
                  </a:lnTo>
                  <a:lnTo>
                    <a:pt x="1246505" y="88159"/>
                  </a:lnTo>
                  <a:lnTo>
                    <a:pt x="1243860" y="100581"/>
                  </a:lnTo>
                  <a:close/>
                </a:path>
                <a:path w="5749290" h="713740">
                  <a:moveTo>
                    <a:pt x="3522700" y="598846"/>
                  </a:moveTo>
                  <a:lnTo>
                    <a:pt x="3268814" y="544781"/>
                  </a:lnTo>
                  <a:lnTo>
                    <a:pt x="3286078" y="535472"/>
                  </a:lnTo>
                  <a:lnTo>
                    <a:pt x="3299406" y="525326"/>
                  </a:lnTo>
                  <a:lnTo>
                    <a:pt x="3307556" y="540046"/>
                  </a:lnTo>
                  <a:lnTo>
                    <a:pt x="3528859" y="587173"/>
                  </a:lnTo>
                  <a:lnTo>
                    <a:pt x="3522700" y="598846"/>
                  </a:lnTo>
                  <a:close/>
                </a:path>
                <a:path w="5749290" h="713740">
                  <a:moveTo>
                    <a:pt x="3332745" y="545410"/>
                  </a:moveTo>
                  <a:lnTo>
                    <a:pt x="3307556" y="540046"/>
                  </a:lnTo>
                  <a:lnTo>
                    <a:pt x="3312984" y="528217"/>
                  </a:lnTo>
                  <a:lnTo>
                    <a:pt x="3335390" y="532989"/>
                  </a:lnTo>
                  <a:lnTo>
                    <a:pt x="3332745" y="545410"/>
                  </a:lnTo>
                  <a:close/>
                </a:path>
                <a:path w="5749290" h="713740">
                  <a:moveTo>
                    <a:pt x="3697985" y="623188"/>
                  </a:moveTo>
                  <a:lnTo>
                    <a:pt x="3409717" y="561802"/>
                  </a:lnTo>
                  <a:lnTo>
                    <a:pt x="3419953" y="550997"/>
                  </a:lnTo>
                  <a:lnTo>
                    <a:pt x="3698830" y="610384"/>
                  </a:lnTo>
                  <a:lnTo>
                    <a:pt x="3699571" y="620643"/>
                  </a:lnTo>
                  <a:lnTo>
                    <a:pt x="3697985" y="623188"/>
                  </a:lnTo>
                  <a:close/>
                </a:path>
                <a:path w="5749290" h="713740">
                  <a:moveTo>
                    <a:pt x="3699783" y="623571"/>
                  </a:moveTo>
                  <a:lnTo>
                    <a:pt x="3699571" y="620643"/>
                  </a:lnTo>
                  <a:lnTo>
                    <a:pt x="3705128" y="611725"/>
                  </a:lnTo>
                  <a:lnTo>
                    <a:pt x="3709625" y="612682"/>
                  </a:lnTo>
                  <a:lnTo>
                    <a:pt x="3699783" y="623571"/>
                  </a:lnTo>
                  <a:close/>
                </a:path>
                <a:path w="5749290" h="713740">
                  <a:moveTo>
                    <a:pt x="3166371" y="522966"/>
                  </a:moveTo>
                  <a:lnTo>
                    <a:pt x="3159174" y="521433"/>
                  </a:lnTo>
                  <a:lnTo>
                    <a:pt x="3167216" y="510161"/>
                  </a:lnTo>
                  <a:lnTo>
                    <a:pt x="3166371" y="522966"/>
                  </a:lnTo>
                  <a:close/>
                </a:path>
                <a:path w="5749290" h="713740">
                  <a:moveTo>
                    <a:pt x="3227544" y="535992"/>
                  </a:moveTo>
                  <a:lnTo>
                    <a:pt x="3228390" y="523188"/>
                  </a:lnTo>
                  <a:lnTo>
                    <a:pt x="3230189" y="523571"/>
                  </a:lnTo>
                  <a:lnTo>
                    <a:pt x="3227544" y="535992"/>
                  </a:lnTo>
                  <a:close/>
                </a:path>
                <a:path w="5749290" h="713740">
                  <a:moveTo>
                    <a:pt x="3260014" y="542907"/>
                  </a:moveTo>
                  <a:lnTo>
                    <a:pt x="3238846" y="538399"/>
                  </a:lnTo>
                  <a:lnTo>
                    <a:pt x="3247732" y="527307"/>
                  </a:lnTo>
                  <a:lnTo>
                    <a:pt x="3262350" y="530420"/>
                  </a:lnTo>
                  <a:lnTo>
                    <a:pt x="3260014" y="542907"/>
                  </a:lnTo>
                  <a:close/>
                </a:path>
                <a:path w="5749290" h="713740">
                  <a:moveTo>
                    <a:pt x="3618423" y="619230"/>
                  </a:moveTo>
                  <a:lnTo>
                    <a:pt x="3527451" y="599858"/>
                  </a:lnTo>
                  <a:lnTo>
                    <a:pt x="3528859" y="587173"/>
                  </a:lnTo>
                  <a:lnTo>
                    <a:pt x="3635125" y="609802"/>
                  </a:lnTo>
                  <a:lnTo>
                    <a:pt x="3618423" y="619230"/>
                  </a:lnTo>
                  <a:close/>
                </a:path>
                <a:path w="5749290" h="713740">
                  <a:moveTo>
                    <a:pt x="3666552" y="629480"/>
                  </a:moveTo>
                  <a:lnTo>
                    <a:pt x="3647464" y="625415"/>
                  </a:lnTo>
                  <a:lnTo>
                    <a:pt x="3651205" y="613227"/>
                  </a:lnTo>
                  <a:lnTo>
                    <a:pt x="3676731" y="618663"/>
                  </a:lnTo>
                  <a:lnTo>
                    <a:pt x="3666552" y="629480"/>
                  </a:lnTo>
                  <a:close/>
                </a:path>
                <a:path w="5749290" h="713740">
                  <a:moveTo>
                    <a:pt x="1171999" y="111247"/>
                  </a:moveTo>
                  <a:lnTo>
                    <a:pt x="1167164" y="110218"/>
                  </a:lnTo>
                  <a:lnTo>
                    <a:pt x="1180042" y="99975"/>
                  </a:lnTo>
                  <a:lnTo>
                    <a:pt x="1171999" y="111247"/>
                  </a:lnTo>
                  <a:close/>
                </a:path>
                <a:path w="5749290" h="713740">
                  <a:moveTo>
                    <a:pt x="1336681" y="159301"/>
                  </a:moveTo>
                  <a:lnTo>
                    <a:pt x="1151362" y="119837"/>
                  </a:lnTo>
                  <a:lnTo>
                    <a:pt x="1158168" y="108302"/>
                  </a:lnTo>
                  <a:lnTo>
                    <a:pt x="1184425" y="113894"/>
                  </a:lnTo>
                  <a:lnTo>
                    <a:pt x="1193086" y="102753"/>
                  </a:lnTo>
                  <a:lnTo>
                    <a:pt x="1420012" y="151077"/>
                  </a:lnTo>
                  <a:lnTo>
                    <a:pt x="1336681" y="159301"/>
                  </a:lnTo>
                  <a:close/>
                </a:path>
                <a:path w="5749290" h="713740">
                  <a:moveTo>
                    <a:pt x="3145734" y="531556"/>
                  </a:moveTo>
                  <a:lnTo>
                    <a:pt x="3143934" y="531173"/>
                  </a:lnTo>
                  <a:lnTo>
                    <a:pt x="3144780" y="518368"/>
                  </a:lnTo>
                  <a:lnTo>
                    <a:pt x="3148379" y="519134"/>
                  </a:lnTo>
                  <a:lnTo>
                    <a:pt x="3145734" y="531556"/>
                  </a:lnTo>
                  <a:close/>
                </a:path>
                <a:path w="5749290" h="713740">
                  <a:moveTo>
                    <a:pt x="3506529" y="621372"/>
                  </a:moveTo>
                  <a:lnTo>
                    <a:pt x="3096085" y="533968"/>
                  </a:lnTo>
                  <a:lnTo>
                    <a:pt x="3102525" y="522354"/>
                  </a:lnTo>
                  <a:lnTo>
                    <a:pt x="3210506" y="545349"/>
                  </a:lnTo>
                  <a:lnTo>
                    <a:pt x="3223946" y="535226"/>
                  </a:lnTo>
                  <a:lnTo>
                    <a:pt x="3515643" y="597343"/>
                  </a:lnTo>
                  <a:lnTo>
                    <a:pt x="3507628" y="608621"/>
                  </a:lnTo>
                  <a:lnTo>
                    <a:pt x="3506529" y="621372"/>
                  </a:lnTo>
                  <a:close/>
                </a:path>
                <a:path w="5749290" h="713740">
                  <a:moveTo>
                    <a:pt x="3538915" y="628269"/>
                  </a:moveTo>
                  <a:lnTo>
                    <a:pt x="3535317" y="627503"/>
                  </a:lnTo>
                  <a:lnTo>
                    <a:pt x="3538749" y="615249"/>
                  </a:lnTo>
                  <a:lnTo>
                    <a:pt x="3534760" y="601414"/>
                  </a:lnTo>
                  <a:lnTo>
                    <a:pt x="3577491" y="610514"/>
                  </a:lnTo>
                  <a:lnTo>
                    <a:pt x="3569392" y="621774"/>
                  </a:lnTo>
                  <a:lnTo>
                    <a:pt x="3545159" y="616614"/>
                  </a:lnTo>
                  <a:lnTo>
                    <a:pt x="3538915" y="628269"/>
                  </a:lnTo>
                  <a:close/>
                </a:path>
                <a:path w="5749290" h="713740">
                  <a:moveTo>
                    <a:pt x="3592131" y="623669"/>
                  </a:moveTo>
                  <a:lnTo>
                    <a:pt x="3592785" y="613771"/>
                  </a:lnTo>
                  <a:lnTo>
                    <a:pt x="3605041" y="616381"/>
                  </a:lnTo>
                  <a:lnTo>
                    <a:pt x="3592131" y="623669"/>
                  </a:lnTo>
                  <a:close/>
                </a:path>
                <a:path w="5749290" h="713740">
                  <a:moveTo>
                    <a:pt x="3591938" y="626575"/>
                  </a:moveTo>
                  <a:lnTo>
                    <a:pt x="3588340" y="625809"/>
                  </a:lnTo>
                  <a:lnTo>
                    <a:pt x="3592131" y="623669"/>
                  </a:lnTo>
                  <a:lnTo>
                    <a:pt x="3591938" y="626575"/>
                  </a:lnTo>
                  <a:close/>
                </a:path>
                <a:path w="5749290" h="713740">
                  <a:moveTo>
                    <a:pt x="1050072" y="98268"/>
                  </a:moveTo>
                  <a:lnTo>
                    <a:pt x="1041919" y="96532"/>
                  </a:lnTo>
                  <a:lnTo>
                    <a:pt x="1056850" y="86726"/>
                  </a:lnTo>
                  <a:lnTo>
                    <a:pt x="1050072" y="98268"/>
                  </a:lnTo>
                  <a:close/>
                </a:path>
                <a:path w="5749290" h="713740">
                  <a:moveTo>
                    <a:pt x="3084952" y="531597"/>
                  </a:moveTo>
                  <a:lnTo>
                    <a:pt x="3024763" y="518780"/>
                  </a:lnTo>
                  <a:lnTo>
                    <a:pt x="3037107" y="508423"/>
                  </a:lnTo>
                  <a:lnTo>
                    <a:pt x="3080485" y="517661"/>
                  </a:lnTo>
                  <a:lnTo>
                    <a:pt x="3084952" y="531597"/>
                  </a:lnTo>
                  <a:close/>
                </a:path>
                <a:path w="5749290" h="713740">
                  <a:moveTo>
                    <a:pt x="3542514" y="629035"/>
                  </a:moveTo>
                  <a:lnTo>
                    <a:pt x="3548757" y="617380"/>
                  </a:lnTo>
                  <a:lnTo>
                    <a:pt x="3553621" y="618416"/>
                  </a:lnTo>
                  <a:lnTo>
                    <a:pt x="3542514" y="629035"/>
                  </a:lnTo>
                  <a:close/>
                </a:path>
                <a:path w="5749290" h="713740">
                  <a:moveTo>
                    <a:pt x="1020127" y="117860"/>
                  </a:moveTo>
                  <a:lnTo>
                    <a:pt x="991339" y="111730"/>
                  </a:lnTo>
                  <a:lnTo>
                    <a:pt x="1027441" y="93449"/>
                  </a:lnTo>
                  <a:lnTo>
                    <a:pt x="1060024" y="100387"/>
                  </a:lnTo>
                  <a:lnTo>
                    <a:pt x="1062355" y="113868"/>
                  </a:lnTo>
                  <a:lnTo>
                    <a:pt x="1020973" y="105056"/>
                  </a:lnTo>
                  <a:lnTo>
                    <a:pt x="1020127" y="117860"/>
                  </a:lnTo>
                  <a:close/>
                </a:path>
                <a:path w="5749290" h="713740">
                  <a:moveTo>
                    <a:pt x="1085744" y="118849"/>
                  </a:moveTo>
                  <a:lnTo>
                    <a:pt x="1070367" y="115574"/>
                  </a:lnTo>
                  <a:lnTo>
                    <a:pt x="1093787" y="107577"/>
                  </a:lnTo>
                  <a:lnTo>
                    <a:pt x="1085744" y="118849"/>
                  </a:lnTo>
                  <a:close/>
                </a:path>
                <a:path w="5749290" h="713740">
                  <a:moveTo>
                    <a:pt x="1290008" y="175332"/>
                  </a:moveTo>
                  <a:lnTo>
                    <a:pt x="1298051" y="164060"/>
                  </a:lnTo>
                  <a:lnTo>
                    <a:pt x="1096989" y="121244"/>
                  </a:lnTo>
                  <a:lnTo>
                    <a:pt x="1105932" y="110163"/>
                  </a:lnTo>
                  <a:lnTo>
                    <a:pt x="1317789" y="155278"/>
                  </a:lnTo>
                  <a:lnTo>
                    <a:pt x="1306766" y="165916"/>
                  </a:lnTo>
                  <a:lnTo>
                    <a:pt x="1290008" y="175332"/>
                  </a:lnTo>
                  <a:close/>
                </a:path>
                <a:path w="5749290" h="713740">
                  <a:moveTo>
                    <a:pt x="2956924" y="517318"/>
                  </a:moveTo>
                  <a:lnTo>
                    <a:pt x="2944554" y="514684"/>
                  </a:lnTo>
                  <a:lnTo>
                    <a:pt x="2953131" y="503526"/>
                  </a:lnTo>
                  <a:lnTo>
                    <a:pt x="2956924" y="517318"/>
                  </a:lnTo>
                  <a:close/>
                </a:path>
                <a:path w="5749290" h="713740">
                  <a:moveTo>
                    <a:pt x="3079271" y="543372"/>
                  </a:moveTo>
                  <a:lnTo>
                    <a:pt x="3003422" y="527220"/>
                  </a:lnTo>
                  <a:lnTo>
                    <a:pt x="3013546" y="516391"/>
                  </a:lnTo>
                  <a:lnTo>
                    <a:pt x="3078655" y="530256"/>
                  </a:lnTo>
                  <a:lnTo>
                    <a:pt x="3079271" y="543372"/>
                  </a:lnTo>
                  <a:close/>
                </a:path>
                <a:path w="5749290" h="713740">
                  <a:moveTo>
                    <a:pt x="3377461" y="606872"/>
                  </a:moveTo>
                  <a:lnTo>
                    <a:pt x="3079271" y="543372"/>
                  </a:lnTo>
                  <a:lnTo>
                    <a:pt x="3091952" y="533088"/>
                  </a:lnTo>
                  <a:lnTo>
                    <a:pt x="3400376" y="598767"/>
                  </a:lnTo>
                  <a:lnTo>
                    <a:pt x="3377461" y="606872"/>
                  </a:lnTo>
                  <a:close/>
                </a:path>
                <a:path w="5749290" h="713740">
                  <a:moveTo>
                    <a:pt x="3385302" y="621526"/>
                  </a:moveTo>
                  <a:lnTo>
                    <a:pt x="3370796" y="618437"/>
                  </a:lnTo>
                  <a:lnTo>
                    <a:pt x="3382887" y="608027"/>
                  </a:lnTo>
                  <a:lnTo>
                    <a:pt x="3393008" y="610182"/>
                  </a:lnTo>
                  <a:lnTo>
                    <a:pt x="3400376" y="598767"/>
                  </a:lnTo>
                  <a:lnTo>
                    <a:pt x="3420955" y="603149"/>
                  </a:lnTo>
                  <a:lnTo>
                    <a:pt x="3385302" y="621526"/>
                  </a:lnTo>
                  <a:close/>
                </a:path>
                <a:path w="5749290" h="713740">
                  <a:moveTo>
                    <a:pt x="3448952" y="622096"/>
                  </a:moveTo>
                  <a:lnTo>
                    <a:pt x="3431916" y="618468"/>
                  </a:lnTo>
                  <a:lnTo>
                    <a:pt x="3443557" y="607962"/>
                  </a:lnTo>
                  <a:lnTo>
                    <a:pt x="3470095" y="613614"/>
                  </a:lnTo>
                  <a:lnTo>
                    <a:pt x="3448952" y="622096"/>
                  </a:lnTo>
                  <a:close/>
                </a:path>
                <a:path w="5749290" h="713740">
                  <a:moveTo>
                    <a:pt x="960753" y="105217"/>
                  </a:moveTo>
                  <a:lnTo>
                    <a:pt x="945010" y="101864"/>
                  </a:lnTo>
                  <a:lnTo>
                    <a:pt x="957044" y="91442"/>
                  </a:lnTo>
                  <a:lnTo>
                    <a:pt x="960753" y="105217"/>
                  </a:lnTo>
                  <a:close/>
                </a:path>
                <a:path w="5749290" h="713740">
                  <a:moveTo>
                    <a:pt x="990265" y="100372"/>
                  </a:moveTo>
                  <a:lnTo>
                    <a:pt x="990386" y="98542"/>
                  </a:lnTo>
                  <a:lnTo>
                    <a:pt x="992185" y="98925"/>
                  </a:lnTo>
                  <a:lnTo>
                    <a:pt x="990265" y="100372"/>
                  </a:lnTo>
                  <a:close/>
                </a:path>
                <a:path w="5749290" h="713740">
                  <a:moveTo>
                    <a:pt x="1185256" y="176609"/>
                  </a:moveTo>
                  <a:lnTo>
                    <a:pt x="1183009" y="165531"/>
                  </a:lnTo>
                  <a:lnTo>
                    <a:pt x="959063" y="117842"/>
                  </a:lnTo>
                  <a:lnTo>
                    <a:pt x="966150" y="106366"/>
                  </a:lnTo>
                  <a:lnTo>
                    <a:pt x="1037641" y="121590"/>
                  </a:lnTo>
                  <a:lnTo>
                    <a:pt x="1054483" y="112192"/>
                  </a:lnTo>
                  <a:lnTo>
                    <a:pt x="1271035" y="158307"/>
                  </a:lnTo>
                  <a:lnTo>
                    <a:pt x="1238506" y="164364"/>
                  </a:lnTo>
                  <a:lnTo>
                    <a:pt x="1206989" y="170638"/>
                  </a:lnTo>
                  <a:lnTo>
                    <a:pt x="1185256" y="176609"/>
                  </a:lnTo>
                  <a:close/>
                </a:path>
                <a:path w="5749290" h="713740">
                  <a:moveTo>
                    <a:pt x="2889507" y="515946"/>
                  </a:moveTo>
                  <a:lnTo>
                    <a:pt x="2887708" y="515563"/>
                  </a:lnTo>
                  <a:lnTo>
                    <a:pt x="2883156" y="501609"/>
                  </a:lnTo>
                  <a:lnTo>
                    <a:pt x="2888554" y="502759"/>
                  </a:lnTo>
                  <a:lnTo>
                    <a:pt x="2889507" y="515946"/>
                  </a:lnTo>
                  <a:close/>
                </a:path>
                <a:path w="5749290" h="713740">
                  <a:moveTo>
                    <a:pt x="2945283" y="527824"/>
                  </a:moveTo>
                  <a:lnTo>
                    <a:pt x="2911997" y="520736"/>
                  </a:lnTo>
                  <a:lnTo>
                    <a:pt x="2922064" y="509895"/>
                  </a:lnTo>
                  <a:lnTo>
                    <a:pt x="2944330" y="514636"/>
                  </a:lnTo>
                  <a:lnTo>
                    <a:pt x="2945283" y="527824"/>
                  </a:lnTo>
                  <a:close/>
                </a:path>
                <a:path w="5749290" h="713740">
                  <a:moveTo>
                    <a:pt x="2966873" y="532422"/>
                  </a:moveTo>
                  <a:lnTo>
                    <a:pt x="2965384" y="532104"/>
                  </a:lnTo>
                  <a:lnTo>
                    <a:pt x="2968844" y="519856"/>
                  </a:lnTo>
                  <a:lnTo>
                    <a:pt x="2973117" y="520766"/>
                  </a:lnTo>
                  <a:lnTo>
                    <a:pt x="2966873" y="532422"/>
                  </a:lnTo>
                  <a:close/>
                </a:path>
                <a:path w="5749290" h="713740">
                  <a:moveTo>
                    <a:pt x="3309677" y="618407"/>
                  </a:moveTo>
                  <a:lnTo>
                    <a:pt x="3301442" y="603668"/>
                  </a:lnTo>
                  <a:lnTo>
                    <a:pt x="2978400" y="534876"/>
                  </a:lnTo>
                  <a:lnTo>
                    <a:pt x="2992908" y="524981"/>
                  </a:lnTo>
                  <a:lnTo>
                    <a:pt x="3357024" y="602520"/>
                  </a:lnTo>
                  <a:lnTo>
                    <a:pt x="3333603" y="610517"/>
                  </a:lnTo>
                  <a:lnTo>
                    <a:pt x="3309677" y="618407"/>
                  </a:lnTo>
                  <a:close/>
                </a:path>
                <a:path w="5749290" h="713740">
                  <a:moveTo>
                    <a:pt x="989540" y="111347"/>
                  </a:moveTo>
                  <a:lnTo>
                    <a:pt x="978745" y="109048"/>
                  </a:lnTo>
                  <a:lnTo>
                    <a:pt x="990265" y="100372"/>
                  </a:lnTo>
                  <a:lnTo>
                    <a:pt x="989540" y="111347"/>
                  </a:lnTo>
                  <a:close/>
                </a:path>
                <a:path w="5749290" h="713740">
                  <a:moveTo>
                    <a:pt x="954509" y="116872"/>
                  </a:moveTo>
                  <a:lnTo>
                    <a:pt x="922573" y="110071"/>
                  </a:lnTo>
                  <a:lnTo>
                    <a:pt x="926905" y="98009"/>
                  </a:lnTo>
                  <a:lnTo>
                    <a:pt x="966150" y="106366"/>
                  </a:lnTo>
                  <a:lnTo>
                    <a:pt x="954509" y="116872"/>
                  </a:lnTo>
                  <a:close/>
                </a:path>
                <a:path w="5749290" h="713740">
                  <a:moveTo>
                    <a:pt x="2834685" y="517257"/>
                  </a:moveTo>
                  <a:lnTo>
                    <a:pt x="2841294" y="505679"/>
                  </a:lnTo>
                  <a:lnTo>
                    <a:pt x="2842728" y="505985"/>
                  </a:lnTo>
                  <a:lnTo>
                    <a:pt x="2834685" y="517257"/>
                  </a:lnTo>
                  <a:close/>
                </a:path>
                <a:path w="5749290" h="713740">
                  <a:moveTo>
                    <a:pt x="2830240" y="529295"/>
                  </a:moveTo>
                  <a:lnTo>
                    <a:pt x="2827542" y="528720"/>
                  </a:lnTo>
                  <a:lnTo>
                    <a:pt x="2837608" y="517879"/>
                  </a:lnTo>
                  <a:lnTo>
                    <a:pt x="2846326" y="506751"/>
                  </a:lnTo>
                  <a:lnTo>
                    <a:pt x="2856784" y="508978"/>
                  </a:lnTo>
                  <a:lnTo>
                    <a:pt x="2845930" y="519651"/>
                  </a:lnTo>
                  <a:lnTo>
                    <a:pt x="2838396" y="518047"/>
                  </a:lnTo>
                  <a:lnTo>
                    <a:pt x="2830240" y="529295"/>
                  </a:lnTo>
                  <a:close/>
                </a:path>
                <a:path w="5749290" h="713740">
                  <a:moveTo>
                    <a:pt x="2874267" y="525686"/>
                  </a:moveTo>
                  <a:lnTo>
                    <a:pt x="2852902" y="521136"/>
                  </a:lnTo>
                  <a:lnTo>
                    <a:pt x="2864627" y="510648"/>
                  </a:lnTo>
                  <a:lnTo>
                    <a:pt x="2871515" y="512115"/>
                  </a:lnTo>
                  <a:lnTo>
                    <a:pt x="2874267" y="525686"/>
                  </a:lnTo>
                  <a:close/>
                </a:path>
                <a:path w="5749290" h="713740">
                  <a:moveTo>
                    <a:pt x="3275014" y="611025"/>
                  </a:moveTo>
                  <a:lnTo>
                    <a:pt x="2894059" y="529900"/>
                  </a:lnTo>
                  <a:lnTo>
                    <a:pt x="2893106" y="516713"/>
                  </a:lnTo>
                  <a:lnTo>
                    <a:pt x="3290056" y="601244"/>
                  </a:lnTo>
                  <a:lnTo>
                    <a:pt x="3275014" y="611025"/>
                  </a:lnTo>
                  <a:close/>
                </a:path>
                <a:path w="5749290" h="713740">
                  <a:moveTo>
                    <a:pt x="973838" y="185912"/>
                  </a:moveTo>
                  <a:lnTo>
                    <a:pt x="775756" y="143730"/>
                  </a:lnTo>
                  <a:lnTo>
                    <a:pt x="785598" y="132841"/>
                  </a:lnTo>
                  <a:lnTo>
                    <a:pt x="803199" y="123605"/>
                  </a:lnTo>
                  <a:lnTo>
                    <a:pt x="826873" y="115661"/>
                  </a:lnTo>
                  <a:lnTo>
                    <a:pt x="853245" y="108292"/>
                  </a:lnTo>
                  <a:lnTo>
                    <a:pt x="878942" y="100780"/>
                  </a:lnTo>
                  <a:lnTo>
                    <a:pt x="884169" y="114878"/>
                  </a:lnTo>
                  <a:lnTo>
                    <a:pt x="912731" y="120960"/>
                  </a:lnTo>
                  <a:lnTo>
                    <a:pt x="924030" y="136351"/>
                  </a:lnTo>
                  <a:lnTo>
                    <a:pt x="1028384" y="158573"/>
                  </a:lnTo>
                  <a:lnTo>
                    <a:pt x="1023940" y="170611"/>
                  </a:lnTo>
                  <a:lnTo>
                    <a:pt x="1004149" y="166397"/>
                  </a:lnTo>
                  <a:lnTo>
                    <a:pt x="996106" y="177669"/>
                  </a:lnTo>
                  <a:lnTo>
                    <a:pt x="1001503" y="178818"/>
                  </a:lnTo>
                  <a:lnTo>
                    <a:pt x="973838" y="185912"/>
                  </a:lnTo>
                  <a:close/>
                </a:path>
                <a:path w="5749290" h="713740">
                  <a:moveTo>
                    <a:pt x="1109206" y="188769"/>
                  </a:moveTo>
                  <a:lnTo>
                    <a:pt x="1034735" y="172910"/>
                  </a:lnTo>
                  <a:lnTo>
                    <a:pt x="1048176" y="162788"/>
                  </a:lnTo>
                  <a:lnTo>
                    <a:pt x="925829" y="136734"/>
                  </a:lnTo>
                  <a:lnTo>
                    <a:pt x="938316" y="113424"/>
                  </a:lnTo>
                  <a:lnTo>
                    <a:pt x="1183009" y="165531"/>
                  </a:lnTo>
                  <a:lnTo>
                    <a:pt x="1171368" y="176037"/>
                  </a:lnTo>
                  <a:lnTo>
                    <a:pt x="1160573" y="173738"/>
                  </a:lnTo>
                  <a:lnTo>
                    <a:pt x="1145333" y="183477"/>
                  </a:lnTo>
                  <a:lnTo>
                    <a:pt x="1109206" y="188769"/>
                  </a:lnTo>
                  <a:close/>
                </a:path>
                <a:path w="5749290" h="713740">
                  <a:moveTo>
                    <a:pt x="2627604" y="486143"/>
                  </a:moveTo>
                  <a:lnTo>
                    <a:pt x="2616134" y="483701"/>
                  </a:lnTo>
                  <a:lnTo>
                    <a:pt x="2625976" y="472812"/>
                  </a:lnTo>
                  <a:lnTo>
                    <a:pt x="2627747" y="473189"/>
                  </a:lnTo>
                  <a:lnTo>
                    <a:pt x="2627604" y="486143"/>
                  </a:lnTo>
                  <a:close/>
                </a:path>
                <a:path w="5749290" h="713740">
                  <a:moveTo>
                    <a:pt x="2656672" y="492334"/>
                  </a:moveTo>
                  <a:lnTo>
                    <a:pt x="2652877" y="491525"/>
                  </a:lnTo>
                  <a:lnTo>
                    <a:pt x="2652964" y="478559"/>
                  </a:lnTo>
                  <a:lnTo>
                    <a:pt x="2656672" y="492334"/>
                  </a:lnTo>
                  <a:close/>
                </a:path>
                <a:path w="5749290" h="713740">
                  <a:moveTo>
                    <a:pt x="2808650" y="524697"/>
                  </a:moveTo>
                  <a:lnTo>
                    <a:pt x="2678460" y="496973"/>
                  </a:lnTo>
                  <a:lnTo>
                    <a:pt x="2676354" y="483540"/>
                  </a:lnTo>
                  <a:lnTo>
                    <a:pt x="2804126" y="510749"/>
                  </a:lnTo>
                  <a:lnTo>
                    <a:pt x="2808650" y="524697"/>
                  </a:lnTo>
                  <a:close/>
                </a:path>
                <a:path w="5749290" h="713740">
                  <a:moveTo>
                    <a:pt x="3192107" y="606355"/>
                  </a:moveTo>
                  <a:lnTo>
                    <a:pt x="2830240" y="529295"/>
                  </a:lnTo>
                  <a:lnTo>
                    <a:pt x="2842809" y="518987"/>
                  </a:lnTo>
                  <a:lnTo>
                    <a:pt x="3202146" y="595508"/>
                  </a:lnTo>
                  <a:lnTo>
                    <a:pt x="3192107" y="606355"/>
                  </a:lnTo>
                  <a:close/>
                </a:path>
                <a:path w="5749290" h="713740">
                  <a:moveTo>
                    <a:pt x="3217746" y="611815"/>
                  </a:moveTo>
                  <a:lnTo>
                    <a:pt x="3207766" y="609689"/>
                  </a:lnTo>
                  <a:lnTo>
                    <a:pt x="3205323" y="596184"/>
                  </a:lnTo>
                  <a:lnTo>
                    <a:pt x="3231383" y="601734"/>
                  </a:lnTo>
                  <a:lnTo>
                    <a:pt x="3217746" y="611815"/>
                  </a:lnTo>
                  <a:close/>
                </a:path>
                <a:path w="5749290" h="713740">
                  <a:moveTo>
                    <a:pt x="3249850" y="618651"/>
                  </a:moveTo>
                  <a:lnTo>
                    <a:pt x="3242260" y="617035"/>
                  </a:lnTo>
                  <a:lnTo>
                    <a:pt x="3246704" y="604997"/>
                  </a:lnTo>
                  <a:lnTo>
                    <a:pt x="3258399" y="607487"/>
                  </a:lnTo>
                  <a:lnTo>
                    <a:pt x="3249850" y="618651"/>
                  </a:lnTo>
                  <a:close/>
                </a:path>
                <a:path w="5749290" h="713740">
                  <a:moveTo>
                    <a:pt x="1185761" y="179102"/>
                  </a:moveTo>
                  <a:lnTo>
                    <a:pt x="1180364" y="177953"/>
                  </a:lnTo>
                  <a:lnTo>
                    <a:pt x="1185256" y="176609"/>
                  </a:lnTo>
                  <a:lnTo>
                    <a:pt x="1185761" y="179102"/>
                  </a:lnTo>
                  <a:close/>
                </a:path>
                <a:path w="5749290" h="713740">
                  <a:moveTo>
                    <a:pt x="1169988" y="188728"/>
                  </a:moveTo>
                  <a:lnTo>
                    <a:pt x="1163325" y="187309"/>
                  </a:lnTo>
                  <a:lnTo>
                    <a:pt x="1169569" y="175654"/>
                  </a:lnTo>
                  <a:lnTo>
                    <a:pt x="1172042" y="176181"/>
                  </a:lnTo>
                  <a:lnTo>
                    <a:pt x="1169988" y="188728"/>
                  </a:lnTo>
                  <a:close/>
                </a:path>
                <a:path w="5749290" h="713740">
                  <a:moveTo>
                    <a:pt x="2654025" y="517739"/>
                  </a:moveTo>
                  <a:lnTo>
                    <a:pt x="2531679" y="491686"/>
                  </a:lnTo>
                  <a:lnTo>
                    <a:pt x="2543432" y="481204"/>
                  </a:lnTo>
                  <a:lnTo>
                    <a:pt x="2559909" y="471728"/>
                  </a:lnTo>
                  <a:lnTo>
                    <a:pt x="2592182" y="478600"/>
                  </a:lnTo>
                  <a:lnTo>
                    <a:pt x="2606854" y="494710"/>
                  </a:lnTo>
                  <a:lnTo>
                    <a:pt x="2656670" y="505318"/>
                  </a:lnTo>
                  <a:lnTo>
                    <a:pt x="2654025" y="517739"/>
                  </a:lnTo>
                  <a:close/>
                </a:path>
                <a:path w="5749290" h="713740">
                  <a:moveTo>
                    <a:pt x="2633280" y="500337"/>
                  </a:moveTo>
                  <a:lnTo>
                    <a:pt x="2606854" y="494710"/>
                  </a:lnTo>
                  <a:lnTo>
                    <a:pt x="2621532" y="484850"/>
                  </a:lnTo>
                  <a:lnTo>
                    <a:pt x="2628729" y="486383"/>
                  </a:lnTo>
                  <a:lnTo>
                    <a:pt x="2633280" y="500337"/>
                  </a:lnTo>
                  <a:close/>
                </a:path>
                <a:path w="5749290" h="713740">
                  <a:moveTo>
                    <a:pt x="2651216" y="504156"/>
                  </a:moveTo>
                  <a:lnTo>
                    <a:pt x="2643879" y="502594"/>
                  </a:lnTo>
                  <a:lnTo>
                    <a:pt x="2649195" y="490741"/>
                  </a:lnTo>
                  <a:lnTo>
                    <a:pt x="2656616" y="492322"/>
                  </a:lnTo>
                  <a:lnTo>
                    <a:pt x="2651216" y="504156"/>
                  </a:lnTo>
                  <a:close/>
                </a:path>
                <a:path w="5749290" h="713740">
                  <a:moveTo>
                    <a:pt x="3138044" y="607827"/>
                  </a:moveTo>
                  <a:lnTo>
                    <a:pt x="2667775" y="507683"/>
                  </a:lnTo>
                  <a:lnTo>
                    <a:pt x="2675283" y="496297"/>
                  </a:lnTo>
                  <a:lnTo>
                    <a:pt x="3139705" y="595196"/>
                  </a:lnTo>
                  <a:lnTo>
                    <a:pt x="3138044" y="607827"/>
                  </a:lnTo>
                  <a:close/>
                </a:path>
                <a:path w="5749290" h="713740">
                  <a:moveTo>
                    <a:pt x="2759440" y="579142"/>
                  </a:moveTo>
                  <a:lnTo>
                    <a:pt x="2358216" y="493701"/>
                  </a:lnTo>
                  <a:lnTo>
                    <a:pt x="2375170" y="484326"/>
                  </a:lnTo>
                  <a:lnTo>
                    <a:pt x="2390269" y="474557"/>
                  </a:lnTo>
                  <a:lnTo>
                    <a:pt x="2467270" y="490954"/>
                  </a:lnTo>
                  <a:lnTo>
                    <a:pt x="2489172" y="482634"/>
                  </a:lnTo>
                  <a:lnTo>
                    <a:pt x="2512087" y="474529"/>
                  </a:lnTo>
                  <a:lnTo>
                    <a:pt x="2527127" y="477731"/>
                  </a:lnTo>
                  <a:lnTo>
                    <a:pt x="2528080" y="490919"/>
                  </a:lnTo>
                  <a:lnTo>
                    <a:pt x="2944429" y="579581"/>
                  </a:lnTo>
                  <a:lnTo>
                    <a:pt x="2936555" y="590889"/>
                  </a:lnTo>
                  <a:lnTo>
                    <a:pt x="2930030" y="602484"/>
                  </a:lnTo>
                  <a:lnTo>
                    <a:pt x="2799981" y="574790"/>
                  </a:lnTo>
                  <a:lnTo>
                    <a:pt x="2759440" y="579142"/>
                  </a:lnTo>
                  <a:close/>
                </a:path>
                <a:path w="5749290" h="713740">
                  <a:moveTo>
                    <a:pt x="3038213" y="599552"/>
                  </a:moveTo>
                  <a:lnTo>
                    <a:pt x="2657623" y="518506"/>
                  </a:lnTo>
                  <a:lnTo>
                    <a:pt x="2667466" y="507617"/>
                  </a:lnTo>
                  <a:lnTo>
                    <a:pt x="3063292" y="591908"/>
                  </a:lnTo>
                  <a:lnTo>
                    <a:pt x="3064168" y="594021"/>
                  </a:lnTo>
                  <a:lnTo>
                    <a:pt x="3038213" y="599552"/>
                  </a:lnTo>
                  <a:close/>
                </a:path>
                <a:path w="5749290" h="713740">
                  <a:moveTo>
                    <a:pt x="3064168" y="594021"/>
                  </a:moveTo>
                  <a:lnTo>
                    <a:pt x="3063292" y="591908"/>
                  </a:lnTo>
                  <a:lnTo>
                    <a:pt x="3068690" y="593058"/>
                  </a:lnTo>
                  <a:lnTo>
                    <a:pt x="3064168" y="594021"/>
                  </a:lnTo>
                  <a:close/>
                </a:path>
                <a:path w="5749290" h="713740">
                  <a:moveTo>
                    <a:pt x="3069193" y="606150"/>
                  </a:moveTo>
                  <a:lnTo>
                    <a:pt x="3064168" y="594021"/>
                  </a:lnTo>
                  <a:lnTo>
                    <a:pt x="3068690" y="593058"/>
                  </a:lnTo>
                  <a:lnTo>
                    <a:pt x="3081734" y="595836"/>
                  </a:lnTo>
                  <a:lnTo>
                    <a:pt x="3069193" y="606150"/>
                  </a:lnTo>
                  <a:close/>
                </a:path>
                <a:path w="5749290" h="713740">
                  <a:moveTo>
                    <a:pt x="782000" y="132075"/>
                  </a:moveTo>
                  <a:lnTo>
                    <a:pt x="769096" y="129327"/>
                  </a:lnTo>
                  <a:lnTo>
                    <a:pt x="786444" y="120037"/>
                  </a:lnTo>
                  <a:lnTo>
                    <a:pt x="782000" y="132075"/>
                  </a:lnTo>
                  <a:close/>
                </a:path>
                <a:path w="5749290" h="713740">
                  <a:moveTo>
                    <a:pt x="1002457" y="192006"/>
                  </a:moveTo>
                  <a:lnTo>
                    <a:pt x="993461" y="190090"/>
                  </a:lnTo>
                  <a:lnTo>
                    <a:pt x="1001503" y="178818"/>
                  </a:lnTo>
                  <a:lnTo>
                    <a:pt x="996106" y="177669"/>
                  </a:lnTo>
                  <a:lnTo>
                    <a:pt x="1004149" y="166397"/>
                  </a:lnTo>
                  <a:lnTo>
                    <a:pt x="1074543" y="181387"/>
                  </a:lnTo>
                  <a:lnTo>
                    <a:pt x="1037572" y="186499"/>
                  </a:lnTo>
                  <a:lnTo>
                    <a:pt x="1002457" y="192006"/>
                  </a:lnTo>
                  <a:close/>
                </a:path>
                <a:path w="5749290" h="713740">
                  <a:moveTo>
                    <a:pt x="2449868" y="487249"/>
                  </a:moveTo>
                  <a:lnTo>
                    <a:pt x="2446270" y="486482"/>
                  </a:lnTo>
                  <a:lnTo>
                    <a:pt x="2454312" y="475210"/>
                  </a:lnTo>
                  <a:lnTo>
                    <a:pt x="2449868" y="487249"/>
                  </a:lnTo>
                  <a:close/>
                </a:path>
                <a:path w="5749290" h="713740">
                  <a:moveTo>
                    <a:pt x="2950049" y="593763"/>
                  </a:moveTo>
                  <a:lnTo>
                    <a:pt x="2958092" y="582491"/>
                  </a:lnTo>
                  <a:lnTo>
                    <a:pt x="2980526" y="587268"/>
                  </a:lnTo>
                  <a:lnTo>
                    <a:pt x="2950049" y="593763"/>
                  </a:lnTo>
                  <a:close/>
                </a:path>
                <a:path w="5749290" h="713740">
                  <a:moveTo>
                    <a:pt x="898210" y="195776"/>
                  </a:moveTo>
                  <a:lnTo>
                    <a:pt x="895457" y="182205"/>
                  </a:lnTo>
                  <a:lnTo>
                    <a:pt x="728131" y="146573"/>
                  </a:lnTo>
                  <a:lnTo>
                    <a:pt x="736370" y="135343"/>
                  </a:lnTo>
                  <a:lnTo>
                    <a:pt x="752538" y="125801"/>
                  </a:lnTo>
                  <a:lnTo>
                    <a:pt x="774803" y="130542"/>
                  </a:lnTo>
                  <a:lnTo>
                    <a:pt x="775756" y="143730"/>
                  </a:lnTo>
                  <a:lnTo>
                    <a:pt x="949830" y="180799"/>
                  </a:lnTo>
                  <a:lnTo>
                    <a:pt x="898210" y="195776"/>
                  </a:lnTo>
                  <a:close/>
                </a:path>
                <a:path w="5749290" h="713740">
                  <a:moveTo>
                    <a:pt x="2358216" y="493701"/>
                  </a:moveTo>
                  <a:lnTo>
                    <a:pt x="2284898" y="478088"/>
                  </a:lnTo>
                  <a:lnTo>
                    <a:pt x="2305760" y="469546"/>
                  </a:lnTo>
                  <a:lnTo>
                    <a:pt x="2329321" y="461578"/>
                  </a:lnTo>
                  <a:lnTo>
                    <a:pt x="2326676" y="474000"/>
                  </a:lnTo>
                  <a:lnTo>
                    <a:pt x="2356278" y="480303"/>
                  </a:lnTo>
                  <a:lnTo>
                    <a:pt x="2358216" y="493701"/>
                  </a:lnTo>
                  <a:close/>
                </a:path>
                <a:path w="5749290" h="713740">
                  <a:moveTo>
                    <a:pt x="789209" y="211519"/>
                  </a:moveTo>
                  <a:lnTo>
                    <a:pt x="778894" y="196337"/>
                  </a:lnTo>
                  <a:lnTo>
                    <a:pt x="593182" y="156790"/>
                  </a:lnTo>
                  <a:lnTo>
                    <a:pt x="633726" y="139454"/>
                  </a:lnTo>
                  <a:lnTo>
                    <a:pt x="670275" y="134253"/>
                  </a:lnTo>
                  <a:lnTo>
                    <a:pt x="714583" y="130703"/>
                  </a:lnTo>
                  <a:lnTo>
                    <a:pt x="722904" y="132475"/>
                  </a:lnTo>
                  <a:lnTo>
                    <a:pt x="719219" y="144675"/>
                  </a:lnTo>
                  <a:lnTo>
                    <a:pt x="884662" y="179906"/>
                  </a:lnTo>
                  <a:lnTo>
                    <a:pt x="865655" y="188844"/>
                  </a:lnTo>
                  <a:lnTo>
                    <a:pt x="828069" y="180840"/>
                  </a:lnTo>
                  <a:lnTo>
                    <a:pt x="817974" y="191675"/>
                  </a:lnTo>
                  <a:lnTo>
                    <a:pt x="814235" y="190878"/>
                  </a:lnTo>
                  <a:lnTo>
                    <a:pt x="808357" y="202611"/>
                  </a:lnTo>
                  <a:lnTo>
                    <a:pt x="789209" y="211519"/>
                  </a:lnTo>
                  <a:close/>
                </a:path>
                <a:path w="5749290" h="713740">
                  <a:moveTo>
                    <a:pt x="882692" y="192472"/>
                  </a:moveTo>
                  <a:lnTo>
                    <a:pt x="877210" y="191304"/>
                  </a:lnTo>
                  <a:lnTo>
                    <a:pt x="884662" y="179906"/>
                  </a:lnTo>
                  <a:lnTo>
                    <a:pt x="888457" y="180715"/>
                  </a:lnTo>
                  <a:lnTo>
                    <a:pt x="882692" y="192472"/>
                  </a:lnTo>
                  <a:close/>
                </a:path>
                <a:path w="5749290" h="713740">
                  <a:moveTo>
                    <a:pt x="2749598" y="590031"/>
                  </a:moveTo>
                  <a:lnTo>
                    <a:pt x="2245819" y="482751"/>
                  </a:lnTo>
                  <a:lnTo>
                    <a:pt x="2267355" y="474352"/>
                  </a:lnTo>
                  <a:lnTo>
                    <a:pt x="2750444" y="577226"/>
                  </a:lnTo>
                  <a:lnTo>
                    <a:pt x="2749598" y="590031"/>
                  </a:lnTo>
                  <a:close/>
                </a:path>
                <a:path w="5749290" h="713740">
                  <a:moveTo>
                    <a:pt x="2760393" y="592330"/>
                  </a:moveTo>
                  <a:lnTo>
                    <a:pt x="2754996" y="591180"/>
                  </a:lnTo>
                  <a:lnTo>
                    <a:pt x="2755842" y="578376"/>
                  </a:lnTo>
                  <a:lnTo>
                    <a:pt x="2763038" y="579908"/>
                  </a:lnTo>
                  <a:lnTo>
                    <a:pt x="2760393" y="592330"/>
                  </a:lnTo>
                  <a:close/>
                </a:path>
                <a:path w="5749290" h="713740">
                  <a:moveTo>
                    <a:pt x="850528" y="198607"/>
                  </a:moveTo>
                  <a:lnTo>
                    <a:pt x="836191" y="195554"/>
                  </a:lnTo>
                  <a:lnTo>
                    <a:pt x="842434" y="183899"/>
                  </a:lnTo>
                  <a:lnTo>
                    <a:pt x="859077" y="187443"/>
                  </a:lnTo>
                  <a:lnTo>
                    <a:pt x="850528" y="198607"/>
                  </a:lnTo>
                  <a:close/>
                </a:path>
                <a:path w="5749290" h="713740">
                  <a:moveTo>
                    <a:pt x="2567985" y="577326"/>
                  </a:moveTo>
                  <a:lnTo>
                    <a:pt x="2572430" y="565287"/>
                  </a:lnTo>
                  <a:lnTo>
                    <a:pt x="2155012" y="476398"/>
                  </a:lnTo>
                  <a:lnTo>
                    <a:pt x="2159456" y="464360"/>
                  </a:lnTo>
                  <a:lnTo>
                    <a:pt x="2596665" y="557464"/>
                  </a:lnTo>
                  <a:lnTo>
                    <a:pt x="2567985" y="577326"/>
                  </a:lnTo>
                  <a:close/>
                </a:path>
                <a:path w="5749290" h="713740">
                  <a:moveTo>
                    <a:pt x="2614542" y="574255"/>
                  </a:moveTo>
                  <a:lnTo>
                    <a:pt x="2597871" y="570705"/>
                  </a:lnTo>
                  <a:lnTo>
                    <a:pt x="2596665" y="557464"/>
                  </a:lnTo>
                  <a:lnTo>
                    <a:pt x="2633099" y="565222"/>
                  </a:lnTo>
                  <a:lnTo>
                    <a:pt x="2614542" y="574255"/>
                  </a:lnTo>
                  <a:close/>
                </a:path>
                <a:path w="5749290" h="713740">
                  <a:moveTo>
                    <a:pt x="2083997" y="474260"/>
                  </a:moveTo>
                  <a:lnTo>
                    <a:pt x="2078599" y="473111"/>
                  </a:lnTo>
                  <a:lnTo>
                    <a:pt x="2090240" y="462605"/>
                  </a:lnTo>
                  <a:lnTo>
                    <a:pt x="2083997" y="474260"/>
                  </a:lnTo>
                  <a:close/>
                </a:path>
                <a:path w="5749290" h="713740">
                  <a:moveTo>
                    <a:pt x="2131535" y="484383"/>
                  </a:moveTo>
                  <a:lnTo>
                    <a:pt x="2101989" y="478091"/>
                  </a:lnTo>
                  <a:lnTo>
                    <a:pt x="2102835" y="465287"/>
                  </a:lnTo>
                  <a:lnTo>
                    <a:pt x="2131622" y="471417"/>
                  </a:lnTo>
                  <a:lnTo>
                    <a:pt x="2131535" y="484383"/>
                  </a:lnTo>
                  <a:close/>
                </a:path>
                <a:path w="5749290" h="713740">
                  <a:moveTo>
                    <a:pt x="2465430" y="555487"/>
                  </a:moveTo>
                  <a:lnTo>
                    <a:pt x="2135949" y="485323"/>
                  </a:lnTo>
                  <a:lnTo>
                    <a:pt x="2144020" y="474057"/>
                  </a:lnTo>
                  <a:lnTo>
                    <a:pt x="2473473" y="544215"/>
                  </a:lnTo>
                  <a:lnTo>
                    <a:pt x="2465430" y="555487"/>
                  </a:lnTo>
                  <a:close/>
                </a:path>
                <a:path w="5749290" h="713740">
                  <a:moveTo>
                    <a:pt x="2550612" y="573626"/>
                  </a:moveTo>
                  <a:lnTo>
                    <a:pt x="2478025" y="558169"/>
                  </a:lnTo>
                  <a:lnTo>
                    <a:pt x="2473473" y="544215"/>
                  </a:lnTo>
                  <a:lnTo>
                    <a:pt x="2572430" y="565287"/>
                  </a:lnTo>
                  <a:lnTo>
                    <a:pt x="2550612" y="573626"/>
                  </a:lnTo>
                  <a:close/>
                </a:path>
                <a:path w="5749290" h="713740">
                  <a:moveTo>
                    <a:pt x="576948" y="218257"/>
                  </a:moveTo>
                  <a:lnTo>
                    <a:pt x="320139" y="163569"/>
                  </a:lnTo>
                  <a:lnTo>
                    <a:pt x="556467" y="148971"/>
                  </a:lnTo>
                  <a:lnTo>
                    <a:pt x="704002" y="180389"/>
                  </a:lnTo>
                  <a:lnTo>
                    <a:pt x="688903" y="190159"/>
                  </a:lnTo>
                  <a:lnTo>
                    <a:pt x="634786" y="178634"/>
                  </a:lnTo>
                  <a:lnTo>
                    <a:pt x="632141" y="191056"/>
                  </a:lnTo>
                  <a:lnTo>
                    <a:pt x="636693" y="205010"/>
                  </a:lnTo>
                  <a:lnTo>
                    <a:pt x="618167" y="201065"/>
                  </a:lnTo>
                  <a:lnTo>
                    <a:pt x="597389" y="209625"/>
                  </a:lnTo>
                  <a:lnTo>
                    <a:pt x="576948" y="218257"/>
                  </a:lnTo>
                  <a:close/>
                </a:path>
                <a:path w="5749290" h="713740">
                  <a:moveTo>
                    <a:pt x="735823" y="200150"/>
                  </a:moveTo>
                  <a:lnTo>
                    <a:pt x="698658" y="192236"/>
                  </a:lnTo>
                  <a:lnTo>
                    <a:pt x="704002" y="180389"/>
                  </a:lnTo>
                  <a:lnTo>
                    <a:pt x="739987" y="188052"/>
                  </a:lnTo>
                  <a:lnTo>
                    <a:pt x="735823" y="200150"/>
                  </a:lnTo>
                  <a:close/>
                </a:path>
                <a:path w="5749290" h="713740">
                  <a:moveTo>
                    <a:pt x="2452440" y="565705"/>
                  </a:moveTo>
                  <a:lnTo>
                    <a:pt x="2050540" y="480120"/>
                  </a:lnTo>
                  <a:lnTo>
                    <a:pt x="2077334" y="472841"/>
                  </a:lnTo>
                  <a:lnTo>
                    <a:pt x="2470828" y="556636"/>
                  </a:lnTo>
                  <a:lnTo>
                    <a:pt x="2452440" y="565705"/>
                  </a:lnTo>
                  <a:close/>
                </a:path>
                <a:path w="5749290" h="713740">
                  <a:moveTo>
                    <a:pt x="646535" y="194121"/>
                  </a:moveTo>
                  <a:lnTo>
                    <a:pt x="650979" y="182083"/>
                  </a:lnTo>
                  <a:lnTo>
                    <a:pt x="658176" y="183615"/>
                  </a:lnTo>
                  <a:lnTo>
                    <a:pt x="646535" y="194121"/>
                  </a:lnTo>
                  <a:close/>
                </a:path>
                <a:path w="5749290" h="713740">
                  <a:moveTo>
                    <a:pt x="660001" y="196989"/>
                  </a:moveTo>
                  <a:lnTo>
                    <a:pt x="659186" y="196815"/>
                  </a:lnTo>
                  <a:lnTo>
                    <a:pt x="658176" y="183615"/>
                  </a:lnTo>
                  <a:lnTo>
                    <a:pt x="675943" y="187399"/>
                  </a:lnTo>
                  <a:lnTo>
                    <a:pt x="660001" y="196989"/>
                  </a:lnTo>
                  <a:close/>
                </a:path>
                <a:path w="5749290" h="713740">
                  <a:moveTo>
                    <a:pt x="734696" y="212895"/>
                  </a:moveTo>
                  <a:lnTo>
                    <a:pt x="687917" y="202933"/>
                  </a:lnTo>
                  <a:lnTo>
                    <a:pt x="683140" y="188931"/>
                  </a:lnTo>
                  <a:lnTo>
                    <a:pt x="738859" y="200797"/>
                  </a:lnTo>
                  <a:lnTo>
                    <a:pt x="734696" y="212895"/>
                  </a:lnTo>
                  <a:close/>
                </a:path>
                <a:path w="5749290" h="713740">
                  <a:moveTo>
                    <a:pt x="1936569" y="468835"/>
                  </a:moveTo>
                  <a:lnTo>
                    <a:pt x="1932999" y="468074"/>
                  </a:lnTo>
                  <a:lnTo>
                    <a:pt x="1942812" y="457179"/>
                  </a:lnTo>
                  <a:lnTo>
                    <a:pt x="1936569" y="468835"/>
                  </a:lnTo>
                  <a:close/>
                </a:path>
                <a:path w="5749290" h="713740">
                  <a:moveTo>
                    <a:pt x="1988746" y="479946"/>
                  </a:moveTo>
                  <a:lnTo>
                    <a:pt x="1936569" y="468835"/>
                  </a:lnTo>
                  <a:lnTo>
                    <a:pt x="1953411" y="459436"/>
                  </a:lnTo>
                  <a:lnTo>
                    <a:pt x="1989592" y="467141"/>
                  </a:lnTo>
                  <a:lnTo>
                    <a:pt x="1988746" y="479946"/>
                  </a:lnTo>
                  <a:close/>
                </a:path>
                <a:path w="5749290" h="713740">
                  <a:moveTo>
                    <a:pt x="2399501" y="567416"/>
                  </a:moveTo>
                  <a:lnTo>
                    <a:pt x="1988746" y="479946"/>
                  </a:lnTo>
                  <a:lnTo>
                    <a:pt x="1996789" y="468674"/>
                  </a:lnTo>
                  <a:lnTo>
                    <a:pt x="2403187" y="555217"/>
                  </a:lnTo>
                  <a:lnTo>
                    <a:pt x="2399501" y="567416"/>
                  </a:lnTo>
                  <a:close/>
                </a:path>
                <a:path w="5749290" h="713740">
                  <a:moveTo>
                    <a:pt x="2413361" y="570368"/>
                  </a:moveTo>
                  <a:lnTo>
                    <a:pt x="2417580" y="558282"/>
                  </a:lnTo>
                  <a:lnTo>
                    <a:pt x="2429725" y="560868"/>
                  </a:lnTo>
                  <a:lnTo>
                    <a:pt x="2413361" y="570368"/>
                  </a:lnTo>
                  <a:close/>
                </a:path>
                <a:path w="5749290" h="713740">
                  <a:moveTo>
                    <a:pt x="687521" y="215834"/>
                  </a:moveTo>
                  <a:lnTo>
                    <a:pt x="661882" y="210374"/>
                  </a:lnTo>
                  <a:lnTo>
                    <a:pt x="671724" y="199485"/>
                  </a:lnTo>
                  <a:lnTo>
                    <a:pt x="716254" y="208968"/>
                  </a:lnTo>
                  <a:lnTo>
                    <a:pt x="687521" y="215834"/>
                  </a:lnTo>
                  <a:close/>
                </a:path>
                <a:path w="5749290" h="713740">
                  <a:moveTo>
                    <a:pt x="2221402" y="555460"/>
                  </a:moveTo>
                  <a:lnTo>
                    <a:pt x="1913286" y="489846"/>
                  </a:lnTo>
                  <a:lnTo>
                    <a:pt x="1922088" y="478736"/>
                  </a:lnTo>
                  <a:lnTo>
                    <a:pt x="1928697" y="467158"/>
                  </a:lnTo>
                  <a:lnTo>
                    <a:pt x="2343192" y="555425"/>
                  </a:lnTo>
                  <a:lnTo>
                    <a:pt x="2336948" y="567080"/>
                  </a:lnTo>
                  <a:lnTo>
                    <a:pt x="2225003" y="543242"/>
                  </a:lnTo>
                  <a:lnTo>
                    <a:pt x="2221402" y="555460"/>
                  </a:lnTo>
                  <a:close/>
                </a:path>
                <a:path w="5749290" h="713740">
                  <a:moveTo>
                    <a:pt x="1839519" y="474137"/>
                  </a:moveTo>
                  <a:lnTo>
                    <a:pt x="1818603" y="469683"/>
                  </a:lnTo>
                  <a:lnTo>
                    <a:pt x="1834602" y="460105"/>
                  </a:lnTo>
                  <a:lnTo>
                    <a:pt x="1842164" y="461716"/>
                  </a:lnTo>
                  <a:lnTo>
                    <a:pt x="1839519" y="474137"/>
                  </a:lnTo>
                  <a:close/>
                </a:path>
                <a:path w="5749290" h="713740">
                  <a:moveTo>
                    <a:pt x="1913286" y="489846"/>
                  </a:moveTo>
                  <a:lnTo>
                    <a:pt x="1839519" y="474137"/>
                  </a:lnTo>
                  <a:lnTo>
                    <a:pt x="1856867" y="464847"/>
                  </a:lnTo>
                  <a:lnTo>
                    <a:pt x="1908735" y="475892"/>
                  </a:lnTo>
                  <a:lnTo>
                    <a:pt x="1913286" y="489846"/>
                  </a:lnTo>
                  <a:close/>
                </a:path>
                <a:path w="5749290" h="713740">
                  <a:moveTo>
                    <a:pt x="2230867" y="553320"/>
                  </a:moveTo>
                  <a:lnTo>
                    <a:pt x="2228995" y="544092"/>
                  </a:lnTo>
                  <a:lnTo>
                    <a:pt x="2231863" y="544703"/>
                  </a:lnTo>
                  <a:lnTo>
                    <a:pt x="2230867" y="553320"/>
                  </a:lnTo>
                  <a:close/>
                </a:path>
                <a:path w="5749290" h="713740">
                  <a:moveTo>
                    <a:pt x="2313612" y="575096"/>
                  </a:moveTo>
                  <a:lnTo>
                    <a:pt x="2238945" y="559195"/>
                  </a:lnTo>
                  <a:lnTo>
                    <a:pt x="2243389" y="547157"/>
                  </a:lnTo>
                  <a:lnTo>
                    <a:pt x="2329751" y="565548"/>
                  </a:lnTo>
                  <a:lnTo>
                    <a:pt x="2313612" y="575096"/>
                  </a:lnTo>
                  <a:close/>
                </a:path>
                <a:path w="5749290" h="713740">
                  <a:moveTo>
                    <a:pt x="2231748" y="557663"/>
                  </a:moveTo>
                  <a:lnTo>
                    <a:pt x="2230399" y="557375"/>
                  </a:lnTo>
                  <a:lnTo>
                    <a:pt x="2230867" y="553320"/>
                  </a:lnTo>
                  <a:lnTo>
                    <a:pt x="2231748" y="557663"/>
                  </a:lnTo>
                  <a:close/>
                </a:path>
                <a:path w="5749290" h="713740">
                  <a:moveTo>
                    <a:pt x="1806287" y="480045"/>
                  </a:moveTo>
                  <a:lnTo>
                    <a:pt x="1791893" y="476980"/>
                  </a:lnTo>
                  <a:lnTo>
                    <a:pt x="1803591" y="466486"/>
                  </a:lnTo>
                  <a:lnTo>
                    <a:pt x="1806287" y="480045"/>
                  </a:lnTo>
                  <a:close/>
                </a:path>
                <a:path w="5749290" h="713740">
                  <a:moveTo>
                    <a:pt x="2227303" y="569701"/>
                  </a:moveTo>
                  <a:lnTo>
                    <a:pt x="1806287" y="480045"/>
                  </a:lnTo>
                  <a:lnTo>
                    <a:pt x="1808960" y="467630"/>
                  </a:lnTo>
                  <a:lnTo>
                    <a:pt x="2223820" y="555975"/>
                  </a:lnTo>
                  <a:lnTo>
                    <a:pt x="2227303" y="569701"/>
                  </a:lnTo>
                  <a:close/>
                </a:path>
                <a:path w="5749290" h="713740">
                  <a:moveTo>
                    <a:pt x="2243496" y="573149"/>
                  </a:moveTo>
                  <a:lnTo>
                    <a:pt x="2246142" y="560728"/>
                  </a:lnTo>
                  <a:lnTo>
                    <a:pt x="2251089" y="561782"/>
                  </a:lnTo>
                  <a:lnTo>
                    <a:pt x="2243496" y="573149"/>
                  </a:lnTo>
                  <a:close/>
                </a:path>
                <a:path w="5749290" h="713740">
                  <a:moveTo>
                    <a:pt x="2263738" y="577460"/>
                  </a:moveTo>
                  <a:lnTo>
                    <a:pt x="2256091" y="575831"/>
                  </a:lnTo>
                  <a:lnTo>
                    <a:pt x="2251089" y="561782"/>
                  </a:lnTo>
                  <a:lnTo>
                    <a:pt x="2271331" y="566092"/>
                  </a:lnTo>
                  <a:lnTo>
                    <a:pt x="2263738" y="577460"/>
                  </a:lnTo>
                  <a:close/>
                </a:path>
                <a:path w="5749290" h="713740">
                  <a:moveTo>
                    <a:pt x="2270485" y="578897"/>
                  </a:moveTo>
                  <a:lnTo>
                    <a:pt x="2271331" y="566092"/>
                  </a:lnTo>
                  <a:lnTo>
                    <a:pt x="2288648" y="569780"/>
                  </a:lnTo>
                  <a:lnTo>
                    <a:pt x="2270485" y="578897"/>
                  </a:lnTo>
                  <a:close/>
                </a:path>
                <a:path w="5749290" h="713740">
                  <a:moveTo>
                    <a:pt x="542170" y="223836"/>
                  </a:moveTo>
                  <a:lnTo>
                    <a:pt x="297253" y="171680"/>
                  </a:lnTo>
                  <a:lnTo>
                    <a:pt x="307488" y="160875"/>
                  </a:lnTo>
                  <a:lnTo>
                    <a:pt x="552603" y="213072"/>
                  </a:lnTo>
                  <a:lnTo>
                    <a:pt x="542170" y="223836"/>
                  </a:lnTo>
                  <a:close/>
                </a:path>
                <a:path w="5749290" h="713740">
                  <a:moveTo>
                    <a:pt x="1769457" y="485187"/>
                  </a:moveTo>
                  <a:lnTo>
                    <a:pt x="1765099" y="484259"/>
                  </a:lnTo>
                  <a:lnTo>
                    <a:pt x="1772102" y="472766"/>
                  </a:lnTo>
                  <a:lnTo>
                    <a:pt x="1769457" y="485187"/>
                  </a:lnTo>
                  <a:close/>
                </a:path>
                <a:path w="5749290" h="713740">
                  <a:moveTo>
                    <a:pt x="2145577" y="565282"/>
                  </a:moveTo>
                  <a:lnTo>
                    <a:pt x="1769457" y="485187"/>
                  </a:lnTo>
                  <a:lnTo>
                    <a:pt x="1781492" y="474765"/>
                  </a:lnTo>
                  <a:lnTo>
                    <a:pt x="2157134" y="554759"/>
                  </a:lnTo>
                  <a:lnTo>
                    <a:pt x="2145577" y="565282"/>
                  </a:lnTo>
                  <a:close/>
                </a:path>
                <a:path w="5749290" h="713740">
                  <a:moveTo>
                    <a:pt x="2171778" y="570862"/>
                  </a:moveTo>
                  <a:lnTo>
                    <a:pt x="2154489" y="567180"/>
                  </a:lnTo>
                  <a:lnTo>
                    <a:pt x="2157134" y="554759"/>
                  </a:lnTo>
                  <a:lnTo>
                    <a:pt x="2191544" y="562086"/>
                  </a:lnTo>
                  <a:lnTo>
                    <a:pt x="2171778" y="570862"/>
                  </a:lnTo>
                  <a:close/>
                </a:path>
                <a:path w="5749290" h="713740">
                  <a:moveTo>
                    <a:pt x="395698" y="218614"/>
                  </a:moveTo>
                  <a:lnTo>
                    <a:pt x="232420" y="183843"/>
                  </a:lnTo>
                  <a:lnTo>
                    <a:pt x="257274" y="176151"/>
                  </a:lnTo>
                  <a:lnTo>
                    <a:pt x="277911" y="167561"/>
                  </a:lnTo>
                  <a:lnTo>
                    <a:pt x="282463" y="181515"/>
                  </a:lnTo>
                  <a:lnTo>
                    <a:pt x="406608" y="207952"/>
                  </a:lnTo>
                  <a:lnTo>
                    <a:pt x="395698" y="218614"/>
                  </a:lnTo>
                  <a:close/>
                </a:path>
                <a:path w="5749290" h="713740">
                  <a:moveTo>
                    <a:pt x="499493" y="227732"/>
                  </a:moveTo>
                  <a:lnTo>
                    <a:pt x="282463" y="181515"/>
                  </a:lnTo>
                  <a:lnTo>
                    <a:pt x="291686" y="170495"/>
                  </a:lnTo>
                  <a:lnTo>
                    <a:pt x="500086" y="214874"/>
                  </a:lnTo>
                  <a:lnTo>
                    <a:pt x="499493" y="227732"/>
                  </a:lnTo>
                  <a:close/>
                </a:path>
                <a:path w="5749290" h="713740">
                  <a:moveTo>
                    <a:pt x="521758" y="232473"/>
                  </a:moveTo>
                  <a:lnTo>
                    <a:pt x="519455" y="218998"/>
                  </a:lnTo>
                  <a:lnTo>
                    <a:pt x="534046" y="222105"/>
                  </a:lnTo>
                  <a:lnTo>
                    <a:pt x="521758" y="232473"/>
                  </a:lnTo>
                  <a:close/>
                </a:path>
                <a:path w="5749290" h="713740">
                  <a:moveTo>
                    <a:pt x="1645925" y="484850"/>
                  </a:moveTo>
                  <a:lnTo>
                    <a:pt x="1629872" y="481432"/>
                  </a:lnTo>
                  <a:lnTo>
                    <a:pt x="1641992" y="471028"/>
                  </a:lnTo>
                  <a:lnTo>
                    <a:pt x="1653099" y="460409"/>
                  </a:lnTo>
                  <a:lnTo>
                    <a:pt x="1657540" y="461354"/>
                  </a:lnTo>
                  <a:lnTo>
                    <a:pt x="1657285" y="474285"/>
                  </a:lnTo>
                  <a:lnTo>
                    <a:pt x="1657510" y="474333"/>
                  </a:lnTo>
                  <a:lnTo>
                    <a:pt x="1645925" y="484850"/>
                  </a:lnTo>
                  <a:close/>
                </a:path>
                <a:path w="5749290" h="713740">
                  <a:moveTo>
                    <a:pt x="1725430" y="488796"/>
                  </a:moveTo>
                  <a:lnTo>
                    <a:pt x="1723631" y="488413"/>
                  </a:lnTo>
                  <a:lnTo>
                    <a:pt x="1724477" y="475609"/>
                  </a:lnTo>
                  <a:lnTo>
                    <a:pt x="1735272" y="477907"/>
                  </a:lnTo>
                  <a:lnTo>
                    <a:pt x="1725430" y="488796"/>
                  </a:lnTo>
                  <a:close/>
                </a:path>
                <a:path w="5749290" h="713740">
                  <a:moveTo>
                    <a:pt x="1747020" y="493394"/>
                  </a:moveTo>
                  <a:lnTo>
                    <a:pt x="1743422" y="492628"/>
                  </a:lnTo>
                  <a:lnTo>
                    <a:pt x="1744268" y="479823"/>
                  </a:lnTo>
                  <a:lnTo>
                    <a:pt x="1747020" y="493394"/>
                  </a:lnTo>
                  <a:close/>
                </a:path>
                <a:path w="5749290" h="713740">
                  <a:moveTo>
                    <a:pt x="2021345" y="551812"/>
                  </a:moveTo>
                  <a:lnTo>
                    <a:pt x="1754414" y="494968"/>
                  </a:lnTo>
                  <a:lnTo>
                    <a:pt x="1761585" y="483511"/>
                  </a:lnTo>
                  <a:lnTo>
                    <a:pt x="2028544" y="540360"/>
                  </a:lnTo>
                  <a:lnTo>
                    <a:pt x="2021345" y="551812"/>
                  </a:lnTo>
                  <a:close/>
                </a:path>
                <a:path w="5749290" h="713740">
                  <a:moveTo>
                    <a:pt x="2027698" y="553165"/>
                  </a:moveTo>
                  <a:lnTo>
                    <a:pt x="2028544" y="540360"/>
                  </a:lnTo>
                  <a:lnTo>
                    <a:pt x="2039340" y="542659"/>
                  </a:lnTo>
                  <a:lnTo>
                    <a:pt x="2027698" y="553165"/>
                  </a:lnTo>
                  <a:close/>
                </a:path>
                <a:path w="5749290" h="713740">
                  <a:moveTo>
                    <a:pt x="2045690" y="556996"/>
                  </a:moveTo>
                  <a:lnTo>
                    <a:pt x="2039340" y="542659"/>
                  </a:lnTo>
                  <a:lnTo>
                    <a:pt x="2048336" y="544575"/>
                  </a:lnTo>
                  <a:lnTo>
                    <a:pt x="2045690" y="556996"/>
                  </a:lnTo>
                  <a:close/>
                </a:path>
                <a:path w="5749290" h="713740">
                  <a:moveTo>
                    <a:pt x="2078076" y="563893"/>
                  </a:moveTo>
                  <a:lnTo>
                    <a:pt x="2076420" y="550555"/>
                  </a:lnTo>
                  <a:lnTo>
                    <a:pt x="2104111" y="556452"/>
                  </a:lnTo>
                  <a:lnTo>
                    <a:pt x="2103151" y="558245"/>
                  </a:lnTo>
                  <a:lnTo>
                    <a:pt x="2078076" y="563893"/>
                  </a:lnTo>
                  <a:close/>
                </a:path>
                <a:path w="5749290" h="713740">
                  <a:moveTo>
                    <a:pt x="2103151" y="558245"/>
                  </a:moveTo>
                  <a:lnTo>
                    <a:pt x="2104111" y="556452"/>
                  </a:lnTo>
                  <a:lnTo>
                    <a:pt x="2107625" y="557200"/>
                  </a:lnTo>
                  <a:lnTo>
                    <a:pt x="2103151" y="558245"/>
                  </a:lnTo>
                  <a:close/>
                </a:path>
                <a:path w="5749290" h="713740">
                  <a:moveTo>
                    <a:pt x="2107584" y="557247"/>
                  </a:moveTo>
                  <a:close/>
                </a:path>
                <a:path w="5749290" h="713740">
                  <a:moveTo>
                    <a:pt x="2109759" y="570640"/>
                  </a:moveTo>
                  <a:lnTo>
                    <a:pt x="2110184" y="557745"/>
                  </a:lnTo>
                  <a:lnTo>
                    <a:pt x="2118505" y="559517"/>
                  </a:lnTo>
                  <a:lnTo>
                    <a:pt x="2109759" y="570640"/>
                  </a:lnTo>
                  <a:close/>
                </a:path>
                <a:path w="5749290" h="713740">
                  <a:moveTo>
                    <a:pt x="2097868" y="568107"/>
                  </a:moveTo>
                  <a:lnTo>
                    <a:pt x="2103151" y="558245"/>
                  </a:lnTo>
                  <a:lnTo>
                    <a:pt x="2107584" y="557247"/>
                  </a:lnTo>
                  <a:lnTo>
                    <a:pt x="2097868" y="568107"/>
                  </a:lnTo>
                  <a:close/>
                </a:path>
                <a:path w="5749290" h="713740">
                  <a:moveTo>
                    <a:pt x="426032" y="225073"/>
                  </a:moveTo>
                  <a:lnTo>
                    <a:pt x="412369" y="222164"/>
                  </a:lnTo>
                  <a:lnTo>
                    <a:pt x="406608" y="207952"/>
                  </a:lnTo>
                  <a:lnTo>
                    <a:pt x="428199" y="212550"/>
                  </a:lnTo>
                  <a:lnTo>
                    <a:pt x="426032" y="225073"/>
                  </a:lnTo>
                  <a:close/>
                </a:path>
                <a:path w="5749290" h="713740">
                  <a:moveTo>
                    <a:pt x="447144" y="229569"/>
                  </a:moveTo>
                  <a:lnTo>
                    <a:pt x="437698" y="227558"/>
                  </a:lnTo>
                  <a:lnTo>
                    <a:pt x="436127" y="214238"/>
                  </a:lnTo>
                  <a:lnTo>
                    <a:pt x="450071" y="217208"/>
                  </a:lnTo>
                  <a:lnTo>
                    <a:pt x="447144" y="229569"/>
                  </a:lnTo>
                  <a:close/>
                </a:path>
                <a:path w="5749290" h="713740">
                  <a:moveTo>
                    <a:pt x="496853" y="228157"/>
                  </a:moveTo>
                  <a:lnTo>
                    <a:pt x="497469" y="227301"/>
                  </a:lnTo>
                  <a:lnTo>
                    <a:pt x="497834" y="227379"/>
                  </a:lnTo>
                  <a:lnTo>
                    <a:pt x="496853" y="228157"/>
                  </a:lnTo>
                  <a:close/>
                </a:path>
                <a:path w="5749290" h="713740">
                  <a:moveTo>
                    <a:pt x="1602238" y="475547"/>
                  </a:moveTo>
                  <a:lnTo>
                    <a:pt x="1585792" y="472045"/>
                  </a:lnTo>
                  <a:lnTo>
                    <a:pt x="1594762" y="460971"/>
                  </a:lnTo>
                  <a:lnTo>
                    <a:pt x="1600750" y="462246"/>
                  </a:lnTo>
                  <a:lnTo>
                    <a:pt x="1602238" y="475547"/>
                  </a:lnTo>
                  <a:close/>
                </a:path>
                <a:path w="5749290" h="713740">
                  <a:moveTo>
                    <a:pt x="1618431" y="478995"/>
                  </a:moveTo>
                  <a:lnTo>
                    <a:pt x="1613033" y="477846"/>
                  </a:lnTo>
                  <a:lnTo>
                    <a:pt x="1619276" y="466191"/>
                  </a:lnTo>
                  <a:lnTo>
                    <a:pt x="1622875" y="466957"/>
                  </a:lnTo>
                  <a:lnTo>
                    <a:pt x="1618431" y="478995"/>
                  </a:lnTo>
                  <a:close/>
                </a:path>
                <a:path w="5749290" h="713740">
                  <a:moveTo>
                    <a:pt x="1676005" y="491256"/>
                  </a:moveTo>
                  <a:lnTo>
                    <a:pt x="1656214" y="487041"/>
                  </a:lnTo>
                  <a:lnTo>
                    <a:pt x="1668699" y="476715"/>
                  </a:lnTo>
                  <a:lnTo>
                    <a:pt x="1682249" y="479601"/>
                  </a:lnTo>
                  <a:lnTo>
                    <a:pt x="1676005" y="491256"/>
                  </a:lnTo>
                  <a:close/>
                </a:path>
                <a:path w="5749290" h="713740">
                  <a:moveTo>
                    <a:pt x="1702319" y="496860"/>
                  </a:moveTo>
                  <a:lnTo>
                    <a:pt x="1685001" y="493172"/>
                  </a:lnTo>
                  <a:lnTo>
                    <a:pt x="1693044" y="481900"/>
                  </a:lnTo>
                  <a:lnTo>
                    <a:pt x="1697739" y="482899"/>
                  </a:lnTo>
                  <a:lnTo>
                    <a:pt x="1702319" y="496860"/>
                  </a:lnTo>
                  <a:close/>
                </a:path>
                <a:path w="5749290" h="713740">
                  <a:moveTo>
                    <a:pt x="1960113" y="551757"/>
                  </a:moveTo>
                  <a:lnTo>
                    <a:pt x="1709881" y="498470"/>
                  </a:lnTo>
                  <a:lnTo>
                    <a:pt x="1718233" y="487264"/>
                  </a:lnTo>
                  <a:lnTo>
                    <a:pt x="1966525" y="540138"/>
                  </a:lnTo>
                  <a:lnTo>
                    <a:pt x="1960113" y="551757"/>
                  </a:lnTo>
                  <a:close/>
                </a:path>
                <a:path w="5749290" h="713740">
                  <a:moveTo>
                    <a:pt x="2011615" y="562724"/>
                  </a:moveTo>
                  <a:lnTo>
                    <a:pt x="1982772" y="556582"/>
                  </a:lnTo>
                  <a:lnTo>
                    <a:pt x="1977826" y="542544"/>
                  </a:lnTo>
                  <a:lnTo>
                    <a:pt x="2017803" y="551057"/>
                  </a:lnTo>
                  <a:lnTo>
                    <a:pt x="2011615" y="562724"/>
                  </a:lnTo>
                  <a:close/>
                </a:path>
                <a:path w="5749290" h="713740">
                  <a:moveTo>
                    <a:pt x="489370" y="238561"/>
                  </a:moveTo>
                  <a:lnTo>
                    <a:pt x="484928" y="237615"/>
                  </a:lnTo>
                  <a:lnTo>
                    <a:pt x="496853" y="228157"/>
                  </a:lnTo>
                  <a:lnTo>
                    <a:pt x="489370" y="238561"/>
                  </a:lnTo>
                  <a:close/>
                </a:path>
                <a:path w="5749290" h="713740">
                  <a:moveTo>
                    <a:pt x="371685" y="239470"/>
                  </a:moveTo>
                  <a:lnTo>
                    <a:pt x="344697" y="233722"/>
                  </a:lnTo>
                  <a:lnTo>
                    <a:pt x="348663" y="222979"/>
                  </a:lnTo>
                  <a:lnTo>
                    <a:pt x="350940" y="222067"/>
                  </a:lnTo>
                  <a:lnTo>
                    <a:pt x="158425" y="181071"/>
                  </a:lnTo>
                  <a:lnTo>
                    <a:pt x="185303" y="173810"/>
                  </a:lnTo>
                  <a:lnTo>
                    <a:pt x="386421" y="216638"/>
                  </a:lnTo>
                  <a:lnTo>
                    <a:pt x="376523" y="227515"/>
                  </a:lnTo>
                  <a:lnTo>
                    <a:pt x="371685" y="239470"/>
                  </a:lnTo>
                  <a:close/>
                </a:path>
                <a:path w="5749290" h="713740">
                  <a:moveTo>
                    <a:pt x="407475" y="234106"/>
                  </a:moveTo>
                  <a:lnTo>
                    <a:pt x="403595" y="233280"/>
                  </a:lnTo>
                  <a:lnTo>
                    <a:pt x="410485" y="221763"/>
                  </a:lnTo>
                  <a:lnTo>
                    <a:pt x="418582" y="223487"/>
                  </a:lnTo>
                  <a:lnTo>
                    <a:pt x="407475" y="234106"/>
                  </a:lnTo>
                  <a:close/>
                </a:path>
                <a:path w="5749290" h="713740">
                  <a:moveTo>
                    <a:pt x="1592396" y="486436"/>
                  </a:moveTo>
                  <a:lnTo>
                    <a:pt x="1581600" y="484137"/>
                  </a:lnTo>
                  <a:lnTo>
                    <a:pt x="1575250" y="469800"/>
                  </a:lnTo>
                  <a:lnTo>
                    <a:pt x="1605836" y="476313"/>
                  </a:lnTo>
                  <a:lnTo>
                    <a:pt x="1592396" y="486436"/>
                  </a:lnTo>
                  <a:close/>
                </a:path>
                <a:path w="5749290" h="713740">
                  <a:moveTo>
                    <a:pt x="1885893" y="548937"/>
                  </a:moveTo>
                  <a:lnTo>
                    <a:pt x="1599593" y="487969"/>
                  </a:lnTo>
                  <a:lnTo>
                    <a:pt x="1605836" y="476313"/>
                  </a:lnTo>
                  <a:lnTo>
                    <a:pt x="1911843" y="541478"/>
                  </a:lnTo>
                  <a:lnTo>
                    <a:pt x="1885893" y="548937"/>
                  </a:lnTo>
                  <a:close/>
                </a:path>
                <a:path w="5749290" h="713740">
                  <a:moveTo>
                    <a:pt x="1930648" y="558467"/>
                  </a:moveTo>
                  <a:lnTo>
                    <a:pt x="1911843" y="541478"/>
                  </a:lnTo>
                  <a:lnTo>
                    <a:pt x="1939085" y="547279"/>
                  </a:lnTo>
                  <a:lnTo>
                    <a:pt x="1930648" y="558467"/>
                  </a:lnTo>
                  <a:close/>
                </a:path>
                <a:path w="5749290" h="713740">
                  <a:moveTo>
                    <a:pt x="306742" y="238625"/>
                  </a:moveTo>
                  <a:lnTo>
                    <a:pt x="115351" y="197868"/>
                  </a:lnTo>
                  <a:lnTo>
                    <a:pt x="117996" y="185446"/>
                  </a:lnTo>
                  <a:lnTo>
                    <a:pt x="150157" y="192295"/>
                  </a:lnTo>
                  <a:lnTo>
                    <a:pt x="165622" y="182603"/>
                  </a:lnTo>
                  <a:lnTo>
                    <a:pt x="349141" y="221684"/>
                  </a:lnTo>
                  <a:lnTo>
                    <a:pt x="348663" y="222979"/>
                  </a:lnTo>
                  <a:lnTo>
                    <a:pt x="329769" y="230544"/>
                  </a:lnTo>
                  <a:lnTo>
                    <a:pt x="306742" y="238625"/>
                  </a:lnTo>
                  <a:close/>
                </a:path>
                <a:path w="5749290" h="713740">
                  <a:moveTo>
                    <a:pt x="348663" y="222979"/>
                  </a:moveTo>
                  <a:lnTo>
                    <a:pt x="349141" y="221684"/>
                  </a:lnTo>
                  <a:lnTo>
                    <a:pt x="350940" y="222067"/>
                  </a:lnTo>
                  <a:lnTo>
                    <a:pt x="348663" y="222979"/>
                  </a:lnTo>
                  <a:close/>
                </a:path>
                <a:path w="5749290" h="713740">
                  <a:moveTo>
                    <a:pt x="1568807" y="494398"/>
                  </a:moveTo>
                  <a:lnTo>
                    <a:pt x="1515533" y="483053"/>
                  </a:lnTo>
                  <a:lnTo>
                    <a:pt x="1547415" y="476857"/>
                  </a:lnTo>
                  <a:lnTo>
                    <a:pt x="1561134" y="479779"/>
                  </a:lnTo>
                  <a:lnTo>
                    <a:pt x="1568807" y="494398"/>
                  </a:lnTo>
                  <a:close/>
                </a:path>
                <a:path w="5749290" h="713740">
                  <a:moveTo>
                    <a:pt x="1822075" y="548331"/>
                  </a:moveTo>
                  <a:lnTo>
                    <a:pt x="1580754" y="496942"/>
                  </a:lnTo>
                  <a:lnTo>
                    <a:pt x="1586998" y="485287"/>
                  </a:lnTo>
                  <a:lnTo>
                    <a:pt x="1829864" y="537005"/>
                  </a:lnTo>
                  <a:lnTo>
                    <a:pt x="1822075" y="548331"/>
                  </a:lnTo>
                  <a:close/>
                </a:path>
                <a:path w="5749290" h="713740">
                  <a:moveTo>
                    <a:pt x="226815" y="234589"/>
                  </a:moveTo>
                  <a:lnTo>
                    <a:pt x="73123" y="201860"/>
                  </a:lnTo>
                  <a:lnTo>
                    <a:pt x="109000" y="183531"/>
                  </a:lnTo>
                  <a:lnTo>
                    <a:pt x="108154" y="196335"/>
                  </a:lnTo>
                  <a:lnTo>
                    <a:pt x="237697" y="223922"/>
                  </a:lnTo>
                  <a:lnTo>
                    <a:pt x="226815" y="234589"/>
                  </a:lnTo>
                  <a:close/>
                </a:path>
                <a:path w="5749290" h="713740">
                  <a:moveTo>
                    <a:pt x="1486350" y="489823"/>
                  </a:moveTo>
                  <a:lnTo>
                    <a:pt x="1479574" y="488380"/>
                  </a:lnTo>
                  <a:lnTo>
                    <a:pt x="1490794" y="477785"/>
                  </a:lnTo>
                  <a:lnTo>
                    <a:pt x="1486350" y="489823"/>
                  </a:lnTo>
                  <a:close/>
                </a:path>
                <a:path w="5749290" h="713740">
                  <a:moveTo>
                    <a:pt x="1733796" y="555502"/>
                  </a:moveTo>
                  <a:lnTo>
                    <a:pt x="1483704" y="502244"/>
                  </a:lnTo>
                  <a:lnTo>
                    <a:pt x="1491747" y="490972"/>
                  </a:lnTo>
                  <a:lnTo>
                    <a:pt x="1502770" y="480335"/>
                  </a:lnTo>
                  <a:lnTo>
                    <a:pt x="1795339" y="542638"/>
                  </a:lnTo>
                  <a:lnTo>
                    <a:pt x="1773999" y="551078"/>
                  </a:lnTo>
                  <a:lnTo>
                    <a:pt x="1741838" y="544230"/>
                  </a:lnTo>
                  <a:lnTo>
                    <a:pt x="1733796" y="555502"/>
                  </a:lnTo>
                  <a:close/>
                </a:path>
                <a:path w="5749290" h="713740">
                  <a:moveTo>
                    <a:pt x="1806610" y="558023"/>
                  </a:moveTo>
                  <a:lnTo>
                    <a:pt x="1812854" y="546368"/>
                  </a:lnTo>
                  <a:lnTo>
                    <a:pt x="1817267" y="547307"/>
                  </a:lnTo>
                  <a:lnTo>
                    <a:pt x="1806610" y="558023"/>
                  </a:lnTo>
                  <a:close/>
                </a:path>
                <a:path w="5749290" h="713740">
                  <a:moveTo>
                    <a:pt x="210395" y="244077"/>
                  </a:moveTo>
                  <a:lnTo>
                    <a:pt x="0" y="199273"/>
                  </a:lnTo>
                  <a:lnTo>
                    <a:pt x="9926" y="188402"/>
                  </a:lnTo>
                  <a:lnTo>
                    <a:pt x="23563" y="178322"/>
                  </a:lnTo>
                  <a:lnTo>
                    <a:pt x="59126" y="185895"/>
                  </a:lnTo>
                  <a:lnTo>
                    <a:pt x="60585" y="199190"/>
                  </a:lnTo>
                  <a:lnTo>
                    <a:pt x="219084" y="232943"/>
                  </a:lnTo>
                  <a:lnTo>
                    <a:pt x="210395" y="244077"/>
                  </a:lnTo>
                  <a:close/>
                </a:path>
                <a:path w="5749290" h="713740">
                  <a:moveTo>
                    <a:pt x="274635" y="244772"/>
                  </a:moveTo>
                  <a:lnTo>
                    <a:pt x="235924" y="236529"/>
                  </a:lnTo>
                  <a:lnTo>
                    <a:pt x="237697" y="223922"/>
                  </a:lnTo>
                  <a:lnTo>
                    <a:pt x="288722" y="234787"/>
                  </a:lnTo>
                  <a:lnTo>
                    <a:pt x="274635" y="244772"/>
                  </a:lnTo>
                  <a:close/>
                </a:path>
                <a:path w="5749290" h="713740">
                  <a:moveTo>
                    <a:pt x="1612934" y="555734"/>
                  </a:moveTo>
                  <a:lnTo>
                    <a:pt x="1370771" y="504165"/>
                  </a:lnTo>
                  <a:lnTo>
                    <a:pt x="1394922" y="496323"/>
                  </a:lnTo>
                  <a:lnTo>
                    <a:pt x="1420706" y="475844"/>
                  </a:lnTo>
                  <a:lnTo>
                    <a:pt x="1446767" y="481394"/>
                  </a:lnTo>
                  <a:lnTo>
                    <a:pt x="1442323" y="493432"/>
                  </a:lnTo>
                  <a:lnTo>
                    <a:pt x="1633039" y="534045"/>
                  </a:lnTo>
                  <a:lnTo>
                    <a:pt x="1632193" y="546850"/>
                  </a:lnTo>
                  <a:lnTo>
                    <a:pt x="1628596" y="546084"/>
                  </a:lnTo>
                  <a:lnTo>
                    <a:pt x="1627981" y="547748"/>
                  </a:lnTo>
                  <a:lnTo>
                    <a:pt x="1612934" y="555734"/>
                  </a:lnTo>
                  <a:close/>
                </a:path>
                <a:path w="5749290" h="713740">
                  <a:moveTo>
                    <a:pt x="1449969" y="495061"/>
                  </a:moveTo>
                  <a:lnTo>
                    <a:pt x="1442323" y="493432"/>
                  </a:lnTo>
                  <a:lnTo>
                    <a:pt x="1452502" y="482615"/>
                  </a:lnTo>
                  <a:lnTo>
                    <a:pt x="1449969" y="495061"/>
                  </a:lnTo>
                  <a:close/>
                </a:path>
                <a:path w="5749290" h="713740">
                  <a:moveTo>
                    <a:pt x="1483704" y="502244"/>
                  </a:moveTo>
                  <a:lnTo>
                    <a:pt x="1454917" y="496114"/>
                  </a:lnTo>
                  <a:lnTo>
                    <a:pt x="1461076" y="484441"/>
                  </a:lnTo>
                  <a:lnTo>
                    <a:pt x="1482751" y="489057"/>
                  </a:lnTo>
                  <a:lnTo>
                    <a:pt x="1483704" y="502244"/>
                  </a:lnTo>
                  <a:close/>
                </a:path>
                <a:path w="5749290" h="713740">
                  <a:moveTo>
                    <a:pt x="1753671" y="559734"/>
                  </a:moveTo>
                  <a:lnTo>
                    <a:pt x="1742792" y="557417"/>
                  </a:lnTo>
                  <a:lnTo>
                    <a:pt x="1741838" y="544230"/>
                  </a:lnTo>
                  <a:lnTo>
                    <a:pt x="1773999" y="551078"/>
                  </a:lnTo>
                  <a:lnTo>
                    <a:pt x="1753671" y="559734"/>
                  </a:lnTo>
                  <a:close/>
                </a:path>
                <a:path w="5749290" h="713740">
                  <a:moveTo>
                    <a:pt x="1716757" y="564858"/>
                  </a:moveTo>
                  <a:lnTo>
                    <a:pt x="1632193" y="546850"/>
                  </a:lnTo>
                  <a:lnTo>
                    <a:pt x="1638436" y="535195"/>
                  </a:lnTo>
                  <a:lnTo>
                    <a:pt x="1726599" y="553969"/>
                  </a:lnTo>
                  <a:lnTo>
                    <a:pt x="1716757" y="564858"/>
                  </a:lnTo>
                  <a:close/>
                </a:path>
                <a:path w="5749290" h="713740">
                  <a:moveTo>
                    <a:pt x="1732162" y="568139"/>
                  </a:moveTo>
                  <a:lnTo>
                    <a:pt x="1727552" y="567157"/>
                  </a:lnTo>
                  <a:lnTo>
                    <a:pt x="1731996" y="555118"/>
                  </a:lnTo>
                  <a:lnTo>
                    <a:pt x="1734695" y="555693"/>
                  </a:lnTo>
                  <a:lnTo>
                    <a:pt x="1732162" y="568139"/>
                  </a:lnTo>
                  <a:close/>
                </a:path>
                <a:path w="5749290" h="713740">
                  <a:moveTo>
                    <a:pt x="3061" y="212910"/>
                  </a:moveTo>
                  <a:lnTo>
                    <a:pt x="1262" y="212527"/>
                  </a:lnTo>
                  <a:lnTo>
                    <a:pt x="3907" y="200105"/>
                  </a:lnTo>
                  <a:lnTo>
                    <a:pt x="3061" y="212910"/>
                  </a:lnTo>
                  <a:close/>
                </a:path>
                <a:path w="5749290" h="713740">
                  <a:moveTo>
                    <a:pt x="29311" y="257454"/>
                  </a:moveTo>
                  <a:lnTo>
                    <a:pt x="9323" y="253198"/>
                  </a:lnTo>
                  <a:lnTo>
                    <a:pt x="2944" y="238854"/>
                  </a:lnTo>
                  <a:lnTo>
                    <a:pt x="2974" y="225876"/>
                  </a:lnTo>
                  <a:lnTo>
                    <a:pt x="4860" y="213293"/>
                  </a:lnTo>
                  <a:lnTo>
                    <a:pt x="18301" y="203170"/>
                  </a:lnTo>
                  <a:lnTo>
                    <a:pt x="162575" y="233894"/>
                  </a:lnTo>
                  <a:lnTo>
                    <a:pt x="151496" y="244519"/>
                  </a:lnTo>
                  <a:lnTo>
                    <a:pt x="100219" y="233600"/>
                  </a:lnTo>
                  <a:lnTo>
                    <a:pt x="78735" y="254994"/>
                  </a:lnTo>
                  <a:lnTo>
                    <a:pt x="51747" y="249247"/>
                  </a:lnTo>
                  <a:lnTo>
                    <a:pt x="29311" y="257454"/>
                  </a:lnTo>
                  <a:close/>
                </a:path>
                <a:path w="5749290" h="713740">
                  <a:moveTo>
                    <a:pt x="1627981" y="547748"/>
                  </a:moveTo>
                  <a:lnTo>
                    <a:pt x="1628596" y="546084"/>
                  </a:lnTo>
                  <a:lnTo>
                    <a:pt x="1630395" y="546467"/>
                  </a:lnTo>
                  <a:lnTo>
                    <a:pt x="1627981" y="547748"/>
                  </a:lnTo>
                  <a:close/>
                </a:path>
                <a:path w="5749290" h="713740">
                  <a:moveTo>
                    <a:pt x="1629549" y="559272"/>
                  </a:moveTo>
                  <a:lnTo>
                    <a:pt x="1624151" y="558122"/>
                  </a:lnTo>
                  <a:lnTo>
                    <a:pt x="1627981" y="547748"/>
                  </a:lnTo>
                  <a:lnTo>
                    <a:pt x="1630395" y="546467"/>
                  </a:lnTo>
                  <a:lnTo>
                    <a:pt x="1652238" y="551119"/>
                  </a:lnTo>
                  <a:lnTo>
                    <a:pt x="1629549" y="559272"/>
                  </a:lnTo>
                  <a:close/>
                </a:path>
                <a:path w="5749290" h="713740">
                  <a:moveTo>
                    <a:pt x="104770" y="247554"/>
                  </a:moveTo>
                  <a:lnTo>
                    <a:pt x="98220" y="246159"/>
                  </a:lnTo>
                  <a:lnTo>
                    <a:pt x="100219" y="233600"/>
                  </a:lnTo>
                  <a:lnTo>
                    <a:pt x="105166" y="234653"/>
                  </a:lnTo>
                  <a:lnTo>
                    <a:pt x="104770" y="247554"/>
                  </a:lnTo>
                  <a:close/>
                </a:path>
                <a:path w="5749290" h="713740">
                  <a:moveTo>
                    <a:pt x="129959" y="252918"/>
                  </a:moveTo>
                  <a:lnTo>
                    <a:pt x="136203" y="241263"/>
                  </a:lnTo>
                  <a:lnTo>
                    <a:pt x="141713" y="242436"/>
                  </a:lnTo>
                  <a:lnTo>
                    <a:pt x="129959" y="252918"/>
                  </a:lnTo>
                  <a:close/>
                </a:path>
                <a:path w="5749290" h="713740">
                  <a:moveTo>
                    <a:pt x="1508263" y="572398"/>
                  </a:moveTo>
                  <a:lnTo>
                    <a:pt x="1497974" y="570207"/>
                  </a:lnTo>
                  <a:lnTo>
                    <a:pt x="1492016" y="555954"/>
                  </a:lnTo>
                  <a:lnTo>
                    <a:pt x="1237034" y="501655"/>
                  </a:lnTo>
                  <a:lnTo>
                    <a:pt x="1311481" y="491539"/>
                  </a:lnTo>
                  <a:lnTo>
                    <a:pt x="1564777" y="545479"/>
                  </a:lnTo>
                  <a:lnTo>
                    <a:pt x="1557831" y="556984"/>
                  </a:lnTo>
                  <a:lnTo>
                    <a:pt x="1517826" y="548465"/>
                  </a:lnTo>
                  <a:lnTo>
                    <a:pt x="1512960" y="560414"/>
                  </a:lnTo>
                  <a:lnTo>
                    <a:pt x="1508263" y="572398"/>
                  </a:lnTo>
                  <a:close/>
                </a:path>
                <a:path w="5749290" h="713740">
                  <a:moveTo>
                    <a:pt x="1581333" y="561989"/>
                  </a:moveTo>
                  <a:lnTo>
                    <a:pt x="1567530" y="559049"/>
                  </a:lnTo>
                  <a:lnTo>
                    <a:pt x="1564777" y="545479"/>
                  </a:lnTo>
                  <a:lnTo>
                    <a:pt x="1598288" y="552615"/>
                  </a:lnTo>
                  <a:lnTo>
                    <a:pt x="1581333" y="561989"/>
                  </a:lnTo>
                  <a:close/>
                </a:path>
                <a:path w="5749290" h="713740">
                  <a:moveTo>
                    <a:pt x="103924" y="260358"/>
                  </a:moveTo>
                  <a:lnTo>
                    <a:pt x="96193" y="258712"/>
                  </a:lnTo>
                  <a:lnTo>
                    <a:pt x="97349" y="245973"/>
                  </a:lnTo>
                  <a:lnTo>
                    <a:pt x="108369" y="248320"/>
                  </a:lnTo>
                  <a:lnTo>
                    <a:pt x="103924" y="260358"/>
                  </a:lnTo>
                  <a:close/>
                </a:path>
                <a:path w="5749290" h="713740">
                  <a:moveTo>
                    <a:pt x="1535872" y="565293"/>
                  </a:moveTo>
                  <a:lnTo>
                    <a:pt x="1527101" y="563425"/>
                  </a:lnTo>
                  <a:lnTo>
                    <a:pt x="1531545" y="551387"/>
                  </a:lnTo>
                  <a:lnTo>
                    <a:pt x="1541891" y="553590"/>
                  </a:lnTo>
                  <a:lnTo>
                    <a:pt x="1535872" y="565293"/>
                  </a:lnTo>
                  <a:close/>
                </a:path>
                <a:path w="5749290" h="713740">
                  <a:moveTo>
                    <a:pt x="1550631" y="568436"/>
                  </a:moveTo>
                  <a:lnTo>
                    <a:pt x="1543294" y="566873"/>
                  </a:lnTo>
                  <a:lnTo>
                    <a:pt x="1542341" y="553685"/>
                  </a:lnTo>
                  <a:lnTo>
                    <a:pt x="1556060" y="556607"/>
                  </a:lnTo>
                  <a:lnTo>
                    <a:pt x="1550631" y="568436"/>
                  </a:lnTo>
                  <a:close/>
                </a:path>
                <a:path w="5749290" h="713740">
                  <a:moveTo>
                    <a:pt x="54500" y="262818"/>
                  </a:moveTo>
                  <a:lnTo>
                    <a:pt x="40106" y="259753"/>
                  </a:lnTo>
                  <a:lnTo>
                    <a:pt x="60743" y="251163"/>
                  </a:lnTo>
                  <a:lnTo>
                    <a:pt x="61980" y="251426"/>
                  </a:lnTo>
                  <a:lnTo>
                    <a:pt x="54500" y="262818"/>
                  </a:lnTo>
                  <a:close/>
                </a:path>
                <a:path w="5749290" h="713740">
                  <a:moveTo>
                    <a:pt x="1402109" y="549793"/>
                  </a:moveTo>
                  <a:lnTo>
                    <a:pt x="1182352" y="502995"/>
                  </a:lnTo>
                  <a:lnTo>
                    <a:pt x="1188174" y="491250"/>
                  </a:lnTo>
                  <a:lnTo>
                    <a:pt x="1404755" y="537371"/>
                  </a:lnTo>
                  <a:lnTo>
                    <a:pt x="1402109" y="549793"/>
                  </a:lnTo>
                  <a:close/>
                </a:path>
                <a:path w="5749290" h="713740">
                  <a:moveTo>
                    <a:pt x="1411106" y="551708"/>
                  </a:moveTo>
                  <a:lnTo>
                    <a:pt x="1415550" y="539670"/>
                  </a:lnTo>
                  <a:lnTo>
                    <a:pt x="1419148" y="540436"/>
                  </a:lnTo>
                  <a:lnTo>
                    <a:pt x="1411106" y="551708"/>
                  </a:lnTo>
                  <a:close/>
                </a:path>
                <a:path w="5749290" h="713740">
                  <a:moveTo>
                    <a:pt x="1419202" y="553433"/>
                  </a:moveTo>
                  <a:lnTo>
                    <a:pt x="1419148" y="540436"/>
                  </a:lnTo>
                  <a:lnTo>
                    <a:pt x="1429944" y="542735"/>
                  </a:lnTo>
                  <a:lnTo>
                    <a:pt x="1419202" y="553433"/>
                  </a:lnTo>
                  <a:close/>
                </a:path>
                <a:path w="5749290" h="713740">
                  <a:moveTo>
                    <a:pt x="1463283" y="562820"/>
                  </a:moveTo>
                  <a:lnTo>
                    <a:pt x="1437419" y="557312"/>
                  </a:lnTo>
                  <a:lnTo>
                    <a:pt x="1445546" y="546058"/>
                  </a:lnTo>
                  <a:lnTo>
                    <a:pt x="1467727" y="550781"/>
                  </a:lnTo>
                  <a:lnTo>
                    <a:pt x="1463283" y="562820"/>
                  </a:lnTo>
                  <a:close/>
                </a:path>
                <a:path w="5749290" h="713740">
                  <a:moveTo>
                    <a:pt x="1404862" y="563364"/>
                  </a:moveTo>
                  <a:lnTo>
                    <a:pt x="1160168" y="511256"/>
                  </a:lnTo>
                  <a:lnTo>
                    <a:pt x="1173609" y="501133"/>
                  </a:lnTo>
                  <a:lnTo>
                    <a:pt x="1403909" y="550176"/>
                  </a:lnTo>
                  <a:lnTo>
                    <a:pt x="1404862" y="563364"/>
                  </a:lnTo>
                  <a:close/>
                </a:path>
                <a:path w="5749290" h="713740">
                  <a:moveTo>
                    <a:pt x="1452513" y="573511"/>
                  </a:moveTo>
                  <a:lnTo>
                    <a:pt x="1425946" y="567853"/>
                  </a:lnTo>
                  <a:lnTo>
                    <a:pt x="1423700" y="554390"/>
                  </a:lnTo>
                  <a:lnTo>
                    <a:pt x="1466881" y="563586"/>
                  </a:lnTo>
                  <a:lnTo>
                    <a:pt x="1452513" y="573511"/>
                  </a:lnTo>
                  <a:close/>
                </a:path>
                <a:path w="5749290" h="713740">
                  <a:moveTo>
                    <a:pt x="1380626" y="571187"/>
                  </a:moveTo>
                  <a:lnTo>
                    <a:pt x="1103547" y="512183"/>
                  </a:lnTo>
                  <a:lnTo>
                    <a:pt x="1100794" y="498612"/>
                  </a:lnTo>
                  <a:lnTo>
                    <a:pt x="1394348" y="561125"/>
                  </a:lnTo>
                  <a:lnTo>
                    <a:pt x="1380626" y="571187"/>
                  </a:lnTo>
                  <a:close/>
                </a:path>
                <a:path w="5749290" h="713740">
                  <a:moveTo>
                    <a:pt x="1040207" y="511679"/>
                  </a:moveTo>
                  <a:lnTo>
                    <a:pt x="1009592" y="505160"/>
                  </a:lnTo>
                  <a:lnTo>
                    <a:pt x="1018309" y="494032"/>
                  </a:lnTo>
                  <a:lnTo>
                    <a:pt x="1039900" y="498629"/>
                  </a:lnTo>
                  <a:lnTo>
                    <a:pt x="1040207" y="511679"/>
                  </a:lnTo>
                  <a:close/>
                </a:path>
                <a:path w="5749290" h="713740">
                  <a:moveTo>
                    <a:pt x="1068516" y="517708"/>
                  </a:moveTo>
                  <a:lnTo>
                    <a:pt x="1048725" y="513493"/>
                  </a:lnTo>
                  <a:lnTo>
                    <a:pt x="1069362" y="504903"/>
                  </a:lnTo>
                  <a:lnTo>
                    <a:pt x="1068516" y="517708"/>
                  </a:lnTo>
                  <a:close/>
                </a:path>
                <a:path w="5749290" h="713740">
                  <a:moveTo>
                    <a:pt x="1237021" y="566576"/>
                  </a:moveTo>
                  <a:lnTo>
                    <a:pt x="1002898" y="516719"/>
                  </a:lnTo>
                  <a:lnTo>
                    <a:pt x="1005544" y="504298"/>
                  </a:lnTo>
                  <a:lnTo>
                    <a:pt x="1072114" y="518474"/>
                  </a:lnTo>
                  <a:lnTo>
                    <a:pt x="1076559" y="506436"/>
                  </a:lnTo>
                  <a:lnTo>
                    <a:pt x="1252881" y="543984"/>
                  </a:lnTo>
                  <a:lnTo>
                    <a:pt x="1245204" y="555334"/>
                  </a:lnTo>
                  <a:lnTo>
                    <a:pt x="1237021" y="566576"/>
                  </a:lnTo>
                  <a:close/>
                </a:path>
                <a:path w="5749290" h="713740">
                  <a:moveTo>
                    <a:pt x="1256362" y="570695"/>
                  </a:moveTo>
                  <a:lnTo>
                    <a:pt x="1251414" y="569641"/>
                  </a:lnTo>
                  <a:lnTo>
                    <a:pt x="1255100" y="557441"/>
                  </a:lnTo>
                  <a:lnTo>
                    <a:pt x="1252881" y="543984"/>
                  </a:lnTo>
                  <a:lnTo>
                    <a:pt x="1330642" y="560543"/>
                  </a:lnTo>
                  <a:lnTo>
                    <a:pt x="1320407" y="571348"/>
                  </a:lnTo>
                  <a:lnTo>
                    <a:pt x="1263196" y="559165"/>
                  </a:lnTo>
                  <a:lnTo>
                    <a:pt x="1256362" y="570695"/>
                  </a:lnTo>
                  <a:close/>
                </a:path>
                <a:path w="5749290" h="713740">
                  <a:moveTo>
                    <a:pt x="1346495" y="576904"/>
                  </a:moveTo>
                  <a:lnTo>
                    <a:pt x="1331202" y="573647"/>
                  </a:lnTo>
                  <a:lnTo>
                    <a:pt x="1330642" y="560543"/>
                  </a:lnTo>
                  <a:lnTo>
                    <a:pt x="1353919" y="565500"/>
                  </a:lnTo>
                  <a:lnTo>
                    <a:pt x="1346495" y="576904"/>
                  </a:lnTo>
                  <a:close/>
                </a:path>
                <a:path w="5749290" h="713740">
                  <a:moveTo>
                    <a:pt x="1274579" y="574574"/>
                  </a:moveTo>
                  <a:lnTo>
                    <a:pt x="1273204" y="561296"/>
                  </a:lnTo>
                  <a:lnTo>
                    <a:pt x="1276887" y="562081"/>
                  </a:lnTo>
                  <a:lnTo>
                    <a:pt x="1274579" y="574574"/>
                  </a:lnTo>
                  <a:close/>
                </a:path>
                <a:path w="5749290" h="713740">
                  <a:moveTo>
                    <a:pt x="1320010" y="584249"/>
                  </a:moveTo>
                  <a:lnTo>
                    <a:pt x="1306740" y="581423"/>
                  </a:lnTo>
                  <a:lnTo>
                    <a:pt x="1308964" y="568911"/>
                  </a:lnTo>
                  <a:lnTo>
                    <a:pt x="1320856" y="571444"/>
                  </a:lnTo>
                  <a:lnTo>
                    <a:pt x="1320010" y="584249"/>
                  </a:lnTo>
                  <a:close/>
                </a:path>
                <a:path w="5749290" h="713740">
                  <a:moveTo>
                    <a:pt x="1333954" y="587218"/>
                  </a:moveTo>
                  <a:lnTo>
                    <a:pt x="1333057" y="574042"/>
                  </a:lnTo>
                  <a:lnTo>
                    <a:pt x="1341716" y="575886"/>
                  </a:lnTo>
                  <a:lnTo>
                    <a:pt x="1333954" y="587218"/>
                  </a:lnTo>
                  <a:close/>
                </a:path>
                <a:path w="5749290" h="713740">
                  <a:moveTo>
                    <a:pt x="1019306" y="572152"/>
                  </a:moveTo>
                  <a:lnTo>
                    <a:pt x="1006037" y="569327"/>
                  </a:lnTo>
                  <a:lnTo>
                    <a:pt x="1002160" y="555516"/>
                  </a:lnTo>
                  <a:lnTo>
                    <a:pt x="1002331" y="542568"/>
                  </a:lnTo>
                  <a:lnTo>
                    <a:pt x="1003852" y="529907"/>
                  </a:lnTo>
                  <a:lnTo>
                    <a:pt x="1013694" y="519018"/>
                  </a:lnTo>
                  <a:lnTo>
                    <a:pt x="1218804" y="562697"/>
                  </a:lnTo>
                  <a:lnTo>
                    <a:pt x="1204885" y="572717"/>
                  </a:lnTo>
                  <a:lnTo>
                    <a:pt x="1144190" y="559792"/>
                  </a:lnTo>
                  <a:lnTo>
                    <a:pt x="1132549" y="570298"/>
                  </a:lnTo>
                  <a:lnTo>
                    <a:pt x="1074974" y="558037"/>
                  </a:lnTo>
                  <a:lnTo>
                    <a:pt x="1069292" y="569812"/>
                  </a:lnTo>
                  <a:lnTo>
                    <a:pt x="1032746" y="562030"/>
                  </a:lnTo>
                  <a:lnTo>
                    <a:pt x="1019306" y="572152"/>
                  </a:lnTo>
                  <a:close/>
                </a:path>
                <a:path w="5749290" h="713740">
                  <a:moveTo>
                    <a:pt x="1230552" y="578183"/>
                  </a:moveTo>
                  <a:lnTo>
                    <a:pt x="1225154" y="577034"/>
                  </a:lnTo>
                  <a:lnTo>
                    <a:pt x="1222402" y="563463"/>
                  </a:lnTo>
                  <a:lnTo>
                    <a:pt x="1233169" y="565756"/>
                  </a:lnTo>
                  <a:lnTo>
                    <a:pt x="1230552" y="578183"/>
                  </a:lnTo>
                  <a:close/>
                </a:path>
                <a:path w="5749290" h="713740">
                  <a:moveTo>
                    <a:pt x="1248544" y="582015"/>
                  </a:moveTo>
                  <a:lnTo>
                    <a:pt x="1249362" y="569204"/>
                  </a:lnTo>
                  <a:lnTo>
                    <a:pt x="1251836" y="569731"/>
                  </a:lnTo>
                  <a:lnTo>
                    <a:pt x="1248544" y="582015"/>
                  </a:lnTo>
                  <a:close/>
                </a:path>
                <a:path w="5749290" h="713740">
                  <a:moveTo>
                    <a:pt x="1178344" y="580050"/>
                  </a:moveTo>
                  <a:lnTo>
                    <a:pt x="1147589" y="573501"/>
                  </a:lnTo>
                  <a:lnTo>
                    <a:pt x="1149587" y="560942"/>
                  </a:lnTo>
                  <a:lnTo>
                    <a:pt x="1192094" y="569994"/>
                  </a:lnTo>
                  <a:lnTo>
                    <a:pt x="1178344" y="580050"/>
                  </a:lnTo>
                  <a:close/>
                </a:path>
                <a:path w="5749290" h="713740">
                  <a:moveTo>
                    <a:pt x="1096843" y="575679"/>
                  </a:moveTo>
                  <a:lnTo>
                    <a:pt x="1077614" y="571584"/>
                  </a:lnTo>
                  <a:lnTo>
                    <a:pt x="1074974" y="558037"/>
                  </a:lnTo>
                  <a:lnTo>
                    <a:pt x="1104520" y="564329"/>
                  </a:lnTo>
                  <a:lnTo>
                    <a:pt x="1096843" y="575679"/>
                  </a:lnTo>
                  <a:close/>
                </a:path>
                <a:path w="5749290" h="713740">
                  <a:moveTo>
                    <a:pt x="1129903" y="582720"/>
                  </a:moveTo>
                  <a:lnTo>
                    <a:pt x="1128360" y="569406"/>
                  </a:lnTo>
                  <a:lnTo>
                    <a:pt x="1132549" y="570298"/>
                  </a:lnTo>
                  <a:lnTo>
                    <a:pt x="1129903" y="582720"/>
                  </a:lnTo>
                  <a:close/>
                </a:path>
                <a:path w="5749290" h="713740">
                  <a:moveTo>
                    <a:pt x="1037298" y="575984"/>
                  </a:moveTo>
                  <a:lnTo>
                    <a:pt x="1032746" y="562030"/>
                  </a:lnTo>
                  <a:lnTo>
                    <a:pt x="1043542" y="564329"/>
                  </a:lnTo>
                  <a:lnTo>
                    <a:pt x="1037298" y="575984"/>
                  </a:lnTo>
                  <a:close/>
                </a:path>
                <a:path w="5749290" h="713740">
                  <a:moveTo>
                    <a:pt x="1048093" y="578283"/>
                  </a:moveTo>
                  <a:lnTo>
                    <a:pt x="1044495" y="577516"/>
                  </a:lnTo>
                  <a:lnTo>
                    <a:pt x="1043542" y="564329"/>
                  </a:lnTo>
                  <a:lnTo>
                    <a:pt x="1065132" y="568926"/>
                  </a:lnTo>
                  <a:lnTo>
                    <a:pt x="1048093" y="578283"/>
                  </a:lnTo>
                  <a:close/>
                </a:path>
                <a:path w="5749290" h="713740">
                  <a:moveTo>
                    <a:pt x="1069684" y="582880"/>
                  </a:moveTo>
                  <a:lnTo>
                    <a:pt x="1064511" y="581779"/>
                  </a:lnTo>
                  <a:lnTo>
                    <a:pt x="1066031" y="569118"/>
                  </a:lnTo>
                  <a:lnTo>
                    <a:pt x="1073341" y="570674"/>
                  </a:lnTo>
                  <a:lnTo>
                    <a:pt x="1069684" y="582880"/>
                  </a:lnTo>
                  <a:close/>
                </a:path>
                <a:path w="5749290" h="713740">
                  <a:moveTo>
                    <a:pt x="1032854" y="588022"/>
                  </a:moveTo>
                  <a:lnTo>
                    <a:pt x="1026503" y="573685"/>
                  </a:lnTo>
                  <a:lnTo>
                    <a:pt x="1037298" y="575984"/>
                  </a:lnTo>
                  <a:lnTo>
                    <a:pt x="1032854" y="588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0981" y="1957352"/>
              <a:ext cx="3171825" cy="2928620"/>
            </a:xfrm>
            <a:custGeom>
              <a:avLst/>
              <a:gdLst/>
              <a:ahLst/>
              <a:cxnLst/>
              <a:rect l="l" t="t" r="r" b="b"/>
              <a:pathLst>
                <a:path w="3171825" h="2928620">
                  <a:moveTo>
                    <a:pt x="2638073" y="2138965"/>
                  </a:moveTo>
                  <a:lnTo>
                    <a:pt x="2613822" y="2140255"/>
                  </a:lnTo>
                  <a:lnTo>
                    <a:pt x="2589127" y="2142427"/>
                  </a:lnTo>
                  <a:lnTo>
                    <a:pt x="2565878" y="2142160"/>
                  </a:lnTo>
                  <a:lnTo>
                    <a:pt x="2503429" y="2111461"/>
                  </a:lnTo>
                  <a:lnTo>
                    <a:pt x="2460938" y="2086727"/>
                  </a:lnTo>
                  <a:lnTo>
                    <a:pt x="2418495" y="2061928"/>
                  </a:lnTo>
                  <a:lnTo>
                    <a:pt x="2376101" y="2037060"/>
                  </a:lnTo>
                  <a:lnTo>
                    <a:pt x="2333756" y="2012120"/>
                  </a:lnTo>
                  <a:lnTo>
                    <a:pt x="2291462" y="1987103"/>
                  </a:lnTo>
                  <a:lnTo>
                    <a:pt x="2249219" y="1962003"/>
                  </a:lnTo>
                  <a:lnTo>
                    <a:pt x="2207030" y="1936818"/>
                  </a:lnTo>
                  <a:lnTo>
                    <a:pt x="2164893" y="1911542"/>
                  </a:lnTo>
                  <a:lnTo>
                    <a:pt x="2122812" y="1886171"/>
                  </a:lnTo>
                  <a:lnTo>
                    <a:pt x="2080786" y="1860700"/>
                  </a:lnTo>
                  <a:lnTo>
                    <a:pt x="2038818" y="1835125"/>
                  </a:lnTo>
                  <a:lnTo>
                    <a:pt x="1996907" y="1809442"/>
                  </a:lnTo>
                  <a:lnTo>
                    <a:pt x="1955054" y="1783646"/>
                  </a:lnTo>
                  <a:lnTo>
                    <a:pt x="1911853" y="1756879"/>
                  </a:lnTo>
                  <a:lnTo>
                    <a:pt x="1868668" y="1730092"/>
                  </a:lnTo>
                  <a:lnTo>
                    <a:pt x="1825500" y="1703284"/>
                  </a:lnTo>
                  <a:lnTo>
                    <a:pt x="1739211" y="1649608"/>
                  </a:lnTo>
                  <a:lnTo>
                    <a:pt x="1652983" y="1595853"/>
                  </a:lnTo>
                  <a:lnTo>
                    <a:pt x="1566814" y="1542019"/>
                  </a:lnTo>
                  <a:lnTo>
                    <a:pt x="1480699" y="1488108"/>
                  </a:lnTo>
                  <a:lnTo>
                    <a:pt x="1394638" y="1434121"/>
                  </a:lnTo>
                  <a:lnTo>
                    <a:pt x="1308625" y="1380060"/>
                  </a:lnTo>
                  <a:lnTo>
                    <a:pt x="1222659" y="1325926"/>
                  </a:lnTo>
                  <a:lnTo>
                    <a:pt x="1136737" y="1271720"/>
                  </a:lnTo>
                  <a:lnTo>
                    <a:pt x="1050855" y="1217443"/>
                  </a:lnTo>
                  <a:lnTo>
                    <a:pt x="965011" y="1163097"/>
                  </a:lnTo>
                  <a:lnTo>
                    <a:pt x="879202" y="1108683"/>
                  </a:lnTo>
                  <a:lnTo>
                    <a:pt x="846013" y="1073096"/>
                  </a:lnTo>
                  <a:lnTo>
                    <a:pt x="831924" y="1051411"/>
                  </a:lnTo>
                  <a:lnTo>
                    <a:pt x="817366" y="1030362"/>
                  </a:lnTo>
                  <a:lnTo>
                    <a:pt x="930622" y="893251"/>
                  </a:lnTo>
                  <a:lnTo>
                    <a:pt x="1047055" y="789192"/>
                  </a:lnTo>
                  <a:lnTo>
                    <a:pt x="1085461" y="754170"/>
                  </a:lnTo>
                  <a:lnTo>
                    <a:pt x="1131206" y="716174"/>
                  </a:lnTo>
                  <a:lnTo>
                    <a:pt x="1170527" y="693018"/>
                  </a:lnTo>
                  <a:lnTo>
                    <a:pt x="1206211" y="684852"/>
                  </a:lnTo>
                  <a:lnTo>
                    <a:pt x="1224459" y="688505"/>
                  </a:lnTo>
                  <a:lnTo>
                    <a:pt x="933709" y="1040496"/>
                  </a:lnTo>
                  <a:lnTo>
                    <a:pt x="1329115" y="1283209"/>
                  </a:lnTo>
                  <a:lnTo>
                    <a:pt x="1939475" y="1658081"/>
                  </a:lnTo>
                  <a:lnTo>
                    <a:pt x="2156778" y="1791399"/>
                  </a:lnTo>
                  <a:lnTo>
                    <a:pt x="2243676" y="1844668"/>
                  </a:lnTo>
                  <a:lnTo>
                    <a:pt x="2314789" y="1758576"/>
                  </a:lnTo>
                  <a:lnTo>
                    <a:pt x="2386534" y="1831253"/>
                  </a:lnTo>
                  <a:lnTo>
                    <a:pt x="2528655" y="1975330"/>
                  </a:lnTo>
                  <a:lnTo>
                    <a:pt x="2549879" y="1995008"/>
                  </a:lnTo>
                  <a:lnTo>
                    <a:pt x="2571755" y="2014034"/>
                  </a:lnTo>
                  <a:lnTo>
                    <a:pt x="2592637" y="2033714"/>
                  </a:lnTo>
                  <a:lnTo>
                    <a:pt x="2610877" y="2055355"/>
                  </a:lnTo>
                  <a:lnTo>
                    <a:pt x="2620832" y="2073983"/>
                  </a:lnTo>
                  <a:lnTo>
                    <a:pt x="2627379" y="2095018"/>
                  </a:lnTo>
                  <a:lnTo>
                    <a:pt x="2632475" y="2117124"/>
                  </a:lnTo>
                  <a:lnTo>
                    <a:pt x="2638073" y="2138965"/>
                  </a:lnTo>
                  <a:close/>
                </a:path>
                <a:path w="3171825" h="2928620">
                  <a:moveTo>
                    <a:pt x="2314789" y="1758576"/>
                  </a:moveTo>
                  <a:lnTo>
                    <a:pt x="2243676" y="1844668"/>
                  </a:lnTo>
                  <a:lnTo>
                    <a:pt x="2249902" y="1833465"/>
                  </a:lnTo>
                  <a:lnTo>
                    <a:pt x="1214869" y="772674"/>
                  </a:lnTo>
                  <a:lnTo>
                    <a:pt x="933709" y="1040496"/>
                  </a:lnTo>
                  <a:lnTo>
                    <a:pt x="1224459" y="688505"/>
                  </a:lnTo>
                  <a:lnTo>
                    <a:pt x="1241044" y="691825"/>
                  </a:lnTo>
                  <a:lnTo>
                    <a:pt x="1277813" y="714085"/>
                  </a:lnTo>
                  <a:lnTo>
                    <a:pt x="1319304" y="751782"/>
                  </a:lnTo>
                  <a:lnTo>
                    <a:pt x="1532893" y="967422"/>
                  </a:lnTo>
                  <a:lnTo>
                    <a:pt x="1782007" y="1219200"/>
                  </a:lnTo>
                  <a:lnTo>
                    <a:pt x="2066584" y="1507147"/>
                  </a:lnTo>
                  <a:lnTo>
                    <a:pt x="2314789" y="1758576"/>
                  </a:lnTo>
                  <a:close/>
                </a:path>
                <a:path w="3171825" h="2928620">
                  <a:moveTo>
                    <a:pt x="2149476" y="2896231"/>
                  </a:moveTo>
                  <a:lnTo>
                    <a:pt x="2119696" y="2920877"/>
                  </a:lnTo>
                  <a:lnTo>
                    <a:pt x="2064071" y="2928130"/>
                  </a:lnTo>
                  <a:lnTo>
                    <a:pt x="2024328" y="2928249"/>
                  </a:lnTo>
                  <a:lnTo>
                    <a:pt x="1984632" y="2926250"/>
                  </a:lnTo>
                  <a:lnTo>
                    <a:pt x="1945168" y="2922116"/>
                  </a:lnTo>
                  <a:lnTo>
                    <a:pt x="1895095" y="2915705"/>
                  </a:lnTo>
                  <a:lnTo>
                    <a:pt x="1845070" y="2909071"/>
                  </a:lnTo>
                  <a:lnTo>
                    <a:pt x="1795091" y="2902217"/>
                  </a:lnTo>
                  <a:lnTo>
                    <a:pt x="1745158" y="2895143"/>
                  </a:lnTo>
                  <a:lnTo>
                    <a:pt x="1695270" y="2887853"/>
                  </a:lnTo>
                  <a:lnTo>
                    <a:pt x="1645428" y="2880347"/>
                  </a:lnTo>
                  <a:lnTo>
                    <a:pt x="1595630" y="2872629"/>
                  </a:lnTo>
                  <a:lnTo>
                    <a:pt x="1545877" y="2864700"/>
                  </a:lnTo>
                  <a:lnTo>
                    <a:pt x="1496167" y="2856561"/>
                  </a:lnTo>
                  <a:lnTo>
                    <a:pt x="1446501" y="2848216"/>
                  </a:lnTo>
                  <a:lnTo>
                    <a:pt x="1396878" y="2839666"/>
                  </a:lnTo>
                  <a:lnTo>
                    <a:pt x="1347296" y="2830913"/>
                  </a:lnTo>
                  <a:lnTo>
                    <a:pt x="1297757" y="2821959"/>
                  </a:lnTo>
                  <a:lnTo>
                    <a:pt x="1248260" y="2812807"/>
                  </a:lnTo>
                  <a:lnTo>
                    <a:pt x="1198803" y="2803457"/>
                  </a:lnTo>
                  <a:lnTo>
                    <a:pt x="1149386" y="2793912"/>
                  </a:lnTo>
                  <a:lnTo>
                    <a:pt x="1100010" y="2784175"/>
                  </a:lnTo>
                  <a:lnTo>
                    <a:pt x="1050674" y="2774246"/>
                  </a:lnTo>
                  <a:lnTo>
                    <a:pt x="1001376" y="2764129"/>
                  </a:lnTo>
                  <a:lnTo>
                    <a:pt x="952117" y="2753825"/>
                  </a:lnTo>
                  <a:lnTo>
                    <a:pt x="902897" y="2743336"/>
                  </a:lnTo>
                  <a:lnTo>
                    <a:pt x="853714" y="2732664"/>
                  </a:lnTo>
                  <a:lnTo>
                    <a:pt x="804568" y="2721811"/>
                  </a:lnTo>
                  <a:lnTo>
                    <a:pt x="755460" y="2710779"/>
                  </a:lnTo>
                  <a:lnTo>
                    <a:pt x="706387" y="2699570"/>
                  </a:lnTo>
                  <a:lnTo>
                    <a:pt x="657351" y="2688186"/>
                  </a:lnTo>
                  <a:lnTo>
                    <a:pt x="608350" y="2676630"/>
                  </a:lnTo>
                  <a:lnTo>
                    <a:pt x="559384" y="2664902"/>
                  </a:lnTo>
                  <a:lnTo>
                    <a:pt x="510232" y="2652952"/>
                  </a:lnTo>
                  <a:lnTo>
                    <a:pt x="461555" y="2640943"/>
                  </a:lnTo>
                  <a:lnTo>
                    <a:pt x="412691" y="2628715"/>
                  </a:lnTo>
                  <a:lnTo>
                    <a:pt x="363860" y="2616324"/>
                  </a:lnTo>
                  <a:lnTo>
                    <a:pt x="315062" y="2603772"/>
                  </a:lnTo>
                  <a:lnTo>
                    <a:pt x="266296" y="2591061"/>
                  </a:lnTo>
                  <a:lnTo>
                    <a:pt x="217562" y="2578193"/>
                  </a:lnTo>
                  <a:lnTo>
                    <a:pt x="168859" y="2565171"/>
                  </a:lnTo>
                  <a:lnTo>
                    <a:pt x="120187" y="2551995"/>
                  </a:lnTo>
                  <a:lnTo>
                    <a:pt x="71546" y="2538669"/>
                  </a:lnTo>
                  <a:lnTo>
                    <a:pt x="12143" y="2508066"/>
                  </a:lnTo>
                  <a:lnTo>
                    <a:pt x="0" y="2482125"/>
                  </a:lnTo>
                  <a:lnTo>
                    <a:pt x="5767" y="2446799"/>
                  </a:lnTo>
                  <a:lnTo>
                    <a:pt x="24103" y="2402126"/>
                  </a:lnTo>
                  <a:lnTo>
                    <a:pt x="42865" y="2357592"/>
                  </a:lnTo>
                  <a:lnTo>
                    <a:pt x="81567" y="2268915"/>
                  </a:lnTo>
                  <a:lnTo>
                    <a:pt x="121684" y="2180725"/>
                  </a:lnTo>
                  <a:lnTo>
                    <a:pt x="163024" y="2092978"/>
                  </a:lnTo>
                  <a:lnTo>
                    <a:pt x="191289" y="2052861"/>
                  </a:lnTo>
                  <a:lnTo>
                    <a:pt x="226633" y="2034201"/>
                  </a:lnTo>
                  <a:lnTo>
                    <a:pt x="268837" y="2034034"/>
                  </a:lnTo>
                  <a:lnTo>
                    <a:pt x="317681" y="2049397"/>
                  </a:lnTo>
                  <a:lnTo>
                    <a:pt x="326621" y="2053233"/>
                  </a:lnTo>
                  <a:lnTo>
                    <a:pt x="242538" y="2155026"/>
                  </a:lnTo>
                  <a:lnTo>
                    <a:pt x="123314" y="2459139"/>
                  </a:lnTo>
                  <a:lnTo>
                    <a:pt x="1700743" y="2799525"/>
                  </a:lnTo>
                  <a:lnTo>
                    <a:pt x="1799029" y="2680538"/>
                  </a:lnTo>
                  <a:lnTo>
                    <a:pt x="2140533" y="2825588"/>
                  </a:lnTo>
                  <a:lnTo>
                    <a:pt x="2146704" y="2838811"/>
                  </a:lnTo>
                  <a:lnTo>
                    <a:pt x="2154154" y="2853715"/>
                  </a:lnTo>
                  <a:lnTo>
                    <a:pt x="2159351" y="2868461"/>
                  </a:lnTo>
                  <a:lnTo>
                    <a:pt x="2158763" y="2881208"/>
                  </a:lnTo>
                  <a:lnTo>
                    <a:pt x="2149476" y="2896231"/>
                  </a:lnTo>
                  <a:close/>
                </a:path>
                <a:path w="3171825" h="2928620">
                  <a:moveTo>
                    <a:pt x="1799029" y="2680538"/>
                  </a:moveTo>
                  <a:lnTo>
                    <a:pt x="1700743" y="2799525"/>
                  </a:lnTo>
                  <a:lnTo>
                    <a:pt x="1711960" y="2767623"/>
                  </a:lnTo>
                  <a:lnTo>
                    <a:pt x="747658" y="2365516"/>
                  </a:lnTo>
                  <a:lnTo>
                    <a:pt x="242538" y="2155026"/>
                  </a:lnTo>
                  <a:lnTo>
                    <a:pt x="326621" y="2053233"/>
                  </a:lnTo>
                  <a:lnTo>
                    <a:pt x="549723" y="2148854"/>
                  </a:lnTo>
                  <a:lnTo>
                    <a:pt x="828524" y="2267938"/>
                  </a:lnTo>
                  <a:lnTo>
                    <a:pt x="1799029" y="2680538"/>
                  </a:lnTo>
                  <a:close/>
                </a:path>
                <a:path w="3171825" h="2928620">
                  <a:moveTo>
                    <a:pt x="3142299" y="1933107"/>
                  </a:moveTo>
                  <a:lnTo>
                    <a:pt x="3126982" y="1926112"/>
                  </a:lnTo>
                  <a:lnTo>
                    <a:pt x="3111073" y="1919422"/>
                  </a:lnTo>
                  <a:lnTo>
                    <a:pt x="3097176" y="1911670"/>
                  </a:lnTo>
                  <a:lnTo>
                    <a:pt x="3067212" y="1860603"/>
                  </a:lnTo>
                  <a:lnTo>
                    <a:pt x="3047589" y="1819170"/>
                  </a:lnTo>
                  <a:lnTo>
                    <a:pt x="3028572" y="1777425"/>
                  </a:lnTo>
                  <a:lnTo>
                    <a:pt x="3009708" y="1735602"/>
                  </a:lnTo>
                  <a:lnTo>
                    <a:pt x="2990539" y="1693935"/>
                  </a:lnTo>
                  <a:lnTo>
                    <a:pt x="2314969" y="258066"/>
                  </a:lnTo>
                  <a:lnTo>
                    <a:pt x="2289103" y="201214"/>
                  </a:lnTo>
                  <a:lnTo>
                    <a:pt x="2272074" y="156002"/>
                  </a:lnTo>
                  <a:lnTo>
                    <a:pt x="2265030" y="120571"/>
                  </a:lnTo>
                  <a:lnTo>
                    <a:pt x="2269118" y="93057"/>
                  </a:lnTo>
                  <a:lnTo>
                    <a:pt x="2315279" y="54339"/>
                  </a:lnTo>
                  <a:lnTo>
                    <a:pt x="2359648" y="39411"/>
                  </a:lnTo>
                  <a:lnTo>
                    <a:pt x="2419739" y="24954"/>
                  </a:lnTo>
                  <a:lnTo>
                    <a:pt x="2439642" y="21382"/>
                  </a:lnTo>
                  <a:lnTo>
                    <a:pt x="2353421" y="125763"/>
                  </a:lnTo>
                  <a:lnTo>
                    <a:pt x="2968889" y="1400592"/>
                  </a:lnTo>
                  <a:lnTo>
                    <a:pt x="2988665" y="1399371"/>
                  </a:lnTo>
                  <a:lnTo>
                    <a:pt x="3066714" y="1304883"/>
                  </a:lnTo>
                  <a:lnTo>
                    <a:pt x="3146640" y="1749017"/>
                  </a:lnTo>
                  <a:lnTo>
                    <a:pt x="3153268" y="1779209"/>
                  </a:lnTo>
                  <a:lnTo>
                    <a:pt x="3160998" y="1809234"/>
                  </a:lnTo>
                  <a:lnTo>
                    <a:pt x="3167731" y="1839229"/>
                  </a:lnTo>
                  <a:lnTo>
                    <a:pt x="3171366" y="1869333"/>
                  </a:lnTo>
                  <a:lnTo>
                    <a:pt x="3168681" y="1885088"/>
                  </a:lnTo>
                  <a:lnTo>
                    <a:pt x="3161045" y="1901067"/>
                  </a:lnTo>
                  <a:lnTo>
                    <a:pt x="3151302" y="1917122"/>
                  </a:lnTo>
                  <a:lnTo>
                    <a:pt x="3142299" y="1933107"/>
                  </a:lnTo>
                  <a:close/>
                </a:path>
                <a:path w="3171825" h="2928620">
                  <a:moveTo>
                    <a:pt x="3066714" y="1304883"/>
                  </a:moveTo>
                  <a:lnTo>
                    <a:pt x="2988665" y="1399371"/>
                  </a:lnTo>
                  <a:lnTo>
                    <a:pt x="2757616" y="129689"/>
                  </a:lnTo>
                  <a:lnTo>
                    <a:pt x="2749653" y="112394"/>
                  </a:lnTo>
                  <a:lnTo>
                    <a:pt x="2734390" y="95142"/>
                  </a:lnTo>
                  <a:lnTo>
                    <a:pt x="2716490" y="82182"/>
                  </a:lnTo>
                  <a:lnTo>
                    <a:pt x="2700616" y="77763"/>
                  </a:lnTo>
                  <a:lnTo>
                    <a:pt x="2651535" y="83057"/>
                  </a:lnTo>
                  <a:lnTo>
                    <a:pt x="2602474" y="89173"/>
                  </a:lnTo>
                  <a:lnTo>
                    <a:pt x="2553317" y="95930"/>
                  </a:lnTo>
                  <a:lnTo>
                    <a:pt x="2353421" y="125763"/>
                  </a:lnTo>
                  <a:lnTo>
                    <a:pt x="2439642" y="21382"/>
                  </a:lnTo>
                  <a:lnTo>
                    <a:pt x="2522653" y="9871"/>
                  </a:lnTo>
                  <a:lnTo>
                    <a:pt x="2575012" y="6384"/>
                  </a:lnTo>
                  <a:lnTo>
                    <a:pt x="2627720" y="4488"/>
                  </a:lnTo>
                  <a:lnTo>
                    <a:pt x="2733423" y="2130"/>
                  </a:lnTo>
                  <a:lnTo>
                    <a:pt x="2786039" y="0"/>
                  </a:lnTo>
                  <a:lnTo>
                    <a:pt x="2826115" y="18763"/>
                  </a:lnTo>
                  <a:lnTo>
                    <a:pt x="2830099" y="30567"/>
                  </a:lnTo>
                  <a:lnTo>
                    <a:pt x="2836391" y="48705"/>
                  </a:lnTo>
                  <a:lnTo>
                    <a:pt x="2842146" y="67080"/>
                  </a:lnTo>
                  <a:lnTo>
                    <a:pt x="2846592" y="85736"/>
                  </a:lnTo>
                  <a:lnTo>
                    <a:pt x="3066714" y="130488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190702" y="3709158"/>
            <a:ext cx="9512935" cy="1407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9050" spc="-405">
                <a:latin typeface="Trebuchet MS"/>
                <a:cs typeface="Trebuchet MS"/>
              </a:rPr>
              <a:t>Use</a:t>
            </a:r>
            <a:r>
              <a:rPr dirty="0" sz="9050" spc="-580">
                <a:latin typeface="Trebuchet MS"/>
                <a:cs typeface="Trebuchet MS"/>
              </a:rPr>
              <a:t> </a:t>
            </a:r>
            <a:r>
              <a:rPr dirty="0" sz="9050" spc="-200">
                <a:latin typeface="Trebuchet MS"/>
                <a:cs typeface="Trebuchet MS"/>
              </a:rPr>
              <a:t>Case</a:t>
            </a:r>
            <a:r>
              <a:rPr dirty="0" sz="9050" spc="-580">
                <a:latin typeface="Trebuchet MS"/>
                <a:cs typeface="Trebuchet MS"/>
              </a:rPr>
              <a:t> </a:t>
            </a:r>
            <a:r>
              <a:rPr dirty="0" sz="9050" spc="-120">
                <a:latin typeface="Trebuchet MS"/>
                <a:cs typeface="Trebuchet MS"/>
              </a:rPr>
              <a:t>Diyagramı</a:t>
            </a:r>
            <a:endParaRPr sz="90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8267" y="4644924"/>
            <a:ext cx="4037329" cy="1407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9050" spc="-450">
                <a:latin typeface="Trebuchet MS"/>
                <a:cs typeface="Trebuchet MS"/>
              </a:rPr>
              <a:t>Örnekler</a:t>
            </a:r>
            <a:endParaRPr sz="90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76636" y="5864018"/>
            <a:ext cx="3152140" cy="2950210"/>
          </a:xfrm>
          <a:custGeom>
            <a:avLst/>
            <a:gdLst/>
            <a:ahLst/>
            <a:cxnLst/>
            <a:rect l="l" t="t" r="r" b="b"/>
            <a:pathLst>
              <a:path w="3152140" h="2950209">
                <a:moveTo>
                  <a:pt x="525049" y="807165"/>
                </a:moveTo>
                <a:lnTo>
                  <a:pt x="549251" y="805155"/>
                </a:lnTo>
                <a:lnTo>
                  <a:pt x="573870" y="802251"/>
                </a:lnTo>
                <a:lnTo>
                  <a:pt x="597117" y="801826"/>
                </a:lnTo>
                <a:lnTo>
                  <a:pt x="660451" y="830657"/>
                </a:lnTo>
                <a:lnTo>
                  <a:pt x="703657" y="854119"/>
                </a:lnTo>
                <a:lnTo>
                  <a:pt x="746818" y="877646"/>
                </a:lnTo>
                <a:lnTo>
                  <a:pt x="789932" y="901243"/>
                </a:lnTo>
                <a:lnTo>
                  <a:pt x="832999" y="924915"/>
                </a:lnTo>
                <a:lnTo>
                  <a:pt x="876018" y="948665"/>
                </a:lnTo>
                <a:lnTo>
                  <a:pt x="918987" y="972499"/>
                </a:lnTo>
                <a:lnTo>
                  <a:pt x="961906" y="996420"/>
                </a:lnTo>
                <a:lnTo>
                  <a:pt x="1004774" y="1020434"/>
                </a:lnTo>
                <a:lnTo>
                  <a:pt x="1047591" y="1044544"/>
                </a:lnTo>
                <a:lnTo>
                  <a:pt x="1090354" y="1068755"/>
                </a:lnTo>
                <a:lnTo>
                  <a:pt x="1133064" y="1093072"/>
                </a:lnTo>
                <a:lnTo>
                  <a:pt x="1175720" y="1117499"/>
                </a:lnTo>
                <a:lnTo>
                  <a:pt x="1218320" y="1142041"/>
                </a:lnTo>
                <a:lnTo>
                  <a:pt x="1262297" y="1167513"/>
                </a:lnTo>
                <a:lnTo>
                  <a:pt x="1306258" y="1193005"/>
                </a:lnTo>
                <a:lnTo>
                  <a:pt x="1350204" y="1218519"/>
                </a:lnTo>
                <a:lnTo>
                  <a:pt x="1438049" y="1269608"/>
                </a:lnTo>
                <a:lnTo>
                  <a:pt x="1525835" y="1320779"/>
                </a:lnTo>
                <a:lnTo>
                  <a:pt x="1613565" y="1372030"/>
                </a:lnTo>
                <a:lnTo>
                  <a:pt x="1701243" y="1423359"/>
                </a:lnTo>
                <a:lnTo>
                  <a:pt x="1788870" y="1474766"/>
                </a:lnTo>
                <a:lnTo>
                  <a:pt x="1876450" y="1526249"/>
                </a:lnTo>
                <a:lnTo>
                  <a:pt x="1963986" y="1577806"/>
                </a:lnTo>
                <a:lnTo>
                  <a:pt x="2051481" y="1629436"/>
                </a:lnTo>
                <a:lnTo>
                  <a:pt x="2138937" y="1681138"/>
                </a:lnTo>
                <a:lnTo>
                  <a:pt x="2226357" y="1732911"/>
                </a:lnTo>
                <a:lnTo>
                  <a:pt x="2313744" y="1784752"/>
                </a:lnTo>
                <a:lnTo>
                  <a:pt x="2347975" y="1819338"/>
                </a:lnTo>
                <a:lnTo>
                  <a:pt x="2362703" y="1840594"/>
                </a:lnTo>
                <a:lnTo>
                  <a:pt x="2377879" y="1861202"/>
                </a:lnTo>
                <a:lnTo>
                  <a:pt x="2268746" y="2001615"/>
                </a:lnTo>
                <a:lnTo>
                  <a:pt x="2155455" y="2109088"/>
                </a:lnTo>
                <a:lnTo>
                  <a:pt x="2118105" y="2145235"/>
                </a:lnTo>
                <a:lnTo>
                  <a:pt x="2073509" y="2184573"/>
                </a:lnTo>
                <a:lnTo>
                  <a:pt x="2034893" y="2208886"/>
                </a:lnTo>
                <a:lnTo>
                  <a:pt x="1999467" y="2218109"/>
                </a:lnTo>
                <a:lnTo>
                  <a:pt x="1981119" y="2214999"/>
                </a:lnTo>
                <a:lnTo>
                  <a:pt x="2261287" y="1854528"/>
                </a:lnTo>
                <a:lnTo>
                  <a:pt x="1858846" y="1623666"/>
                </a:lnTo>
                <a:lnTo>
                  <a:pt x="1237621" y="1267088"/>
                </a:lnTo>
                <a:lnTo>
                  <a:pt x="1016455" y="1140283"/>
                </a:lnTo>
                <a:lnTo>
                  <a:pt x="928013" y="1089618"/>
                </a:lnTo>
                <a:lnTo>
                  <a:pt x="859488" y="1177784"/>
                </a:lnTo>
                <a:lnTo>
                  <a:pt x="785616" y="1107270"/>
                </a:lnTo>
                <a:lnTo>
                  <a:pt x="639279" y="967478"/>
                </a:lnTo>
                <a:lnTo>
                  <a:pt x="617480" y="948439"/>
                </a:lnTo>
                <a:lnTo>
                  <a:pt x="595048" y="930071"/>
                </a:lnTo>
                <a:lnTo>
                  <a:pt x="573591" y="911020"/>
                </a:lnTo>
                <a:lnTo>
                  <a:pt x="554716" y="889930"/>
                </a:lnTo>
                <a:lnTo>
                  <a:pt x="544212" y="871606"/>
                </a:lnTo>
                <a:lnTo>
                  <a:pt x="537043" y="850774"/>
                </a:lnTo>
                <a:lnTo>
                  <a:pt x="531293" y="828829"/>
                </a:lnTo>
                <a:lnTo>
                  <a:pt x="525049" y="807165"/>
                </a:lnTo>
                <a:close/>
              </a:path>
              <a:path w="3152140" h="2950209">
                <a:moveTo>
                  <a:pt x="859488" y="1177784"/>
                </a:moveTo>
                <a:lnTo>
                  <a:pt x="928013" y="1089618"/>
                </a:lnTo>
                <a:lnTo>
                  <a:pt x="922122" y="1101001"/>
                </a:lnTo>
                <a:lnTo>
                  <a:pt x="1988205" y="2130583"/>
                </a:lnTo>
                <a:lnTo>
                  <a:pt x="2261287" y="1854528"/>
                </a:lnTo>
                <a:lnTo>
                  <a:pt x="1981119" y="2214999"/>
                </a:lnTo>
                <a:lnTo>
                  <a:pt x="1964442" y="2212173"/>
                </a:lnTo>
                <a:lnTo>
                  <a:pt x="1927029" y="2191015"/>
                </a:lnTo>
                <a:lnTo>
                  <a:pt x="1884437" y="2154567"/>
                </a:lnTo>
                <a:lnTo>
                  <a:pt x="1664537" y="1945366"/>
                </a:lnTo>
                <a:lnTo>
                  <a:pt x="1408055" y="1701098"/>
                </a:lnTo>
                <a:lnTo>
                  <a:pt x="1115052" y="1421730"/>
                </a:lnTo>
                <a:lnTo>
                  <a:pt x="859488" y="1177784"/>
                </a:lnTo>
                <a:close/>
              </a:path>
              <a:path w="3152140" h="2950209">
                <a:moveTo>
                  <a:pt x="990939" y="35721"/>
                </a:moveTo>
                <a:lnTo>
                  <a:pt x="1019974" y="10201"/>
                </a:lnTo>
                <a:lnTo>
                  <a:pt x="1075359" y="1299"/>
                </a:lnTo>
                <a:lnTo>
                  <a:pt x="1115081" y="0"/>
                </a:lnTo>
                <a:lnTo>
                  <a:pt x="1154818" y="819"/>
                </a:lnTo>
                <a:lnTo>
                  <a:pt x="1194388" y="3779"/>
                </a:lnTo>
                <a:lnTo>
                  <a:pt x="1244629" y="8700"/>
                </a:lnTo>
                <a:lnTo>
                  <a:pt x="1294830" y="13845"/>
                </a:lnTo>
                <a:lnTo>
                  <a:pt x="1344990" y="19212"/>
                </a:lnTo>
                <a:lnTo>
                  <a:pt x="1395111" y="24800"/>
                </a:lnTo>
                <a:lnTo>
                  <a:pt x="1445193" y="30605"/>
                </a:lnTo>
                <a:lnTo>
                  <a:pt x="1495236" y="36627"/>
                </a:lnTo>
                <a:lnTo>
                  <a:pt x="1545241" y="42863"/>
                </a:lnTo>
                <a:lnTo>
                  <a:pt x="1595208" y="49311"/>
                </a:lnTo>
                <a:lnTo>
                  <a:pt x="1645138" y="55969"/>
                </a:lnTo>
                <a:lnTo>
                  <a:pt x="1695030" y="62835"/>
                </a:lnTo>
                <a:lnTo>
                  <a:pt x="1744885" y="69908"/>
                </a:lnTo>
                <a:lnTo>
                  <a:pt x="1794705" y="77184"/>
                </a:lnTo>
                <a:lnTo>
                  <a:pt x="1844488" y="84663"/>
                </a:lnTo>
                <a:lnTo>
                  <a:pt x="1894236" y="92341"/>
                </a:lnTo>
                <a:lnTo>
                  <a:pt x="1943948" y="100218"/>
                </a:lnTo>
                <a:lnTo>
                  <a:pt x="1993626" y="108291"/>
                </a:lnTo>
                <a:lnTo>
                  <a:pt x="2043270" y="116558"/>
                </a:lnTo>
                <a:lnTo>
                  <a:pt x="2092880" y="125016"/>
                </a:lnTo>
                <a:lnTo>
                  <a:pt x="2142456" y="133665"/>
                </a:lnTo>
                <a:lnTo>
                  <a:pt x="2191999" y="142502"/>
                </a:lnTo>
                <a:lnTo>
                  <a:pt x="2241509" y="151524"/>
                </a:lnTo>
                <a:lnTo>
                  <a:pt x="2290987" y="160731"/>
                </a:lnTo>
                <a:lnTo>
                  <a:pt x="2340434" y="170119"/>
                </a:lnTo>
                <a:lnTo>
                  <a:pt x="2389848" y="179688"/>
                </a:lnTo>
                <a:lnTo>
                  <a:pt x="2439232" y="189434"/>
                </a:lnTo>
                <a:lnTo>
                  <a:pt x="2488585" y="199356"/>
                </a:lnTo>
                <a:lnTo>
                  <a:pt x="2537907" y="209452"/>
                </a:lnTo>
                <a:lnTo>
                  <a:pt x="2587200" y="219720"/>
                </a:lnTo>
                <a:lnTo>
                  <a:pt x="2636685" y="230206"/>
                </a:lnTo>
                <a:lnTo>
                  <a:pt x="2685698" y="240764"/>
                </a:lnTo>
                <a:lnTo>
                  <a:pt x="2734903" y="251535"/>
                </a:lnTo>
                <a:lnTo>
                  <a:pt x="2784080" y="262470"/>
                </a:lnTo>
                <a:lnTo>
                  <a:pt x="2833230" y="273567"/>
                </a:lnTo>
                <a:lnTo>
                  <a:pt x="2882352" y="284824"/>
                </a:lnTo>
                <a:lnTo>
                  <a:pt x="2931446" y="296239"/>
                </a:lnTo>
                <a:lnTo>
                  <a:pt x="2980515" y="307809"/>
                </a:lnTo>
                <a:lnTo>
                  <a:pt x="3029556" y="319533"/>
                </a:lnTo>
                <a:lnTo>
                  <a:pt x="3078572" y="331409"/>
                </a:lnTo>
                <a:lnTo>
                  <a:pt x="3138858" y="360234"/>
                </a:lnTo>
                <a:lnTo>
                  <a:pt x="3151766" y="385803"/>
                </a:lnTo>
                <a:lnTo>
                  <a:pt x="3147051" y="421284"/>
                </a:lnTo>
                <a:lnTo>
                  <a:pt x="3130049" y="466482"/>
                </a:lnTo>
                <a:lnTo>
                  <a:pt x="3112619" y="511554"/>
                </a:lnTo>
                <a:lnTo>
                  <a:pt x="3076567" y="601342"/>
                </a:lnTo>
                <a:lnTo>
                  <a:pt x="3039088" y="690684"/>
                </a:lnTo>
                <a:lnTo>
                  <a:pt x="3000372" y="779621"/>
                </a:lnTo>
                <a:lnTo>
                  <a:pt x="2973311" y="820559"/>
                </a:lnTo>
                <a:lnTo>
                  <a:pt x="2938536" y="840260"/>
                </a:lnTo>
                <a:lnTo>
                  <a:pt x="2896356" y="841681"/>
                </a:lnTo>
                <a:lnTo>
                  <a:pt x="2847077" y="827775"/>
                </a:lnTo>
                <a:lnTo>
                  <a:pt x="2838028" y="824207"/>
                </a:lnTo>
                <a:lnTo>
                  <a:pt x="2919050" y="719962"/>
                </a:lnTo>
                <a:lnTo>
                  <a:pt x="3029189" y="412441"/>
                </a:lnTo>
                <a:lnTo>
                  <a:pt x="1442346" y="119056"/>
                </a:lnTo>
                <a:lnTo>
                  <a:pt x="1347638" y="240910"/>
                </a:lnTo>
                <a:lnTo>
                  <a:pt x="1001976" y="106067"/>
                </a:lnTo>
                <a:lnTo>
                  <a:pt x="995415" y="93033"/>
                </a:lnTo>
                <a:lnTo>
                  <a:pt x="987526" y="78357"/>
                </a:lnTo>
                <a:lnTo>
                  <a:pt x="981893" y="63772"/>
                </a:lnTo>
                <a:lnTo>
                  <a:pt x="982102" y="51013"/>
                </a:lnTo>
                <a:lnTo>
                  <a:pt x="990939" y="35721"/>
                </a:lnTo>
                <a:close/>
              </a:path>
              <a:path w="3152140" h="2950209">
                <a:moveTo>
                  <a:pt x="1347638" y="240910"/>
                </a:moveTo>
                <a:lnTo>
                  <a:pt x="1442346" y="119056"/>
                </a:lnTo>
                <a:lnTo>
                  <a:pt x="1432082" y="151277"/>
                </a:lnTo>
                <a:lnTo>
                  <a:pt x="2407901" y="524566"/>
                </a:lnTo>
                <a:lnTo>
                  <a:pt x="2919050" y="719962"/>
                </a:lnTo>
                <a:lnTo>
                  <a:pt x="2838028" y="824207"/>
                </a:lnTo>
                <a:lnTo>
                  <a:pt x="2612184" y="735254"/>
                </a:lnTo>
                <a:lnTo>
                  <a:pt x="2329968" y="624503"/>
                </a:lnTo>
                <a:lnTo>
                  <a:pt x="1347638" y="240910"/>
                </a:lnTo>
                <a:close/>
              </a:path>
              <a:path w="3152140" h="2950209">
                <a:moveTo>
                  <a:pt x="27160" y="1027908"/>
                </a:moveTo>
                <a:lnTo>
                  <a:pt x="42677" y="1034445"/>
                </a:lnTo>
                <a:lnTo>
                  <a:pt x="58778" y="1040659"/>
                </a:lnTo>
                <a:lnTo>
                  <a:pt x="72899" y="1047995"/>
                </a:lnTo>
                <a:lnTo>
                  <a:pt x="104367" y="1098150"/>
                </a:lnTo>
                <a:lnTo>
                  <a:pt x="125212" y="1138981"/>
                </a:lnTo>
                <a:lnTo>
                  <a:pt x="145460" y="1180143"/>
                </a:lnTo>
                <a:lnTo>
                  <a:pt x="165559" y="1221387"/>
                </a:lnTo>
                <a:lnTo>
                  <a:pt x="185956" y="1262467"/>
                </a:lnTo>
                <a:lnTo>
                  <a:pt x="903875" y="2677637"/>
                </a:lnTo>
                <a:lnTo>
                  <a:pt x="931418" y="2733696"/>
                </a:lnTo>
                <a:lnTo>
                  <a:pt x="949782" y="2778382"/>
                </a:lnTo>
                <a:lnTo>
                  <a:pt x="957875" y="2813589"/>
                </a:lnTo>
                <a:lnTo>
                  <a:pt x="954607" y="2841211"/>
                </a:lnTo>
                <a:lnTo>
                  <a:pt x="909615" y="2881284"/>
                </a:lnTo>
                <a:lnTo>
                  <a:pt x="865709" y="2897523"/>
                </a:lnTo>
                <a:lnTo>
                  <a:pt x="806074" y="2913758"/>
                </a:lnTo>
                <a:lnTo>
                  <a:pt x="786287" y="2917920"/>
                </a:lnTo>
                <a:lnTo>
                  <a:pt x="869369" y="2811024"/>
                </a:lnTo>
                <a:lnTo>
                  <a:pt x="216309" y="1555037"/>
                </a:lnTo>
                <a:lnTo>
                  <a:pt x="196578" y="1556845"/>
                </a:lnTo>
                <a:lnTo>
                  <a:pt x="121370" y="1653610"/>
                </a:lnTo>
                <a:lnTo>
                  <a:pt x="28288" y="1212045"/>
                </a:lnTo>
                <a:lnTo>
                  <a:pt x="20767" y="1182063"/>
                </a:lnTo>
                <a:lnTo>
                  <a:pt x="12148" y="1152282"/>
                </a:lnTo>
                <a:lnTo>
                  <a:pt x="4527" y="1122500"/>
                </a:lnTo>
                <a:lnTo>
                  <a:pt x="0" y="1092517"/>
                </a:lnTo>
                <a:lnTo>
                  <a:pt x="2215" y="1076689"/>
                </a:lnTo>
                <a:lnTo>
                  <a:pt x="9373" y="1060490"/>
                </a:lnTo>
                <a:lnTo>
                  <a:pt x="18635" y="1044153"/>
                </a:lnTo>
                <a:lnTo>
                  <a:pt x="27160" y="1027908"/>
                </a:lnTo>
                <a:close/>
              </a:path>
              <a:path w="3152140" h="2950209">
                <a:moveTo>
                  <a:pt x="121370" y="1653610"/>
                </a:moveTo>
                <a:lnTo>
                  <a:pt x="196578" y="1556845"/>
                </a:lnTo>
                <a:lnTo>
                  <a:pt x="465236" y="2819105"/>
                </a:lnTo>
                <a:lnTo>
                  <a:pt x="473709" y="2836156"/>
                </a:lnTo>
                <a:lnTo>
                  <a:pt x="489478" y="2852947"/>
                </a:lnTo>
                <a:lnTo>
                  <a:pt x="507755" y="2865369"/>
                </a:lnTo>
                <a:lnTo>
                  <a:pt x="523753" y="2869315"/>
                </a:lnTo>
                <a:lnTo>
                  <a:pt x="572655" y="2862565"/>
                </a:lnTo>
                <a:lnTo>
                  <a:pt x="621513" y="2854995"/>
                </a:lnTo>
                <a:lnTo>
                  <a:pt x="670447" y="2846781"/>
                </a:lnTo>
                <a:lnTo>
                  <a:pt x="869369" y="2811024"/>
                </a:lnTo>
                <a:lnTo>
                  <a:pt x="786287" y="2917920"/>
                </a:lnTo>
                <a:lnTo>
                  <a:pt x="703654" y="2931891"/>
                </a:lnTo>
                <a:lnTo>
                  <a:pt x="651422" y="2936931"/>
                </a:lnTo>
                <a:lnTo>
                  <a:pt x="598794" y="2940392"/>
                </a:lnTo>
                <a:lnTo>
                  <a:pt x="493207" y="2945888"/>
                </a:lnTo>
                <a:lnTo>
                  <a:pt x="440678" y="2949581"/>
                </a:lnTo>
                <a:lnTo>
                  <a:pt x="400063" y="2932019"/>
                </a:lnTo>
                <a:lnTo>
                  <a:pt x="395729" y="2920336"/>
                </a:lnTo>
                <a:lnTo>
                  <a:pt x="388901" y="2902393"/>
                </a:lnTo>
                <a:lnTo>
                  <a:pt x="382602" y="2884196"/>
                </a:lnTo>
                <a:lnTo>
                  <a:pt x="377605" y="2865681"/>
                </a:lnTo>
                <a:lnTo>
                  <a:pt x="121370" y="165361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810874" cy="99345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551164" y="588975"/>
            <a:ext cx="6165215" cy="73945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Adı:</a:t>
            </a:r>
            <a:r>
              <a:rPr dirty="0" sz="3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Yeni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Trebuchet MS"/>
                <a:cs typeface="Trebuchet MS"/>
              </a:rPr>
              <a:t>Rezervasyon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00">
              <a:latin typeface="Trebuchet MS"/>
              <a:cs typeface="Trebuchet MS"/>
            </a:endParaRPr>
          </a:p>
          <a:p>
            <a:pPr marL="12700" marR="5080" indent="114300">
              <a:lnSpc>
                <a:spcPct val="116300"/>
              </a:lnSpc>
            </a:pPr>
            <a:r>
              <a:rPr dirty="0" sz="3000" spc="20">
                <a:solidFill>
                  <a:srgbClr val="FFFFFF"/>
                </a:solidFill>
                <a:latin typeface="Trebuchet MS"/>
                <a:cs typeface="Trebuchet MS"/>
              </a:rPr>
              <a:t>Aktörler: </a:t>
            </a:r>
            <a:r>
              <a:rPr dirty="0" sz="3000" spc="125">
                <a:solidFill>
                  <a:srgbClr val="FFFFFF"/>
                </a:solidFill>
                <a:latin typeface="Trebuchet MS"/>
                <a:cs typeface="Trebuchet MS"/>
              </a:rPr>
              <a:t>Resepsiyon </a:t>
            </a: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Görevlisi, </a:t>
            </a: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Trebuchet MS"/>
                <a:cs typeface="Trebuchet MS"/>
              </a:rPr>
              <a:t>Rezervasyon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Görevlisi,</a:t>
            </a:r>
            <a:r>
              <a:rPr dirty="0" sz="3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25">
                <a:solidFill>
                  <a:srgbClr val="FFFFFF"/>
                </a:solidFill>
                <a:latin typeface="Trebuchet MS"/>
                <a:cs typeface="Trebuchet MS"/>
              </a:rPr>
              <a:t>Muhasebe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Trebuchet MS"/>
              <a:cs typeface="Trebuchet MS"/>
            </a:endParaRPr>
          </a:p>
          <a:p>
            <a:pPr marL="12700" marR="1263650" indent="114300">
              <a:lnSpc>
                <a:spcPct val="116300"/>
              </a:lnSpc>
            </a:pPr>
            <a:r>
              <a:rPr dirty="0" sz="3000" spc="340">
                <a:solidFill>
                  <a:srgbClr val="FFFFFF"/>
                </a:solidFill>
                <a:latin typeface="Trebuchet MS"/>
                <a:cs typeface="Trebuchet MS"/>
              </a:rPr>
              <a:t>Ön</a:t>
            </a:r>
            <a:r>
              <a:rPr dirty="0" sz="3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Koşullar: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Sisteme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Trebuchet MS"/>
                <a:cs typeface="Trebuchet MS"/>
              </a:rPr>
              <a:t>login </a:t>
            </a:r>
            <a:r>
              <a:rPr dirty="0" sz="3000" spc="-8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olunmalıdır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Trebuchet MS"/>
              <a:cs typeface="Trebuchet MS"/>
            </a:endParaRPr>
          </a:p>
          <a:p>
            <a:pPr marL="12700" marR="213995">
              <a:lnSpc>
                <a:spcPct val="116300"/>
              </a:lnSpc>
              <a:spcBef>
                <a:spcPts val="5"/>
              </a:spcBef>
            </a:pPr>
            <a:r>
              <a:rPr dirty="0" sz="3000" spc="165">
                <a:solidFill>
                  <a:srgbClr val="FFFFFF"/>
                </a:solidFill>
                <a:latin typeface="Trebuchet MS"/>
                <a:cs typeface="Trebuchet MS"/>
              </a:rPr>
              <a:t>Son</a:t>
            </a:r>
            <a:r>
              <a:rPr dirty="0" sz="3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Durum:</a:t>
            </a:r>
            <a:r>
              <a:rPr dirty="0" sz="3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25">
                <a:solidFill>
                  <a:srgbClr val="FFFFFF"/>
                </a:solidFill>
                <a:latin typeface="Trebuchet MS"/>
                <a:cs typeface="Trebuchet MS"/>
              </a:rPr>
              <a:t>Muhasebe</a:t>
            </a:r>
            <a:r>
              <a:rPr dirty="0" sz="3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Trebuchet MS"/>
                <a:cs typeface="Trebuchet MS"/>
              </a:rPr>
              <a:t>sistemi</a:t>
            </a:r>
            <a:r>
              <a:rPr dirty="0" sz="3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3000" spc="-8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rezervasyon 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kayıt </a:t>
            </a:r>
            <a:r>
              <a:rPr dirty="0" sz="3000" spc="15">
                <a:solidFill>
                  <a:srgbClr val="FFFFFF"/>
                </a:solidFill>
                <a:latin typeface="Trebuchet MS"/>
                <a:cs typeface="Trebuchet MS"/>
              </a:rPr>
              <a:t>sistemi </a:t>
            </a:r>
            <a:r>
              <a:rPr dirty="0" sz="3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güncellenir.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Trebuchet MS"/>
              <a:cs typeface="Trebuchet MS"/>
            </a:endParaRPr>
          </a:p>
          <a:p>
            <a:pPr marL="12700" marR="31115" indent="114300">
              <a:lnSpc>
                <a:spcPct val="116300"/>
              </a:lnSpc>
            </a:pPr>
            <a:r>
              <a:rPr dirty="0" sz="3000" spc="140">
                <a:solidFill>
                  <a:srgbClr val="FFFFFF"/>
                </a:solidFill>
                <a:latin typeface="Trebuchet MS"/>
                <a:cs typeface="Trebuchet MS"/>
              </a:rPr>
              <a:t>Genişleme</a:t>
            </a:r>
            <a:r>
              <a:rPr dirty="0" sz="3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Noktası:</a:t>
            </a:r>
            <a:r>
              <a:rPr dirty="0" sz="3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Trebuchet MS"/>
                <a:cs typeface="Trebuchet MS"/>
              </a:rPr>
              <a:t>Rezervasyon </a:t>
            </a:r>
            <a:r>
              <a:rPr dirty="0" sz="3000" spc="-8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FFFFFF"/>
                </a:solidFill>
                <a:latin typeface="Trebuchet MS"/>
                <a:cs typeface="Trebuchet MS"/>
              </a:rPr>
              <a:t>Tipi,</a:t>
            </a:r>
            <a:r>
              <a:rPr dirty="0" sz="3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3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bilgi</a:t>
            </a:r>
            <a:r>
              <a:rPr dirty="0" sz="3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5">
                <a:solidFill>
                  <a:srgbClr val="FFFFFF"/>
                </a:solidFill>
                <a:latin typeface="Trebuchet MS"/>
                <a:cs typeface="Trebuchet MS"/>
              </a:rPr>
              <a:t>kaydı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7410" y="895154"/>
            <a:ext cx="15582900" cy="859790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3200" spc="140">
                <a:solidFill>
                  <a:srgbClr val="FFFFFF"/>
                </a:solidFill>
                <a:latin typeface="Trebuchet MS"/>
                <a:cs typeface="Trebuchet MS"/>
              </a:rPr>
              <a:t>Başarılı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5">
                <a:solidFill>
                  <a:srgbClr val="FFFFFF"/>
                </a:solidFill>
                <a:latin typeface="Trebuchet MS"/>
                <a:cs typeface="Trebuchet MS"/>
              </a:rPr>
              <a:t>Senaryo:</a:t>
            </a:r>
            <a:endParaRPr sz="3200">
              <a:latin typeface="Trebuchet MS"/>
              <a:cs typeface="Trebuchet MS"/>
            </a:endParaRPr>
          </a:p>
          <a:p>
            <a:pPr marL="391795" indent="-37973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92430" algn="l"/>
              </a:tabLst>
            </a:pPr>
            <a:r>
              <a:rPr dirty="0" sz="3200" spc="130">
                <a:solidFill>
                  <a:srgbClr val="FFFFFF"/>
                </a:solidFill>
                <a:latin typeface="Trebuchet MS"/>
                <a:cs typeface="Trebuchet MS"/>
              </a:rPr>
              <a:t>Müşteriye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95">
                <a:solidFill>
                  <a:srgbClr val="FFFFFF"/>
                </a:solidFill>
                <a:latin typeface="Trebuchet MS"/>
                <a:cs typeface="Trebuchet MS"/>
              </a:rPr>
              <a:t>oda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Trebuchet MS"/>
                <a:cs typeface="Trebuchet MS"/>
              </a:rPr>
              <a:t>tipleri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sunulur</a:t>
            </a:r>
            <a:endParaRPr sz="3200">
              <a:latin typeface="Trebuchet MS"/>
              <a:cs typeface="Trebuchet MS"/>
            </a:endParaRPr>
          </a:p>
          <a:p>
            <a:pPr marL="486409" indent="-47434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87045" algn="l"/>
              </a:tabLst>
            </a:pP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95">
                <a:solidFill>
                  <a:srgbClr val="FFFFFF"/>
                </a:solidFill>
                <a:latin typeface="Trebuchet MS"/>
                <a:cs typeface="Trebuchet MS"/>
              </a:rPr>
              <a:t>oda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tipini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80">
                <a:solidFill>
                  <a:srgbClr val="FFFFFF"/>
                </a:solidFill>
                <a:latin typeface="Trebuchet MS"/>
                <a:cs typeface="Trebuchet MS"/>
              </a:rPr>
              <a:t>seçer</a:t>
            </a:r>
            <a:endParaRPr sz="3200">
              <a:latin typeface="Trebuchet MS"/>
              <a:cs typeface="Trebuchet MS"/>
            </a:endParaRPr>
          </a:p>
          <a:p>
            <a:pPr marL="486409" indent="-47434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87045" algn="l"/>
              </a:tabLst>
            </a:pP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10">
                <a:solidFill>
                  <a:srgbClr val="FFFFFF"/>
                </a:solidFill>
                <a:latin typeface="Trebuchet MS"/>
                <a:cs typeface="Trebuchet MS"/>
              </a:rPr>
              <a:t>konaklama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45">
                <a:solidFill>
                  <a:srgbClr val="FFFFFF"/>
                </a:solidFill>
                <a:latin typeface="Trebuchet MS"/>
                <a:cs typeface="Trebuchet MS"/>
              </a:rPr>
              <a:t>başlangıç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5">
                <a:solidFill>
                  <a:srgbClr val="FFFFFF"/>
                </a:solidFill>
                <a:latin typeface="Trebuchet MS"/>
                <a:cs typeface="Trebuchet MS"/>
              </a:rPr>
              <a:t>tarihini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10">
                <a:solidFill>
                  <a:srgbClr val="FFFFFF"/>
                </a:solidFill>
                <a:latin typeface="Trebuchet MS"/>
                <a:cs typeface="Trebuchet MS"/>
              </a:rPr>
              <a:t>konaklama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0">
                <a:solidFill>
                  <a:srgbClr val="FFFFFF"/>
                </a:solidFill>
                <a:latin typeface="Trebuchet MS"/>
                <a:cs typeface="Trebuchet MS"/>
              </a:rPr>
              <a:t>süresini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girer</a:t>
            </a:r>
            <a:endParaRPr sz="3200">
              <a:latin typeface="Trebuchet MS"/>
              <a:cs typeface="Trebuchet MS"/>
            </a:endParaRPr>
          </a:p>
          <a:p>
            <a:pPr marL="489584" indent="-47752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90220" algn="l"/>
              </a:tabLst>
            </a:pP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mevcut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54">
                <a:solidFill>
                  <a:srgbClr val="FFFFFF"/>
                </a:solidFill>
                <a:latin typeface="Trebuchet MS"/>
                <a:cs typeface="Trebuchet MS"/>
              </a:rPr>
              <a:t>odalar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25">
                <a:solidFill>
                  <a:srgbClr val="FFFFFF"/>
                </a:solidFill>
                <a:latin typeface="Trebuchet MS"/>
                <a:cs typeface="Trebuchet MS"/>
              </a:rPr>
              <a:t>üzerinde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00">
                <a:solidFill>
                  <a:srgbClr val="FFFFFF"/>
                </a:solidFill>
                <a:latin typeface="Trebuchet MS"/>
                <a:cs typeface="Trebuchet MS"/>
              </a:rPr>
              <a:t>arama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80">
                <a:solidFill>
                  <a:srgbClr val="FFFFFF"/>
                </a:solidFill>
                <a:latin typeface="Trebuchet MS"/>
                <a:cs typeface="Trebuchet MS"/>
              </a:rPr>
              <a:t>yapar</a:t>
            </a:r>
            <a:endParaRPr sz="3200">
              <a:latin typeface="Trebuchet MS"/>
              <a:cs typeface="Trebuchet MS"/>
            </a:endParaRPr>
          </a:p>
          <a:p>
            <a:pPr marL="492759" indent="-48069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93395" algn="l"/>
              </a:tabLst>
            </a:pPr>
            <a:r>
              <a:rPr dirty="0" sz="3200" spc="240">
                <a:solidFill>
                  <a:srgbClr val="FFFFFF"/>
                </a:solidFill>
                <a:latin typeface="Trebuchet MS"/>
                <a:cs typeface="Trebuchet MS"/>
              </a:rPr>
              <a:t>Eğer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95">
                <a:solidFill>
                  <a:srgbClr val="FFFFFF"/>
                </a:solidFill>
                <a:latin typeface="Trebuchet MS"/>
                <a:cs typeface="Trebuchet MS"/>
              </a:rPr>
              <a:t>oda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40">
                <a:solidFill>
                  <a:srgbClr val="FFFFFF"/>
                </a:solidFill>
                <a:latin typeface="Trebuchet MS"/>
                <a:cs typeface="Trebuchet MS"/>
              </a:rPr>
              <a:t>bulunamamışsa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(A1)</a:t>
            </a:r>
            <a:endParaRPr sz="3200">
              <a:latin typeface="Trebuchet MS"/>
              <a:cs typeface="Trebuchet MS"/>
            </a:endParaRPr>
          </a:p>
          <a:p>
            <a:pPr marL="506095" indent="-49403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06730" algn="l"/>
              </a:tabLst>
            </a:pPr>
            <a:r>
              <a:rPr dirty="0" sz="3200" spc="530">
                <a:solidFill>
                  <a:srgbClr val="FFFFFF"/>
                </a:solidFill>
                <a:latin typeface="Trebuchet MS"/>
                <a:cs typeface="Trebuchet MS"/>
              </a:rPr>
              <a:t>Oda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bulunmuştur,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Trebuchet MS"/>
                <a:cs typeface="Trebuchet MS"/>
              </a:rPr>
              <a:t>fiyat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Trebuchet MS"/>
                <a:cs typeface="Trebuchet MS"/>
              </a:rPr>
              <a:t>görüntülenir</a:t>
            </a:r>
            <a:endParaRPr sz="3200">
              <a:latin typeface="Trebuchet MS"/>
              <a:cs typeface="Trebuchet MS"/>
            </a:endParaRPr>
          </a:p>
          <a:p>
            <a:pPr marL="473709" indent="-46164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74345" algn="l"/>
              </a:tabLst>
            </a:pP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teklifi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20">
                <a:solidFill>
                  <a:srgbClr val="FFFFFF"/>
                </a:solidFill>
                <a:latin typeface="Trebuchet MS"/>
                <a:cs typeface="Trebuchet MS"/>
              </a:rPr>
              <a:t>reddederse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30">
                <a:solidFill>
                  <a:srgbClr val="FFFFFF"/>
                </a:solidFill>
                <a:latin typeface="Trebuchet MS"/>
                <a:cs typeface="Trebuchet MS"/>
              </a:rPr>
              <a:t>(A2)</a:t>
            </a:r>
            <a:endParaRPr sz="3200">
              <a:latin typeface="Trebuchet MS"/>
              <a:cs typeface="Trebuchet MS"/>
            </a:endParaRPr>
          </a:p>
          <a:p>
            <a:pPr marL="474980" indent="-46291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75615" algn="l"/>
              </a:tabLst>
            </a:pP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FFFFFF"/>
                </a:solidFill>
                <a:latin typeface="Trebuchet MS"/>
                <a:cs typeface="Trebuchet MS"/>
              </a:rPr>
              <a:t>bilgilerini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girer</a:t>
            </a:r>
            <a:endParaRPr sz="3200">
              <a:latin typeface="Trebuchet MS"/>
              <a:cs typeface="Trebuchet MS"/>
            </a:endParaRPr>
          </a:p>
          <a:p>
            <a:pPr marL="506095" indent="-49403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06730" algn="l"/>
              </a:tabLst>
            </a:pPr>
            <a:r>
              <a:rPr dirty="0" sz="3200" spc="170">
                <a:solidFill>
                  <a:srgbClr val="FFFFFF"/>
                </a:solidFill>
                <a:latin typeface="Trebuchet MS"/>
                <a:cs typeface="Trebuchet MS"/>
              </a:rPr>
              <a:t>Rezervasyon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Yapılır</a:t>
            </a:r>
            <a:endParaRPr sz="3200">
              <a:latin typeface="Trebuchet MS"/>
              <a:cs typeface="Trebuchet MS"/>
            </a:endParaRPr>
          </a:p>
          <a:p>
            <a:pPr marL="677545" indent="-66548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678180" algn="l"/>
              </a:tabLst>
            </a:pPr>
            <a:r>
              <a:rPr dirty="0" sz="3200" spc="210">
                <a:solidFill>
                  <a:srgbClr val="FFFFFF"/>
                </a:solidFill>
                <a:latin typeface="Trebuchet MS"/>
                <a:cs typeface="Trebuchet MS"/>
              </a:rPr>
              <a:t>Rezervasyonda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anlaşılan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Trebuchet MS"/>
                <a:cs typeface="Trebuchet MS"/>
              </a:rPr>
              <a:t>fiyat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95">
                <a:solidFill>
                  <a:srgbClr val="FFFFFF"/>
                </a:solidFill>
                <a:latin typeface="Trebuchet MS"/>
                <a:cs typeface="Trebuchet MS"/>
              </a:rPr>
              <a:t>kayıt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edilir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rezervasyon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25">
                <a:solidFill>
                  <a:srgbClr val="FFFFFF"/>
                </a:solidFill>
                <a:latin typeface="Trebuchet MS"/>
                <a:cs typeface="Trebuchet MS"/>
              </a:rPr>
              <a:t>numarası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verilir</a:t>
            </a:r>
            <a:endParaRPr sz="3200">
              <a:latin typeface="Trebuchet MS"/>
              <a:cs typeface="Trebuchet MS"/>
            </a:endParaRPr>
          </a:p>
          <a:p>
            <a:pPr marL="549275" indent="-53721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49910" algn="l"/>
              </a:tabLst>
            </a:pPr>
            <a:r>
              <a:rPr dirty="0" sz="3200" spc="270">
                <a:solidFill>
                  <a:srgbClr val="FFFFFF"/>
                </a:solidFill>
                <a:latin typeface="Trebuchet MS"/>
                <a:cs typeface="Trebuchet MS"/>
              </a:rPr>
              <a:t>Muhasebe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sistemi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50">
                <a:solidFill>
                  <a:srgbClr val="FFFFFF"/>
                </a:solidFill>
                <a:latin typeface="Trebuchet MS"/>
                <a:cs typeface="Trebuchet MS"/>
              </a:rPr>
              <a:t>haberdar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edilir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Trebuchet MS"/>
              <a:cs typeface="Trebuchet MS"/>
            </a:endParaRPr>
          </a:p>
          <a:p>
            <a:pPr marL="12700" marR="5080">
              <a:lnSpc>
                <a:spcPct val="117200"/>
              </a:lnSpc>
            </a:pPr>
            <a:r>
              <a:rPr dirty="0" sz="3200" spc="55">
                <a:solidFill>
                  <a:srgbClr val="FFFFFF"/>
                </a:solidFill>
                <a:latin typeface="Trebuchet MS"/>
                <a:cs typeface="Trebuchet MS"/>
              </a:rPr>
              <a:t>Alternatif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Yollar: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35">
                <a:solidFill>
                  <a:srgbClr val="FFFFFF"/>
                </a:solidFill>
                <a:latin typeface="Trebuchet MS"/>
                <a:cs typeface="Trebuchet MS"/>
              </a:rPr>
              <a:t>A1.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Trebuchet MS"/>
                <a:cs typeface="Trebuchet MS"/>
              </a:rPr>
              <a:t>farklı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95">
                <a:solidFill>
                  <a:srgbClr val="FFFFFF"/>
                </a:solidFill>
                <a:latin typeface="Trebuchet MS"/>
                <a:cs typeface="Trebuchet MS"/>
              </a:rPr>
              <a:t>oda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Trebuchet MS"/>
                <a:cs typeface="Trebuchet MS"/>
              </a:rPr>
              <a:t>tipi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5">
                <a:solidFill>
                  <a:srgbClr val="FFFFFF"/>
                </a:solidFill>
                <a:latin typeface="Trebuchet MS"/>
                <a:cs typeface="Trebuchet MS"/>
              </a:rPr>
              <a:t>yada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tarih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5">
                <a:solidFill>
                  <a:srgbClr val="FFFFFF"/>
                </a:solidFill>
                <a:latin typeface="Trebuchet MS"/>
                <a:cs typeface="Trebuchet MS"/>
              </a:rPr>
              <a:t>deneyin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mesajı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5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75">
                <a:solidFill>
                  <a:srgbClr val="FFFFFF"/>
                </a:solidFill>
                <a:latin typeface="Trebuchet MS"/>
                <a:cs typeface="Trebuchet MS"/>
              </a:rPr>
              <a:t>adıma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95">
                <a:solidFill>
                  <a:srgbClr val="FFFFFF"/>
                </a:solidFill>
                <a:latin typeface="Trebuchet MS"/>
                <a:cs typeface="Trebuchet MS"/>
              </a:rPr>
              <a:t>geri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00">
                <a:solidFill>
                  <a:srgbClr val="FFFFFF"/>
                </a:solidFill>
                <a:latin typeface="Trebuchet MS"/>
                <a:cs typeface="Trebuchet MS"/>
              </a:rPr>
              <a:t>döner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A2.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1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85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25">
                <a:solidFill>
                  <a:srgbClr val="FFFFFF"/>
                </a:solidFill>
                <a:latin typeface="Trebuchet MS"/>
                <a:cs typeface="Trebuchet MS"/>
              </a:rPr>
              <a:t>iptal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edilir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Trebuchet MS"/>
                <a:cs typeface="Trebuchet MS"/>
              </a:rPr>
              <a:t>herhangi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Trebuchet MS"/>
                <a:cs typeface="Trebuchet MS"/>
              </a:rPr>
              <a:t>değişiklik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85">
                <a:solidFill>
                  <a:srgbClr val="FFFFFF"/>
                </a:solidFill>
                <a:latin typeface="Trebuchet MS"/>
                <a:cs typeface="Trebuchet MS"/>
              </a:rPr>
              <a:t>yapılmaz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134"/>
            <a:ext cx="10782300" cy="9386570"/>
            <a:chOff x="0" y="102134"/>
            <a:chExt cx="10782300" cy="93865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1296"/>
              <a:ext cx="10782299" cy="88868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37" y="102134"/>
              <a:ext cx="1853446" cy="18414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44939" y="683372"/>
            <a:ext cx="5627370" cy="1432560"/>
          </a:xfrm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ts val="5300"/>
              </a:lnSpc>
              <a:spcBef>
                <a:spcPts val="675"/>
              </a:spcBef>
            </a:pPr>
            <a:r>
              <a:rPr dirty="0" sz="4800" spc="-370">
                <a:solidFill>
                  <a:srgbClr val="FFFFFF"/>
                </a:solidFill>
                <a:latin typeface="Microsoft Sans Serif"/>
                <a:cs typeface="Microsoft Sans Serif"/>
              </a:rPr>
              <a:t>1.</a:t>
            </a:r>
            <a:r>
              <a:rPr dirty="0" sz="4800" spc="4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1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4800" spc="-3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330">
                <a:solidFill>
                  <a:srgbClr val="FFFFFF"/>
                </a:solidFill>
                <a:latin typeface="Microsoft Sans Serif"/>
                <a:cs typeface="Microsoft Sans Serif"/>
              </a:rPr>
              <a:t>ALIŞVERIŞ </a:t>
            </a:r>
            <a:r>
              <a:rPr dirty="0" sz="4800" spc="-1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555">
                <a:solidFill>
                  <a:srgbClr val="FFFFFF"/>
                </a:solidFill>
                <a:latin typeface="Microsoft Sans Serif"/>
                <a:cs typeface="Microsoft Sans Serif"/>
              </a:rPr>
              <a:t>SISTEMI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4939" y="2485541"/>
            <a:ext cx="6836409" cy="676338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Aktörler: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rebuchet MS"/>
              <a:cs typeface="Trebuchet MS"/>
            </a:endParaRPr>
          </a:p>
          <a:p>
            <a:pPr marL="12700" marR="5080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Müşteri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( </a:t>
            </a:r>
            <a:r>
              <a:rPr dirty="0" sz="1900" spc="245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müşterisi,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kayıtlı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(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Ürünlere </a:t>
            </a:r>
            <a:r>
              <a:rPr dirty="0" sz="1900" spc="245">
                <a:solidFill>
                  <a:srgbClr val="FFFFFF"/>
                </a:solidFill>
                <a:latin typeface="Trebuchet MS"/>
                <a:cs typeface="Trebuchet MS"/>
              </a:rPr>
              <a:t>Göz </a:t>
            </a:r>
            <a:r>
              <a:rPr dirty="0" sz="1900" spc="-85">
                <a:solidFill>
                  <a:srgbClr val="FFFFFF"/>
                </a:solidFill>
                <a:latin typeface="Trebuchet MS"/>
                <a:cs typeface="Trebuchet MS"/>
              </a:rPr>
              <a:t>At,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Satın 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Al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) </a:t>
            </a:r>
            <a:r>
              <a:rPr dirty="0" sz="1900" spc="-29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900" spc="-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yeni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(Ürünlere </a:t>
            </a:r>
            <a:r>
              <a:rPr dirty="0" sz="1900" spc="245">
                <a:solidFill>
                  <a:srgbClr val="FFFFFF"/>
                </a:solidFill>
                <a:latin typeface="Trebuchet MS"/>
                <a:cs typeface="Trebuchet MS"/>
              </a:rPr>
              <a:t>Göz </a:t>
            </a:r>
            <a:r>
              <a:rPr dirty="0" sz="1900" spc="-85">
                <a:solidFill>
                  <a:srgbClr val="FFFFFF"/>
                </a:solidFill>
                <a:latin typeface="Trebuchet MS"/>
                <a:cs typeface="Trebuchet MS"/>
              </a:rPr>
              <a:t>At,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Müşteri </a:t>
            </a:r>
            <a:r>
              <a:rPr dirty="0" sz="1900" spc="140">
                <a:solidFill>
                  <a:srgbClr val="FFFFFF"/>
                </a:solidFill>
                <a:latin typeface="Trebuchet MS"/>
                <a:cs typeface="Trebuchet MS"/>
              </a:rPr>
              <a:t>Kaydı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)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Yönetici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kimlik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doğrulama,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kimlik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sağlayıcı,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kredi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hizmeti,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0">
                <a:solidFill>
                  <a:srgbClr val="FFFFFF"/>
                </a:solidFill>
                <a:latin typeface="Trebuchet MS"/>
                <a:cs typeface="Trebuchet MS"/>
              </a:rPr>
              <a:t>paypal)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Kullanım</a:t>
            </a:r>
            <a:r>
              <a:rPr dirty="0" sz="19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Senaryoları: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 marL="12700" marR="542290">
              <a:lnSpc>
                <a:spcPct val="117100"/>
              </a:lnSpc>
            </a:pP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Ürünlere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45">
                <a:solidFill>
                  <a:srgbClr val="FFFFFF"/>
                </a:solidFill>
                <a:latin typeface="Trebuchet MS"/>
                <a:cs typeface="Trebuchet MS"/>
              </a:rPr>
              <a:t>Göz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kimlik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doğrulama,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kimlik </a:t>
            </a: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sağlayıcı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)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Satın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kimlik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doğrulama,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kimlik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sağlayıcı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900" spc="21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kimlik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doğrulama,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kredi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hizmeti,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70">
                <a:solidFill>
                  <a:srgbClr val="FFFFFF"/>
                </a:solidFill>
                <a:latin typeface="Trebuchet MS"/>
                <a:cs typeface="Trebuchet MS"/>
              </a:rPr>
              <a:t>paypal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0">
                <a:solidFill>
                  <a:srgbClr val="FFFFFF"/>
                </a:solidFill>
                <a:latin typeface="Trebuchet MS"/>
                <a:cs typeface="Trebuchet MS"/>
              </a:rPr>
              <a:t>Kaydı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kimlik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doğrulama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İlişkiler: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rebuchet MS"/>
              <a:cs typeface="Trebuchet MS"/>
            </a:endParaRPr>
          </a:p>
          <a:p>
            <a:pPr marL="12700" marR="340995">
              <a:lnSpc>
                <a:spcPct val="117100"/>
              </a:lnSpc>
            </a:pP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Müşteri,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ürünlere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4">
                <a:solidFill>
                  <a:srgbClr val="FFFFFF"/>
                </a:solidFill>
                <a:latin typeface="Trebuchet MS"/>
                <a:cs typeface="Trebuchet MS"/>
              </a:rPr>
              <a:t>göz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atabilir,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satın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alabilir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ödemeyi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tamamlayabilir.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Yönetici,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kaydını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yönetebilir.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562" y="3284693"/>
            <a:ext cx="9105899" cy="24955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5"/>
            <a:ext cx="9110980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395">
                <a:solidFill>
                  <a:srgbClr val="FFFFFF"/>
                </a:solidFill>
                <a:latin typeface="Microsoft Sans Serif"/>
                <a:cs typeface="Microsoft Sans Serif"/>
              </a:rPr>
              <a:t>KİMLİK</a:t>
            </a:r>
            <a:r>
              <a:rPr dirty="0" sz="4800" spc="5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75">
                <a:solidFill>
                  <a:srgbClr val="FFFFFF"/>
                </a:solidFill>
                <a:latin typeface="Microsoft Sans Serif"/>
                <a:cs typeface="Microsoft Sans Serif"/>
              </a:rPr>
              <a:t>DOČRULAMA</a:t>
            </a:r>
            <a:r>
              <a:rPr dirty="0" sz="4800" spc="5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509">
                <a:solidFill>
                  <a:srgbClr val="FFFFFF"/>
                </a:solidFill>
                <a:latin typeface="Microsoft Sans Serif"/>
                <a:cs typeface="Microsoft Sans Serif"/>
              </a:rPr>
              <a:t>SERVİSİ</a:t>
            </a:r>
            <a:r>
              <a:rPr dirty="0" sz="4800" spc="5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8744" y="2617114"/>
            <a:ext cx="73717" cy="737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37879" y="2952531"/>
            <a:ext cx="81089" cy="810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37879" y="3630736"/>
            <a:ext cx="81089" cy="810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37879" y="4308941"/>
            <a:ext cx="81089" cy="810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28744" y="4651730"/>
            <a:ext cx="73717" cy="737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7879" y="4987147"/>
            <a:ext cx="81089" cy="81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37879" y="6004454"/>
            <a:ext cx="81089" cy="8108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012548" y="2425029"/>
            <a:ext cx="5878195" cy="4434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29895" marR="817880" indent="-417830">
              <a:lnSpc>
                <a:spcPct val="117100"/>
              </a:lnSpc>
              <a:spcBef>
                <a:spcPts val="90"/>
              </a:spcBef>
            </a:pP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KimlikDogrulamaServisi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Sınıfı: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KimlikDogrulamaServisi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oluşturulmuştur.</a:t>
            </a:r>
            <a:endParaRPr sz="1900">
              <a:latin typeface="Trebuchet MS"/>
              <a:cs typeface="Trebuchet MS"/>
            </a:endParaRPr>
          </a:p>
          <a:p>
            <a:pPr marL="429895" marR="5080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sınıf,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kullanıcının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kimliğini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30">
                <a:solidFill>
                  <a:srgbClr val="FFFFFF"/>
                </a:solidFill>
                <a:latin typeface="Trebuchet MS"/>
                <a:cs typeface="Trebuchet MS"/>
              </a:rPr>
              <a:t>doğrulamakla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görevlidir.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kimlikDogrula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Metodu:</a:t>
            </a:r>
            <a:endParaRPr sz="1900">
              <a:latin typeface="Trebuchet MS"/>
              <a:cs typeface="Trebuchet MS"/>
            </a:endParaRPr>
          </a:p>
          <a:p>
            <a:pPr marL="429895" marR="193040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kimlikDogrula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metod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metod,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kullanıcının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kimliğini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Trebuchet MS"/>
                <a:cs typeface="Trebuchet MS"/>
              </a:rPr>
              <a:t>doğrulamak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için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kullanılır.</a:t>
            </a:r>
            <a:endParaRPr sz="1900">
              <a:latin typeface="Trebuchet MS"/>
              <a:cs typeface="Trebuchet MS"/>
            </a:endParaRPr>
          </a:p>
          <a:p>
            <a:pPr marL="429895" marR="189865">
              <a:lnSpc>
                <a:spcPct val="117100"/>
              </a:lnSpc>
            </a:pP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Metot, bir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kullanıcı </a:t>
            </a:r>
            <a:r>
              <a:rPr dirty="0" sz="1900" spc="170">
                <a:solidFill>
                  <a:srgbClr val="FFFFFF"/>
                </a:solidFill>
                <a:latin typeface="Trebuchet MS"/>
                <a:cs typeface="Trebuchet MS"/>
              </a:rPr>
              <a:t>adı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(kullaniciAdi) alır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kullanıcının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kimliğini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Trebuchet MS"/>
                <a:cs typeface="Trebuchet MS"/>
              </a:rPr>
              <a:t>doğrulamak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için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gerekli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işlemleri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içerir.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3716" y="7968835"/>
            <a:ext cx="73717" cy="73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3716" y="8307937"/>
            <a:ext cx="73717" cy="737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3716" y="8986142"/>
            <a:ext cx="73717" cy="7371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7521" y="7776749"/>
            <a:ext cx="14478635" cy="138239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900" spc="135">
                <a:solidFill>
                  <a:srgbClr val="FFFFFF"/>
                </a:solidFill>
                <a:latin typeface="Trebuchet MS"/>
                <a:cs typeface="Trebuchet MS"/>
              </a:rPr>
              <a:t>Örnek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Kimlik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Doğrulama: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17100"/>
              </a:lnSpc>
            </a:pP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Şu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15">
                <a:solidFill>
                  <a:srgbClr val="FFFFFF"/>
                </a:solidFill>
                <a:latin typeface="Trebuchet MS"/>
                <a:cs typeface="Trebuchet MS"/>
              </a:rPr>
              <a:t>anda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içinde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her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5">
                <a:solidFill>
                  <a:srgbClr val="FFFFFF"/>
                </a:solidFill>
                <a:latin typeface="Trebuchet MS"/>
                <a:cs typeface="Trebuchet MS"/>
              </a:rPr>
              <a:t>zaman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true </a:t>
            </a:r>
            <a:r>
              <a:rPr dirty="0" sz="1900" spc="135">
                <a:solidFill>
                  <a:srgbClr val="FFFFFF"/>
                </a:solidFill>
                <a:latin typeface="Trebuchet MS"/>
                <a:cs typeface="Trebuchet MS"/>
              </a:rPr>
              <a:t>döndüğü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görülmektedir.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Bu,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örneğin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amaçlıdır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0">
                <a:solidFill>
                  <a:srgbClr val="FFFFFF"/>
                </a:solidFill>
                <a:latin typeface="Trebuchet MS"/>
                <a:cs typeface="Trebuchet MS"/>
              </a:rPr>
              <a:t>gerçek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kimlik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doğrulama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işlemi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gerçekleştirmediğini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gösterir.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900" spc="170">
                <a:solidFill>
                  <a:srgbClr val="FFFFFF"/>
                </a:solidFill>
                <a:latin typeface="Trebuchet MS"/>
                <a:cs typeface="Trebuchet MS"/>
              </a:rPr>
              <a:t>Gerçek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sistemlerde,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bölüm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15">
                <a:solidFill>
                  <a:srgbClr val="FFFFFF"/>
                </a:solidFill>
                <a:latin typeface="Trebuchet MS"/>
                <a:cs typeface="Trebuchet MS"/>
              </a:rPr>
              <a:t>daha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karmaşık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güvenli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kimlik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doğrulama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işlemlerini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içerebilir.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562" y="2831690"/>
            <a:ext cx="9105899" cy="3762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5"/>
            <a:ext cx="8333105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585">
                <a:solidFill>
                  <a:srgbClr val="FFFFFF"/>
                </a:solidFill>
                <a:latin typeface="Microsoft Sans Serif"/>
                <a:cs typeface="Microsoft Sans Serif"/>
              </a:rPr>
              <a:t>MÜŞTERİ</a:t>
            </a:r>
            <a:r>
              <a:rPr dirty="0" sz="4800" spc="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380">
                <a:solidFill>
                  <a:srgbClr val="FFFFFF"/>
                </a:solidFill>
                <a:latin typeface="Microsoft Sans Serif"/>
                <a:cs typeface="Microsoft Sans Serif"/>
              </a:rPr>
              <a:t>KAYDI</a:t>
            </a:r>
            <a:r>
              <a:rPr dirty="0" sz="4800" spc="5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525">
                <a:solidFill>
                  <a:srgbClr val="FFFFFF"/>
                </a:solidFill>
                <a:latin typeface="Microsoft Sans Serif"/>
                <a:cs typeface="Microsoft Sans Serif"/>
              </a:rPr>
              <a:t>YÖNETİMİ</a:t>
            </a:r>
            <a:r>
              <a:rPr dirty="0" sz="4800" spc="5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8744" y="2778648"/>
            <a:ext cx="73717" cy="737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8744" y="3117751"/>
            <a:ext cx="73717" cy="737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8744" y="4135059"/>
            <a:ext cx="73717" cy="737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8744" y="4813264"/>
            <a:ext cx="73717" cy="737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8744" y="6169675"/>
            <a:ext cx="73717" cy="737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8744" y="6847880"/>
            <a:ext cx="73717" cy="737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706" y="8070547"/>
            <a:ext cx="73717" cy="737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3706" y="8409651"/>
            <a:ext cx="73717" cy="737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3706" y="8748753"/>
            <a:ext cx="73717" cy="73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706" y="9426958"/>
            <a:ext cx="73717" cy="7371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69852" y="2247461"/>
            <a:ext cx="16639540" cy="769112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9937115">
              <a:lnSpc>
                <a:spcPct val="100000"/>
              </a:lnSpc>
              <a:spcBef>
                <a:spcPts val="480"/>
              </a:spcBef>
            </a:pP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MusteriKaydiYonetimi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Sınıfı:</a:t>
            </a:r>
            <a:endParaRPr sz="1900">
              <a:latin typeface="Trebuchet MS"/>
              <a:cs typeface="Trebuchet MS"/>
            </a:endParaRPr>
          </a:p>
          <a:p>
            <a:pPr marL="10354945" marR="5080">
              <a:lnSpc>
                <a:spcPct val="117100"/>
              </a:lnSpc>
            </a:pP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MusteriKaydiYonetimi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sınıf 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oluşturulmuştur.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sınıf,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kayıtlarını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yönetmekle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sorumludur.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9937115">
              <a:lnSpc>
                <a:spcPct val="100000"/>
              </a:lnSpc>
              <a:spcBef>
                <a:spcPts val="5"/>
              </a:spcBef>
            </a:pP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dirty="0" sz="19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Liste:</a:t>
            </a:r>
            <a:endParaRPr sz="1900">
              <a:latin typeface="Trebuchet MS"/>
              <a:cs typeface="Trebuchet MS"/>
            </a:endParaRPr>
          </a:p>
          <a:p>
            <a:pPr marL="10354945" marR="187960">
              <a:lnSpc>
                <a:spcPct val="117100"/>
              </a:lnSpc>
            </a:pP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musteriListesi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özel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(private)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liste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Trebuchet MS"/>
                <a:cs typeface="Trebuchet MS"/>
              </a:rPr>
              <a:t>liste,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kaydedilen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nesnelerini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içerir.</a:t>
            </a:r>
            <a:endParaRPr sz="1900">
              <a:latin typeface="Trebuchet MS"/>
              <a:cs typeface="Trebuchet MS"/>
            </a:endParaRPr>
          </a:p>
          <a:p>
            <a:pPr marL="10354945" marR="791845">
              <a:lnSpc>
                <a:spcPct val="117100"/>
              </a:lnSpc>
            </a:pP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Listeyi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özel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tutmak,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5">
                <a:solidFill>
                  <a:srgbClr val="FFFFFF"/>
                </a:solidFill>
                <a:latin typeface="Trebuchet MS"/>
                <a:cs typeface="Trebuchet MS"/>
              </a:rPr>
              <a:t>sadece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sınıfın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listeye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doğrudan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erişmesine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izin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verir.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9937115">
              <a:lnSpc>
                <a:spcPct val="100000"/>
              </a:lnSpc>
            </a:pP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Kurucu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(Constructor):</a:t>
            </a:r>
            <a:endParaRPr sz="1900">
              <a:latin typeface="Trebuchet MS"/>
              <a:cs typeface="Trebuchet MS"/>
            </a:endParaRPr>
          </a:p>
          <a:p>
            <a:pPr marL="10354945" marR="345440">
              <a:lnSpc>
                <a:spcPct val="117100"/>
              </a:lnSpc>
            </a:pP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MusteriKaydiYonetimi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sınıfının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kurucu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metodu,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yani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constructor'ı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</a:t>
            </a:r>
            <a:endParaRPr sz="1900">
              <a:latin typeface="Trebuchet MS"/>
              <a:cs typeface="Trebuchet MS"/>
            </a:endParaRPr>
          </a:p>
          <a:p>
            <a:pPr marL="10354945" marR="534670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metot,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sınıfın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örneklenmesi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sırasında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çalışır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musteriListesini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ArrayList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başlatır.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musteriKaydiYap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Metodu:</a:t>
            </a:r>
            <a:endParaRPr sz="1900">
              <a:latin typeface="Trebuchet MS"/>
              <a:cs typeface="Trebuchet MS"/>
            </a:endParaRPr>
          </a:p>
          <a:p>
            <a:pPr marL="429895">
              <a:lnSpc>
                <a:spcPct val="100000"/>
              </a:lnSpc>
              <a:spcBef>
                <a:spcPts val="390"/>
              </a:spcBef>
            </a:pP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musteriKaydiYap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metot,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müşteriyi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kaydetmekten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sorumludur.</a:t>
            </a:r>
            <a:endParaRPr sz="1900">
              <a:latin typeface="Trebuchet MS"/>
              <a:cs typeface="Trebuchet MS"/>
            </a:endParaRPr>
          </a:p>
          <a:p>
            <a:pPr marL="429895">
              <a:lnSpc>
                <a:spcPct val="100000"/>
              </a:lnSpc>
              <a:spcBef>
                <a:spcPts val="395"/>
              </a:spcBef>
            </a:pP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Parametre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olarak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Musteri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nesnesi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alır,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nesneyi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musteriListesine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ekler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kaydın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başarıyla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yapıldığını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konsola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yazdırır.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getKullaniciAdi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Metodu:</a:t>
            </a:r>
            <a:endParaRPr sz="1900">
              <a:latin typeface="Trebuchet MS"/>
              <a:cs typeface="Trebuchet MS"/>
            </a:endParaRPr>
          </a:p>
          <a:p>
            <a:pPr marL="429895" marR="176530">
              <a:lnSpc>
                <a:spcPct val="117100"/>
              </a:lnSpc>
            </a:pP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musteriKaydiYap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metodunda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kullanılan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getKullaniciAdi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metodu,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Musteri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sınıfında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tanımlanmış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metottur.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metot,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müşterinin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kullanıcı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adını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döndürür.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858" y="3108346"/>
            <a:ext cx="10610849" cy="2895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3"/>
            <a:ext cx="5734050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530">
                <a:solidFill>
                  <a:srgbClr val="FFFFFF"/>
                </a:solidFill>
                <a:latin typeface="Microsoft Sans Serif"/>
                <a:cs typeface="Microsoft Sans Serif"/>
              </a:rPr>
              <a:t>ÖDEME</a:t>
            </a:r>
            <a:r>
              <a:rPr dirty="0" sz="4800" spc="5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509">
                <a:solidFill>
                  <a:srgbClr val="FFFFFF"/>
                </a:solidFill>
                <a:latin typeface="Microsoft Sans Serif"/>
                <a:cs typeface="Microsoft Sans Serif"/>
              </a:rPr>
              <a:t>SERVİSİ</a:t>
            </a:r>
            <a:r>
              <a:rPr dirty="0" sz="4800" spc="5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6702" y="2690362"/>
            <a:ext cx="81089" cy="810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6702" y="3029465"/>
            <a:ext cx="81089" cy="810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6702" y="4385876"/>
            <a:ext cx="81089" cy="810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6702" y="5064081"/>
            <a:ext cx="81089" cy="810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553714" y="2162861"/>
            <a:ext cx="6236970" cy="375602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OdemeServisi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Sınıfı:</a:t>
            </a:r>
            <a:endParaRPr sz="1900">
              <a:latin typeface="Trebuchet MS"/>
              <a:cs typeface="Trebuchet MS"/>
            </a:endParaRPr>
          </a:p>
          <a:p>
            <a:pPr marL="847725" marR="38735">
              <a:lnSpc>
                <a:spcPct val="117100"/>
              </a:lnSpc>
            </a:pP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OdemeServisi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sınıf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oluşturulmuştur.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sınıf,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işlemlerini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yönetmekle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sorumludur.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175">
                <a:solidFill>
                  <a:srgbClr val="FFFFFF"/>
                </a:solidFill>
                <a:latin typeface="Trebuchet MS"/>
                <a:cs typeface="Trebuchet MS"/>
              </a:rPr>
              <a:t>odemeYap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Metodu:</a:t>
            </a:r>
            <a:endParaRPr sz="1900">
              <a:latin typeface="Trebuchet MS"/>
              <a:cs typeface="Trebuchet MS"/>
            </a:endParaRPr>
          </a:p>
          <a:p>
            <a:pPr marL="847725" marR="622935">
              <a:lnSpc>
                <a:spcPct val="117100"/>
              </a:lnSpc>
            </a:pPr>
            <a:r>
              <a:rPr dirty="0" sz="1900" spc="175">
                <a:solidFill>
                  <a:srgbClr val="FFFFFF"/>
                </a:solidFill>
                <a:latin typeface="Trebuchet MS"/>
                <a:cs typeface="Trebuchet MS"/>
              </a:rPr>
              <a:t>odemeYap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metot,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işlemini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temsil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eder.</a:t>
            </a:r>
            <a:endParaRPr sz="1900">
              <a:latin typeface="Trebuchet MS"/>
              <a:cs typeface="Trebuchet MS"/>
            </a:endParaRPr>
          </a:p>
          <a:p>
            <a:pPr marL="847725" marR="5080">
              <a:lnSpc>
                <a:spcPct val="117100"/>
              </a:lnSpc>
            </a:pP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Metot,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odemeYontemi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parametresi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alır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bilgiyi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kullanarak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işleminin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yapıldığını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simgeler.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2851" y="7287675"/>
            <a:ext cx="81089" cy="81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2851" y="7626777"/>
            <a:ext cx="81089" cy="810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2851" y="8983188"/>
            <a:ext cx="81089" cy="8108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99862" y="6760173"/>
            <a:ext cx="16595725" cy="239966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900" spc="21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İşlemleri:</a:t>
            </a:r>
            <a:endParaRPr sz="1900">
              <a:latin typeface="Trebuchet MS"/>
              <a:cs typeface="Trebuchet MS"/>
            </a:endParaRPr>
          </a:p>
          <a:p>
            <a:pPr marL="847725">
              <a:lnSpc>
                <a:spcPct val="100000"/>
              </a:lnSpc>
              <a:spcBef>
                <a:spcPts val="390"/>
              </a:spcBef>
            </a:pP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Şu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15">
                <a:solidFill>
                  <a:srgbClr val="FFFFFF"/>
                </a:solidFill>
                <a:latin typeface="Trebuchet MS"/>
                <a:cs typeface="Trebuchet MS"/>
              </a:rPr>
              <a:t>anda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5">
                <a:solidFill>
                  <a:srgbClr val="FFFFFF"/>
                </a:solidFill>
                <a:latin typeface="Trebuchet MS"/>
                <a:cs typeface="Trebuchet MS"/>
              </a:rPr>
              <a:t>sadece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basit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çıktı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vererek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ödemenin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yapıldığını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gösterir.</a:t>
            </a:r>
            <a:endParaRPr sz="1900">
              <a:latin typeface="Trebuchet MS"/>
              <a:cs typeface="Trebuchet MS"/>
            </a:endParaRPr>
          </a:p>
          <a:p>
            <a:pPr marL="847725" marR="5080">
              <a:lnSpc>
                <a:spcPct val="117100"/>
              </a:lnSpc>
            </a:pPr>
            <a:r>
              <a:rPr dirty="0" sz="1900" spc="170">
                <a:solidFill>
                  <a:srgbClr val="FFFFFF"/>
                </a:solidFill>
                <a:latin typeface="Trebuchet MS"/>
                <a:cs typeface="Trebuchet MS"/>
              </a:rPr>
              <a:t>Gerçek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uygulamada,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kısımda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15">
                <a:solidFill>
                  <a:srgbClr val="FFFFFF"/>
                </a:solidFill>
                <a:latin typeface="Trebuchet MS"/>
                <a:cs typeface="Trebuchet MS"/>
              </a:rPr>
              <a:t>ağ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0">
                <a:solidFill>
                  <a:srgbClr val="FFFFFF"/>
                </a:solidFill>
                <a:latin typeface="Trebuchet MS"/>
                <a:cs typeface="Trebuchet MS"/>
              </a:rPr>
              <a:t>geçidi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kullanılabilir,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kredi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kartı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doğrulama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işlemleri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gerçekleştirilebilir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Trebuchet MS"/>
                <a:cs typeface="Trebuchet MS"/>
              </a:rPr>
              <a:t>veya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başka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yöntemleri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entegre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edilebilir.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Konsol</a:t>
            </a:r>
            <a:r>
              <a:rPr dirty="0" sz="19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Çıktısı:</a:t>
            </a:r>
            <a:endParaRPr sz="1900">
              <a:latin typeface="Trebuchet MS"/>
              <a:cs typeface="Trebuchet MS"/>
            </a:endParaRPr>
          </a:p>
          <a:p>
            <a:pPr marL="847725">
              <a:lnSpc>
                <a:spcPct val="100000"/>
              </a:lnSpc>
              <a:spcBef>
                <a:spcPts val="390"/>
              </a:spcBef>
            </a:pP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System.out.println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ifadesi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konsol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çıktısı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oluşturularak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ödemenin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nasıl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yapıldığını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kullanılan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yöntemini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belirtir.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48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2" y="736600"/>
                </a:moveTo>
                <a:lnTo>
                  <a:pt x="440637" y="736600"/>
                </a:lnTo>
                <a:lnTo>
                  <a:pt x="438039" y="685800"/>
                </a:lnTo>
                <a:lnTo>
                  <a:pt x="434525" y="635000"/>
                </a:lnTo>
                <a:lnTo>
                  <a:pt x="430009" y="584200"/>
                </a:lnTo>
                <a:lnTo>
                  <a:pt x="424405" y="546100"/>
                </a:lnTo>
                <a:lnTo>
                  <a:pt x="417626" y="495300"/>
                </a:lnTo>
                <a:lnTo>
                  <a:pt x="409587" y="444500"/>
                </a:lnTo>
                <a:lnTo>
                  <a:pt x="400201" y="393700"/>
                </a:lnTo>
                <a:lnTo>
                  <a:pt x="389383" y="355600"/>
                </a:lnTo>
                <a:lnTo>
                  <a:pt x="377045" y="304800"/>
                </a:lnTo>
                <a:lnTo>
                  <a:pt x="363101" y="266700"/>
                </a:lnTo>
                <a:lnTo>
                  <a:pt x="347467" y="215900"/>
                </a:lnTo>
                <a:lnTo>
                  <a:pt x="330054" y="177800"/>
                </a:lnTo>
                <a:lnTo>
                  <a:pt x="310778" y="127000"/>
                </a:lnTo>
                <a:lnTo>
                  <a:pt x="289552" y="88900"/>
                </a:lnTo>
                <a:lnTo>
                  <a:pt x="266289" y="50800"/>
                </a:lnTo>
                <a:lnTo>
                  <a:pt x="240905" y="12700"/>
                </a:lnTo>
                <a:lnTo>
                  <a:pt x="231655" y="0"/>
                </a:lnTo>
                <a:lnTo>
                  <a:pt x="130811" y="0"/>
                </a:lnTo>
                <a:lnTo>
                  <a:pt x="149048" y="25400"/>
                </a:lnTo>
                <a:lnTo>
                  <a:pt x="176053" y="63500"/>
                </a:lnTo>
                <a:lnTo>
                  <a:pt x="200410" y="114300"/>
                </a:lnTo>
                <a:lnTo>
                  <a:pt x="106398" y="114300"/>
                </a:lnTo>
                <a:lnTo>
                  <a:pt x="115054" y="127000"/>
                </a:lnTo>
                <a:lnTo>
                  <a:pt x="139032" y="165100"/>
                </a:lnTo>
                <a:lnTo>
                  <a:pt x="163233" y="215900"/>
                </a:lnTo>
                <a:lnTo>
                  <a:pt x="185382" y="266700"/>
                </a:lnTo>
                <a:lnTo>
                  <a:pt x="205601" y="317500"/>
                </a:lnTo>
                <a:lnTo>
                  <a:pt x="224014" y="355600"/>
                </a:lnTo>
                <a:lnTo>
                  <a:pt x="240744" y="406400"/>
                </a:lnTo>
                <a:lnTo>
                  <a:pt x="255913" y="457200"/>
                </a:lnTo>
                <a:lnTo>
                  <a:pt x="269644" y="520700"/>
                </a:lnTo>
                <a:lnTo>
                  <a:pt x="282060" y="571500"/>
                </a:lnTo>
                <a:lnTo>
                  <a:pt x="293284" y="622300"/>
                </a:lnTo>
                <a:lnTo>
                  <a:pt x="303438" y="673100"/>
                </a:lnTo>
                <a:lnTo>
                  <a:pt x="312647" y="723900"/>
                </a:lnTo>
                <a:lnTo>
                  <a:pt x="315442" y="736600"/>
                </a:lnTo>
                <a:close/>
              </a:path>
              <a:path w="3353435" h="1587500">
                <a:moveTo>
                  <a:pt x="106398" y="114300"/>
                </a:moveTo>
                <a:lnTo>
                  <a:pt x="200410" y="114300"/>
                </a:lnTo>
                <a:lnTo>
                  <a:pt x="168734" y="63500"/>
                </a:lnTo>
                <a:lnTo>
                  <a:pt x="134275" y="25400"/>
                </a:lnTo>
                <a:lnTo>
                  <a:pt x="104222" y="0"/>
                </a:lnTo>
                <a:lnTo>
                  <a:pt x="0" y="0"/>
                </a:lnTo>
                <a:lnTo>
                  <a:pt x="30722" y="25400"/>
                </a:lnTo>
                <a:lnTo>
                  <a:pt x="61014" y="63500"/>
                </a:lnTo>
                <a:lnTo>
                  <a:pt x="89086" y="88900"/>
                </a:lnTo>
                <a:lnTo>
                  <a:pt x="106398" y="114300"/>
                </a:lnTo>
                <a:close/>
              </a:path>
              <a:path w="3353435" h="1587500">
                <a:moveTo>
                  <a:pt x="1518086" y="203200"/>
                </a:moveTo>
                <a:lnTo>
                  <a:pt x="1924220" y="203200"/>
                </a:lnTo>
                <a:lnTo>
                  <a:pt x="1873270" y="190500"/>
                </a:lnTo>
                <a:lnTo>
                  <a:pt x="1567128" y="190500"/>
                </a:lnTo>
                <a:lnTo>
                  <a:pt x="1518086" y="203200"/>
                </a:lnTo>
                <a:close/>
              </a:path>
              <a:path w="3353435" h="1587500">
                <a:moveTo>
                  <a:pt x="2899226" y="1346200"/>
                </a:moveTo>
                <a:lnTo>
                  <a:pt x="3006817" y="1346200"/>
                </a:lnTo>
                <a:lnTo>
                  <a:pt x="2990246" y="1308100"/>
                </a:lnTo>
                <a:lnTo>
                  <a:pt x="2973194" y="1257300"/>
                </a:lnTo>
                <a:lnTo>
                  <a:pt x="2955604" y="1206500"/>
                </a:lnTo>
                <a:lnTo>
                  <a:pt x="2937420" y="1168400"/>
                </a:lnTo>
                <a:lnTo>
                  <a:pt x="2918586" y="1117600"/>
                </a:lnTo>
                <a:lnTo>
                  <a:pt x="2899046" y="1066800"/>
                </a:lnTo>
                <a:lnTo>
                  <a:pt x="2878744" y="1028700"/>
                </a:lnTo>
                <a:lnTo>
                  <a:pt x="2857623" y="977900"/>
                </a:lnTo>
                <a:lnTo>
                  <a:pt x="2835628" y="939800"/>
                </a:lnTo>
                <a:lnTo>
                  <a:pt x="2812702" y="889000"/>
                </a:lnTo>
                <a:lnTo>
                  <a:pt x="2788790" y="850900"/>
                </a:lnTo>
                <a:lnTo>
                  <a:pt x="2763528" y="800100"/>
                </a:lnTo>
                <a:lnTo>
                  <a:pt x="2737032" y="762000"/>
                </a:lnTo>
                <a:lnTo>
                  <a:pt x="2709271" y="711200"/>
                </a:lnTo>
                <a:lnTo>
                  <a:pt x="2680212" y="673100"/>
                </a:lnTo>
                <a:lnTo>
                  <a:pt x="2649824" y="635000"/>
                </a:lnTo>
                <a:lnTo>
                  <a:pt x="2618076" y="596900"/>
                </a:lnTo>
                <a:lnTo>
                  <a:pt x="2584936" y="558800"/>
                </a:lnTo>
                <a:lnTo>
                  <a:pt x="2550372" y="520700"/>
                </a:lnTo>
                <a:lnTo>
                  <a:pt x="2514353" y="482600"/>
                </a:lnTo>
                <a:lnTo>
                  <a:pt x="2476847" y="444500"/>
                </a:lnTo>
                <a:lnTo>
                  <a:pt x="2437822" y="419100"/>
                </a:lnTo>
                <a:lnTo>
                  <a:pt x="2397247" y="381000"/>
                </a:lnTo>
                <a:lnTo>
                  <a:pt x="2355091" y="355600"/>
                </a:lnTo>
                <a:lnTo>
                  <a:pt x="2310807" y="330200"/>
                </a:lnTo>
                <a:lnTo>
                  <a:pt x="2265405" y="304800"/>
                </a:lnTo>
                <a:lnTo>
                  <a:pt x="2218980" y="279400"/>
                </a:lnTo>
                <a:lnTo>
                  <a:pt x="2171627" y="266700"/>
                </a:lnTo>
                <a:lnTo>
                  <a:pt x="2123438" y="241300"/>
                </a:lnTo>
                <a:lnTo>
                  <a:pt x="1974806" y="203200"/>
                </a:lnTo>
                <a:lnTo>
                  <a:pt x="1469264" y="203200"/>
                </a:lnTo>
                <a:lnTo>
                  <a:pt x="1420693" y="215900"/>
                </a:lnTo>
                <a:lnTo>
                  <a:pt x="1372402" y="215900"/>
                </a:lnTo>
                <a:lnTo>
                  <a:pt x="1276778" y="241300"/>
                </a:lnTo>
                <a:lnTo>
                  <a:pt x="1812391" y="241300"/>
                </a:lnTo>
                <a:lnTo>
                  <a:pt x="1860936" y="254000"/>
                </a:lnTo>
                <a:lnTo>
                  <a:pt x="1909119" y="254000"/>
                </a:lnTo>
                <a:lnTo>
                  <a:pt x="2004079" y="279400"/>
                </a:lnTo>
                <a:lnTo>
                  <a:pt x="2050696" y="279400"/>
                </a:lnTo>
                <a:lnTo>
                  <a:pt x="2096629" y="304800"/>
                </a:lnTo>
                <a:lnTo>
                  <a:pt x="2186126" y="330200"/>
                </a:lnTo>
                <a:lnTo>
                  <a:pt x="2229528" y="355600"/>
                </a:lnTo>
                <a:lnTo>
                  <a:pt x="2271927" y="381000"/>
                </a:lnTo>
                <a:lnTo>
                  <a:pt x="2313240" y="406400"/>
                </a:lnTo>
                <a:lnTo>
                  <a:pt x="2353389" y="431800"/>
                </a:lnTo>
                <a:lnTo>
                  <a:pt x="2392292" y="469900"/>
                </a:lnTo>
                <a:lnTo>
                  <a:pt x="2423322" y="495300"/>
                </a:lnTo>
                <a:lnTo>
                  <a:pt x="2453200" y="520700"/>
                </a:lnTo>
                <a:lnTo>
                  <a:pt x="2481977" y="558800"/>
                </a:lnTo>
                <a:lnTo>
                  <a:pt x="2509705" y="584200"/>
                </a:lnTo>
                <a:lnTo>
                  <a:pt x="2401503" y="584200"/>
                </a:lnTo>
                <a:lnTo>
                  <a:pt x="2420811" y="596900"/>
                </a:lnTo>
                <a:lnTo>
                  <a:pt x="2457871" y="635000"/>
                </a:lnTo>
                <a:lnTo>
                  <a:pt x="2493421" y="660400"/>
                </a:lnTo>
                <a:lnTo>
                  <a:pt x="2527508" y="698500"/>
                </a:lnTo>
                <a:lnTo>
                  <a:pt x="2560178" y="736600"/>
                </a:lnTo>
                <a:lnTo>
                  <a:pt x="2591479" y="774700"/>
                </a:lnTo>
                <a:lnTo>
                  <a:pt x="2621457" y="812800"/>
                </a:lnTo>
                <a:lnTo>
                  <a:pt x="2650159" y="850900"/>
                </a:lnTo>
                <a:lnTo>
                  <a:pt x="2677631" y="889000"/>
                </a:lnTo>
                <a:lnTo>
                  <a:pt x="2703919" y="939800"/>
                </a:lnTo>
                <a:lnTo>
                  <a:pt x="2729071" y="977900"/>
                </a:lnTo>
                <a:lnTo>
                  <a:pt x="2753134" y="1016000"/>
                </a:lnTo>
                <a:lnTo>
                  <a:pt x="2776153" y="1066800"/>
                </a:lnTo>
                <a:lnTo>
                  <a:pt x="2798175" y="1104900"/>
                </a:lnTo>
                <a:lnTo>
                  <a:pt x="2819248" y="1155700"/>
                </a:lnTo>
                <a:lnTo>
                  <a:pt x="2839417" y="1193800"/>
                </a:lnTo>
                <a:lnTo>
                  <a:pt x="2858729" y="1244600"/>
                </a:lnTo>
                <a:lnTo>
                  <a:pt x="2877231" y="1295400"/>
                </a:lnTo>
                <a:lnTo>
                  <a:pt x="2894970" y="1333500"/>
                </a:lnTo>
                <a:lnTo>
                  <a:pt x="2899226" y="1346200"/>
                </a:lnTo>
                <a:close/>
              </a:path>
              <a:path w="3353435" h="1587500">
                <a:moveTo>
                  <a:pt x="377898" y="901700"/>
                </a:moveTo>
                <a:lnTo>
                  <a:pt x="428648" y="901700"/>
                </a:lnTo>
                <a:lnTo>
                  <a:pt x="439994" y="889000"/>
                </a:lnTo>
                <a:lnTo>
                  <a:pt x="473167" y="850900"/>
                </a:lnTo>
                <a:lnTo>
                  <a:pt x="507649" y="812800"/>
                </a:lnTo>
                <a:lnTo>
                  <a:pt x="543408" y="774700"/>
                </a:lnTo>
                <a:lnTo>
                  <a:pt x="580412" y="736600"/>
                </a:lnTo>
                <a:lnTo>
                  <a:pt x="618629" y="711200"/>
                </a:lnTo>
                <a:lnTo>
                  <a:pt x="658027" y="673100"/>
                </a:lnTo>
                <a:lnTo>
                  <a:pt x="698576" y="647700"/>
                </a:lnTo>
                <a:lnTo>
                  <a:pt x="740242" y="622300"/>
                </a:lnTo>
                <a:lnTo>
                  <a:pt x="782995" y="596900"/>
                </a:lnTo>
                <a:lnTo>
                  <a:pt x="826803" y="571500"/>
                </a:lnTo>
                <a:lnTo>
                  <a:pt x="871634" y="546100"/>
                </a:lnTo>
                <a:lnTo>
                  <a:pt x="917455" y="520700"/>
                </a:lnTo>
                <a:lnTo>
                  <a:pt x="964236" y="495300"/>
                </a:lnTo>
                <a:lnTo>
                  <a:pt x="1011945" y="482600"/>
                </a:lnTo>
                <a:lnTo>
                  <a:pt x="1058975" y="457200"/>
                </a:lnTo>
                <a:lnTo>
                  <a:pt x="1300814" y="393700"/>
                </a:lnTo>
                <a:lnTo>
                  <a:pt x="1350165" y="393700"/>
                </a:lnTo>
                <a:lnTo>
                  <a:pt x="1449446" y="368300"/>
                </a:lnTo>
                <a:lnTo>
                  <a:pt x="1549159" y="368300"/>
                </a:lnTo>
                <a:lnTo>
                  <a:pt x="1599052" y="355600"/>
                </a:lnTo>
                <a:lnTo>
                  <a:pt x="1184950" y="355600"/>
                </a:lnTo>
                <a:lnTo>
                  <a:pt x="1230886" y="330200"/>
                </a:lnTo>
                <a:lnTo>
                  <a:pt x="1469199" y="266700"/>
                </a:lnTo>
                <a:lnTo>
                  <a:pt x="1518026" y="266700"/>
                </a:lnTo>
                <a:lnTo>
                  <a:pt x="1567054" y="254000"/>
                </a:lnTo>
                <a:lnTo>
                  <a:pt x="1616202" y="254000"/>
                </a:lnTo>
                <a:lnTo>
                  <a:pt x="1665390" y="241300"/>
                </a:lnTo>
                <a:lnTo>
                  <a:pt x="1276778" y="241300"/>
                </a:lnTo>
                <a:lnTo>
                  <a:pt x="1182629" y="266700"/>
                </a:lnTo>
                <a:lnTo>
                  <a:pt x="1136181" y="292100"/>
                </a:lnTo>
                <a:lnTo>
                  <a:pt x="1044686" y="317500"/>
                </a:lnTo>
                <a:lnTo>
                  <a:pt x="955257" y="368300"/>
                </a:lnTo>
                <a:lnTo>
                  <a:pt x="911391" y="381000"/>
                </a:lnTo>
                <a:lnTo>
                  <a:pt x="825503" y="431800"/>
                </a:lnTo>
                <a:lnTo>
                  <a:pt x="783540" y="457200"/>
                </a:lnTo>
                <a:lnTo>
                  <a:pt x="742272" y="482600"/>
                </a:lnTo>
                <a:lnTo>
                  <a:pt x="701726" y="508000"/>
                </a:lnTo>
                <a:lnTo>
                  <a:pt x="661933" y="546100"/>
                </a:lnTo>
                <a:lnTo>
                  <a:pt x="622922" y="571500"/>
                </a:lnTo>
                <a:lnTo>
                  <a:pt x="584723" y="596900"/>
                </a:lnTo>
                <a:lnTo>
                  <a:pt x="547366" y="635000"/>
                </a:lnTo>
                <a:lnTo>
                  <a:pt x="510879" y="660400"/>
                </a:lnTo>
                <a:lnTo>
                  <a:pt x="475293" y="698500"/>
                </a:lnTo>
                <a:lnTo>
                  <a:pt x="440637" y="736600"/>
                </a:lnTo>
                <a:lnTo>
                  <a:pt x="315442" y="736600"/>
                </a:lnTo>
                <a:lnTo>
                  <a:pt x="321032" y="762000"/>
                </a:lnTo>
                <a:lnTo>
                  <a:pt x="328716" y="812800"/>
                </a:lnTo>
                <a:lnTo>
                  <a:pt x="335823" y="863600"/>
                </a:lnTo>
                <a:lnTo>
                  <a:pt x="340343" y="876300"/>
                </a:lnTo>
                <a:lnTo>
                  <a:pt x="349729" y="876300"/>
                </a:lnTo>
                <a:lnTo>
                  <a:pt x="362681" y="889000"/>
                </a:lnTo>
                <a:lnTo>
                  <a:pt x="377898" y="901700"/>
                </a:lnTo>
                <a:close/>
              </a:path>
              <a:path w="3353435" h="1587500">
                <a:moveTo>
                  <a:pt x="1515573" y="304800"/>
                </a:moveTo>
                <a:lnTo>
                  <a:pt x="1821365" y="304800"/>
                </a:lnTo>
                <a:lnTo>
                  <a:pt x="1770341" y="292100"/>
                </a:lnTo>
                <a:lnTo>
                  <a:pt x="1563408" y="292100"/>
                </a:lnTo>
                <a:lnTo>
                  <a:pt x="1515573" y="304800"/>
                </a:lnTo>
                <a:close/>
              </a:path>
              <a:path w="3353435" h="1587500">
                <a:moveTo>
                  <a:pt x="1420175" y="317500"/>
                </a:moveTo>
                <a:lnTo>
                  <a:pt x="1922375" y="317500"/>
                </a:lnTo>
                <a:lnTo>
                  <a:pt x="1872052" y="304800"/>
                </a:lnTo>
                <a:lnTo>
                  <a:pt x="1467817" y="304800"/>
                </a:lnTo>
                <a:lnTo>
                  <a:pt x="1420175" y="317500"/>
                </a:lnTo>
                <a:close/>
              </a:path>
              <a:path w="3353435" h="1587500">
                <a:moveTo>
                  <a:pt x="2401503" y="584200"/>
                </a:moveTo>
                <a:lnTo>
                  <a:pt x="2509705" y="584200"/>
                </a:lnTo>
                <a:lnTo>
                  <a:pt x="2471833" y="558800"/>
                </a:lnTo>
                <a:lnTo>
                  <a:pt x="2432783" y="520700"/>
                </a:lnTo>
                <a:lnTo>
                  <a:pt x="2392562" y="495300"/>
                </a:lnTo>
                <a:lnTo>
                  <a:pt x="2351174" y="469900"/>
                </a:lnTo>
                <a:lnTo>
                  <a:pt x="2308627" y="444500"/>
                </a:lnTo>
                <a:lnTo>
                  <a:pt x="2215161" y="393700"/>
                </a:lnTo>
                <a:lnTo>
                  <a:pt x="2167587" y="381000"/>
                </a:lnTo>
                <a:lnTo>
                  <a:pt x="2119488" y="355600"/>
                </a:lnTo>
                <a:lnTo>
                  <a:pt x="1972307" y="317500"/>
                </a:lnTo>
                <a:lnTo>
                  <a:pt x="1372684" y="317500"/>
                </a:lnTo>
                <a:lnTo>
                  <a:pt x="1325380" y="330200"/>
                </a:lnTo>
                <a:lnTo>
                  <a:pt x="1278299" y="330200"/>
                </a:lnTo>
                <a:lnTo>
                  <a:pt x="1184950" y="355600"/>
                </a:lnTo>
                <a:lnTo>
                  <a:pt x="1845701" y="355600"/>
                </a:lnTo>
                <a:lnTo>
                  <a:pt x="1893771" y="368300"/>
                </a:lnTo>
                <a:lnTo>
                  <a:pt x="1941334" y="368300"/>
                </a:lnTo>
                <a:lnTo>
                  <a:pt x="2125952" y="419100"/>
                </a:lnTo>
                <a:lnTo>
                  <a:pt x="2170560" y="444500"/>
                </a:lnTo>
                <a:lnTo>
                  <a:pt x="2214495" y="457200"/>
                </a:lnTo>
                <a:lnTo>
                  <a:pt x="2257728" y="482600"/>
                </a:lnTo>
                <a:lnTo>
                  <a:pt x="2300231" y="508000"/>
                </a:lnTo>
                <a:lnTo>
                  <a:pt x="2341977" y="533400"/>
                </a:lnTo>
                <a:lnTo>
                  <a:pt x="2382195" y="571500"/>
                </a:lnTo>
                <a:lnTo>
                  <a:pt x="2401503" y="584200"/>
                </a:lnTo>
                <a:close/>
              </a:path>
              <a:path w="3353435" h="1587500">
                <a:moveTo>
                  <a:pt x="2911226" y="1574800"/>
                </a:moveTo>
                <a:lnTo>
                  <a:pt x="3077465" y="1574800"/>
                </a:lnTo>
                <a:lnTo>
                  <a:pt x="3077315" y="1562100"/>
                </a:lnTo>
                <a:lnTo>
                  <a:pt x="3067774" y="1536700"/>
                </a:lnTo>
                <a:lnTo>
                  <a:pt x="3058804" y="1511300"/>
                </a:lnTo>
                <a:lnTo>
                  <a:pt x="3096845" y="1473200"/>
                </a:lnTo>
                <a:lnTo>
                  <a:pt x="3133609" y="1435100"/>
                </a:lnTo>
                <a:lnTo>
                  <a:pt x="3169066" y="1397000"/>
                </a:lnTo>
                <a:lnTo>
                  <a:pt x="3203190" y="1358900"/>
                </a:lnTo>
                <a:lnTo>
                  <a:pt x="3235953" y="1320800"/>
                </a:lnTo>
                <a:lnTo>
                  <a:pt x="3267325" y="1282700"/>
                </a:lnTo>
                <a:lnTo>
                  <a:pt x="3297279" y="1231900"/>
                </a:lnTo>
                <a:lnTo>
                  <a:pt x="3325788" y="1193800"/>
                </a:lnTo>
                <a:lnTo>
                  <a:pt x="3352823" y="1143000"/>
                </a:lnTo>
                <a:lnTo>
                  <a:pt x="3353264" y="1104900"/>
                </a:lnTo>
                <a:lnTo>
                  <a:pt x="3323905" y="1092200"/>
                </a:lnTo>
                <a:lnTo>
                  <a:pt x="3284339" y="1079500"/>
                </a:lnTo>
                <a:lnTo>
                  <a:pt x="3254155" y="1092200"/>
                </a:lnTo>
                <a:lnTo>
                  <a:pt x="3247636" y="1104900"/>
                </a:lnTo>
                <a:lnTo>
                  <a:pt x="3240988" y="1117600"/>
                </a:lnTo>
                <a:lnTo>
                  <a:pt x="3234255" y="1130300"/>
                </a:lnTo>
                <a:lnTo>
                  <a:pt x="3227479" y="1143000"/>
                </a:lnTo>
                <a:lnTo>
                  <a:pt x="3176777" y="1143000"/>
                </a:lnTo>
                <a:lnTo>
                  <a:pt x="3164230" y="1155700"/>
                </a:lnTo>
                <a:lnTo>
                  <a:pt x="3131475" y="1193800"/>
                </a:lnTo>
                <a:lnTo>
                  <a:pt x="3099383" y="1231900"/>
                </a:lnTo>
                <a:lnTo>
                  <a:pt x="3067928" y="1270000"/>
                </a:lnTo>
                <a:lnTo>
                  <a:pt x="3037082" y="1308100"/>
                </a:lnTo>
                <a:lnTo>
                  <a:pt x="3006817" y="1346200"/>
                </a:lnTo>
                <a:lnTo>
                  <a:pt x="2899226" y="1346200"/>
                </a:lnTo>
                <a:lnTo>
                  <a:pt x="2911992" y="1384300"/>
                </a:lnTo>
                <a:lnTo>
                  <a:pt x="2928344" y="1435100"/>
                </a:lnTo>
                <a:lnTo>
                  <a:pt x="2794786" y="1435100"/>
                </a:lnTo>
                <a:lnTo>
                  <a:pt x="2828994" y="1447800"/>
                </a:lnTo>
                <a:lnTo>
                  <a:pt x="2488963" y="1447800"/>
                </a:lnTo>
                <a:lnTo>
                  <a:pt x="2534366" y="1460500"/>
                </a:lnTo>
                <a:lnTo>
                  <a:pt x="2580170" y="1485900"/>
                </a:lnTo>
                <a:lnTo>
                  <a:pt x="2911226" y="1574800"/>
                </a:lnTo>
                <a:close/>
              </a:path>
              <a:path w="3353435" h="1587500">
                <a:moveTo>
                  <a:pt x="2794786" y="1435100"/>
                </a:moveTo>
                <a:lnTo>
                  <a:pt x="2928344" y="1435100"/>
                </a:lnTo>
                <a:lnTo>
                  <a:pt x="2886373" y="1409700"/>
                </a:lnTo>
                <a:lnTo>
                  <a:pt x="2842694" y="1397000"/>
                </a:lnTo>
                <a:lnTo>
                  <a:pt x="2797642" y="1371600"/>
                </a:lnTo>
                <a:lnTo>
                  <a:pt x="2751555" y="1358900"/>
                </a:lnTo>
                <a:lnTo>
                  <a:pt x="2704768" y="1333500"/>
                </a:lnTo>
                <a:lnTo>
                  <a:pt x="2563582" y="1295400"/>
                </a:lnTo>
                <a:lnTo>
                  <a:pt x="2472135" y="1295400"/>
                </a:lnTo>
                <a:lnTo>
                  <a:pt x="2428224" y="1308100"/>
                </a:lnTo>
                <a:lnTo>
                  <a:pt x="2385970" y="1320800"/>
                </a:lnTo>
                <a:lnTo>
                  <a:pt x="2345711" y="1333500"/>
                </a:lnTo>
                <a:lnTo>
                  <a:pt x="2338477" y="1346200"/>
                </a:lnTo>
                <a:lnTo>
                  <a:pt x="2335568" y="1346200"/>
                </a:lnTo>
                <a:lnTo>
                  <a:pt x="2335363" y="1358900"/>
                </a:lnTo>
                <a:lnTo>
                  <a:pt x="2530271" y="1358900"/>
                </a:lnTo>
                <a:lnTo>
                  <a:pt x="2690939" y="1397000"/>
                </a:lnTo>
                <a:lnTo>
                  <a:pt x="2794786" y="1435100"/>
                </a:lnTo>
                <a:close/>
              </a:path>
              <a:path w="3353435" h="1587500">
                <a:moveTo>
                  <a:pt x="2488963" y="1447800"/>
                </a:moveTo>
                <a:lnTo>
                  <a:pt x="2777436" y="1447800"/>
                </a:lnTo>
                <a:lnTo>
                  <a:pt x="2726279" y="1435100"/>
                </a:lnTo>
                <a:lnTo>
                  <a:pt x="2675541" y="1435100"/>
                </a:lnTo>
                <a:lnTo>
                  <a:pt x="2575395" y="1409700"/>
                </a:lnTo>
                <a:lnTo>
                  <a:pt x="2526021" y="1384300"/>
                </a:lnTo>
                <a:lnTo>
                  <a:pt x="2477138" y="1371600"/>
                </a:lnTo>
                <a:lnTo>
                  <a:pt x="2530271" y="1358900"/>
                </a:lnTo>
                <a:lnTo>
                  <a:pt x="2334123" y="1358900"/>
                </a:lnTo>
                <a:lnTo>
                  <a:pt x="2336617" y="1371600"/>
                </a:lnTo>
                <a:lnTo>
                  <a:pt x="2343456" y="1371600"/>
                </a:lnTo>
                <a:lnTo>
                  <a:pt x="2355255" y="1384300"/>
                </a:lnTo>
                <a:lnTo>
                  <a:pt x="2399398" y="1397000"/>
                </a:lnTo>
                <a:lnTo>
                  <a:pt x="2488963" y="1447800"/>
                </a:lnTo>
                <a:close/>
              </a:path>
              <a:path w="3353435" h="1587500">
                <a:moveTo>
                  <a:pt x="2984726" y="1587500"/>
                </a:moveTo>
                <a:lnTo>
                  <a:pt x="3062097" y="1587500"/>
                </a:lnTo>
                <a:lnTo>
                  <a:pt x="3071998" y="1574800"/>
                </a:lnTo>
                <a:lnTo>
                  <a:pt x="2969657" y="1574800"/>
                </a:lnTo>
                <a:lnTo>
                  <a:pt x="2984726" y="1587500"/>
                </a:lnTo>
                <a:close/>
              </a:path>
              <a:path w="3353435" h="1587500">
                <a:moveTo>
                  <a:pt x="2940339" y="1587500"/>
                </a:moveTo>
                <a:lnTo>
                  <a:pt x="2955505" y="1587500"/>
                </a:lnTo>
                <a:lnTo>
                  <a:pt x="2969657" y="1574800"/>
                </a:lnTo>
                <a:lnTo>
                  <a:pt x="2925225" y="1574800"/>
                </a:lnTo>
                <a:lnTo>
                  <a:pt x="2940339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954" y="1884056"/>
            <a:ext cx="12344399" cy="6515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98596" y="4022607"/>
            <a:ext cx="9890760" cy="3559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32500"/>
              </a:lnSpc>
              <a:spcBef>
                <a:spcPts val="100"/>
              </a:spcBef>
            </a:pPr>
            <a:r>
              <a:rPr dirty="0" sz="2500" spc="145">
                <a:latin typeface="Trebuchet MS"/>
                <a:cs typeface="Trebuchet MS"/>
              </a:rPr>
              <a:t>Use </a:t>
            </a:r>
            <a:r>
              <a:rPr dirty="0" sz="2500" spc="204">
                <a:latin typeface="Trebuchet MS"/>
                <a:cs typeface="Trebuchet MS"/>
              </a:rPr>
              <a:t>case </a:t>
            </a:r>
            <a:r>
              <a:rPr dirty="0" sz="2500" spc="95">
                <a:latin typeface="Trebuchet MS"/>
                <a:cs typeface="Trebuchet MS"/>
              </a:rPr>
              <a:t>diyagramları, </a:t>
            </a:r>
            <a:r>
              <a:rPr dirty="0" sz="2500" spc="50">
                <a:latin typeface="Trebuchet MS"/>
                <a:cs typeface="Trebuchet MS"/>
              </a:rPr>
              <a:t>yazılım </a:t>
            </a:r>
            <a:r>
              <a:rPr dirty="0" sz="2500" spc="15">
                <a:latin typeface="Trebuchet MS"/>
                <a:cs typeface="Trebuchet MS"/>
              </a:rPr>
              <a:t>sistemlerinin </a:t>
            </a:r>
            <a:r>
              <a:rPr dirty="0" sz="2500" spc="35">
                <a:latin typeface="Trebuchet MS"/>
                <a:cs typeface="Trebuchet MS"/>
              </a:rPr>
              <a:t>işlevselliğini </a:t>
            </a:r>
            <a:r>
              <a:rPr dirty="0" sz="2500" spc="110">
                <a:latin typeface="Trebuchet MS"/>
                <a:cs typeface="Trebuchet MS"/>
              </a:rPr>
              <a:t>ve </a:t>
            </a:r>
            <a:r>
              <a:rPr dirty="0" sz="2500" spc="114">
                <a:latin typeface="Trebuchet MS"/>
                <a:cs typeface="Trebuchet MS"/>
              </a:rPr>
              <a:t> </a:t>
            </a:r>
            <a:r>
              <a:rPr dirty="0" sz="2500" spc="40">
                <a:latin typeface="Trebuchet MS"/>
                <a:cs typeface="Trebuchet MS"/>
              </a:rPr>
              <a:t>kullanıcı </a:t>
            </a:r>
            <a:r>
              <a:rPr dirty="0" sz="2500" spc="15">
                <a:latin typeface="Trebuchet MS"/>
                <a:cs typeface="Trebuchet MS"/>
              </a:rPr>
              <a:t>etkileşimlerini </a:t>
            </a:r>
            <a:r>
              <a:rPr dirty="0" sz="2500" spc="120">
                <a:latin typeface="Trebuchet MS"/>
                <a:cs typeface="Trebuchet MS"/>
              </a:rPr>
              <a:t>gösteren </a:t>
            </a:r>
            <a:r>
              <a:rPr dirty="0" sz="2500" spc="70">
                <a:latin typeface="Trebuchet MS"/>
                <a:cs typeface="Trebuchet MS"/>
              </a:rPr>
              <a:t>bir </a:t>
            </a:r>
            <a:r>
              <a:rPr dirty="0" sz="2500" spc="-60">
                <a:latin typeface="Trebuchet MS"/>
                <a:cs typeface="Trebuchet MS"/>
              </a:rPr>
              <a:t>tür </a:t>
            </a:r>
            <a:r>
              <a:rPr dirty="0" sz="2500" spc="215">
                <a:latin typeface="Trebuchet MS"/>
                <a:cs typeface="Trebuchet MS"/>
              </a:rPr>
              <a:t>UML </a:t>
            </a:r>
            <a:r>
              <a:rPr dirty="0" sz="2500" spc="75">
                <a:latin typeface="Trebuchet MS"/>
                <a:cs typeface="Trebuchet MS"/>
              </a:rPr>
              <a:t>(Unified </a:t>
            </a:r>
            <a:r>
              <a:rPr dirty="0" sz="2500" spc="195">
                <a:latin typeface="Trebuchet MS"/>
                <a:cs typeface="Trebuchet MS"/>
              </a:rPr>
              <a:t>Modeling </a:t>
            </a:r>
            <a:r>
              <a:rPr dirty="0" sz="2500" spc="200">
                <a:latin typeface="Trebuchet MS"/>
                <a:cs typeface="Trebuchet MS"/>
              </a:rPr>
              <a:t> Language </a:t>
            </a:r>
            <a:r>
              <a:rPr dirty="0" sz="2500" spc="210">
                <a:latin typeface="Trebuchet MS"/>
                <a:cs typeface="Trebuchet MS"/>
              </a:rPr>
              <a:t>- </a:t>
            </a:r>
            <a:r>
              <a:rPr dirty="0" sz="2500" spc="35">
                <a:latin typeface="Trebuchet MS"/>
                <a:cs typeface="Trebuchet MS"/>
              </a:rPr>
              <a:t>Birleşik </a:t>
            </a:r>
            <a:r>
              <a:rPr dirty="0" sz="2500" spc="165">
                <a:latin typeface="Trebuchet MS"/>
                <a:cs typeface="Trebuchet MS"/>
              </a:rPr>
              <a:t>Modelleme </a:t>
            </a:r>
            <a:r>
              <a:rPr dirty="0" sz="2500" spc="30">
                <a:latin typeface="Trebuchet MS"/>
                <a:cs typeface="Trebuchet MS"/>
              </a:rPr>
              <a:t>Dili) </a:t>
            </a:r>
            <a:r>
              <a:rPr dirty="0" sz="2500" spc="105">
                <a:latin typeface="Trebuchet MS"/>
                <a:cs typeface="Trebuchet MS"/>
              </a:rPr>
              <a:t>diyagramdır. </a:t>
            </a:r>
            <a:r>
              <a:rPr dirty="0" sz="2500" spc="75">
                <a:latin typeface="Trebuchet MS"/>
                <a:cs typeface="Trebuchet MS"/>
              </a:rPr>
              <a:t>Bu </a:t>
            </a:r>
            <a:r>
              <a:rPr dirty="0" sz="2500" spc="80">
                <a:latin typeface="Trebuchet MS"/>
                <a:cs typeface="Trebuchet MS"/>
              </a:rPr>
              <a:t> </a:t>
            </a:r>
            <a:r>
              <a:rPr dirty="0" sz="2500" spc="105">
                <a:latin typeface="Trebuchet MS"/>
                <a:cs typeface="Trebuchet MS"/>
              </a:rPr>
              <a:t>diyagramlar, </a:t>
            </a:r>
            <a:r>
              <a:rPr dirty="0" sz="2500" spc="70">
                <a:latin typeface="Trebuchet MS"/>
                <a:cs typeface="Trebuchet MS"/>
              </a:rPr>
              <a:t>bir </a:t>
            </a:r>
            <a:r>
              <a:rPr dirty="0" sz="2500" spc="75">
                <a:latin typeface="Trebuchet MS"/>
                <a:cs typeface="Trebuchet MS"/>
              </a:rPr>
              <a:t>sistemde </a:t>
            </a:r>
            <a:r>
              <a:rPr dirty="0" sz="2500" spc="125">
                <a:latin typeface="Trebuchet MS"/>
                <a:cs typeface="Trebuchet MS"/>
              </a:rPr>
              <a:t>gerçekleşen </a:t>
            </a:r>
            <a:r>
              <a:rPr dirty="0" sz="2500" spc="15">
                <a:latin typeface="Trebuchet MS"/>
                <a:cs typeface="Trebuchet MS"/>
              </a:rPr>
              <a:t>işlemleri </a:t>
            </a:r>
            <a:r>
              <a:rPr dirty="0" sz="2500" spc="110">
                <a:latin typeface="Trebuchet MS"/>
                <a:cs typeface="Trebuchet MS"/>
              </a:rPr>
              <a:t>ve </a:t>
            </a:r>
            <a:r>
              <a:rPr dirty="0" sz="2500" spc="50">
                <a:latin typeface="Trebuchet MS"/>
                <a:cs typeface="Trebuchet MS"/>
              </a:rPr>
              <a:t>kullanıcılar </a:t>
            </a:r>
            <a:r>
              <a:rPr dirty="0" sz="2500" spc="55">
                <a:latin typeface="Trebuchet MS"/>
                <a:cs typeface="Trebuchet MS"/>
              </a:rPr>
              <a:t> </a:t>
            </a:r>
            <a:r>
              <a:rPr dirty="0" sz="2500" spc="135">
                <a:latin typeface="Trebuchet MS"/>
                <a:cs typeface="Trebuchet MS"/>
              </a:rPr>
              <a:t>arasındaki</a:t>
            </a:r>
            <a:r>
              <a:rPr dirty="0" sz="2500" spc="-10">
                <a:latin typeface="Trebuchet MS"/>
                <a:cs typeface="Trebuchet MS"/>
              </a:rPr>
              <a:t> </a:t>
            </a:r>
            <a:r>
              <a:rPr dirty="0" sz="2500" spc="20">
                <a:latin typeface="Trebuchet MS"/>
                <a:cs typeface="Trebuchet MS"/>
              </a:rPr>
              <a:t>etkileşimleri</a:t>
            </a:r>
            <a:r>
              <a:rPr dirty="0" sz="2500" spc="-10">
                <a:latin typeface="Trebuchet MS"/>
                <a:cs typeface="Trebuchet MS"/>
              </a:rPr>
              <a:t> </a:t>
            </a:r>
            <a:r>
              <a:rPr dirty="0" sz="2500" spc="85">
                <a:latin typeface="Trebuchet MS"/>
                <a:cs typeface="Trebuchet MS"/>
              </a:rPr>
              <a:t>anlamak,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130">
                <a:latin typeface="Trebuchet MS"/>
                <a:cs typeface="Trebuchet MS"/>
              </a:rPr>
              <a:t>tasarlamak</a:t>
            </a:r>
            <a:r>
              <a:rPr dirty="0" sz="2500" spc="-10">
                <a:latin typeface="Trebuchet MS"/>
                <a:cs typeface="Trebuchet MS"/>
              </a:rPr>
              <a:t> </a:t>
            </a:r>
            <a:r>
              <a:rPr dirty="0" sz="2500" spc="110">
                <a:latin typeface="Trebuchet MS"/>
                <a:cs typeface="Trebuchet MS"/>
              </a:rPr>
              <a:t>ve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135">
                <a:latin typeface="Trebuchet MS"/>
                <a:cs typeface="Trebuchet MS"/>
              </a:rPr>
              <a:t>belgelemek</a:t>
            </a:r>
            <a:r>
              <a:rPr dirty="0" sz="2500" spc="-10">
                <a:latin typeface="Trebuchet MS"/>
                <a:cs typeface="Trebuchet MS"/>
              </a:rPr>
              <a:t> </a:t>
            </a:r>
            <a:r>
              <a:rPr dirty="0" sz="2500" spc="55">
                <a:latin typeface="Trebuchet MS"/>
                <a:cs typeface="Trebuchet MS"/>
              </a:rPr>
              <a:t>için </a:t>
            </a:r>
            <a:r>
              <a:rPr dirty="0" sz="2500" spc="-740">
                <a:latin typeface="Trebuchet MS"/>
                <a:cs typeface="Trebuchet MS"/>
              </a:rPr>
              <a:t> </a:t>
            </a:r>
            <a:r>
              <a:rPr dirty="0" sz="2500" spc="-30">
                <a:latin typeface="Trebuchet MS"/>
                <a:cs typeface="Trebuchet MS"/>
              </a:rPr>
              <a:t>kullanılır. </a:t>
            </a:r>
            <a:r>
              <a:rPr dirty="0" sz="2500" spc="145">
                <a:latin typeface="Trebuchet MS"/>
                <a:cs typeface="Trebuchet MS"/>
              </a:rPr>
              <a:t>Use </a:t>
            </a:r>
            <a:r>
              <a:rPr dirty="0" sz="2500" spc="204">
                <a:latin typeface="Trebuchet MS"/>
                <a:cs typeface="Trebuchet MS"/>
              </a:rPr>
              <a:t>case </a:t>
            </a:r>
            <a:r>
              <a:rPr dirty="0" sz="2500" spc="95">
                <a:latin typeface="Trebuchet MS"/>
                <a:cs typeface="Trebuchet MS"/>
              </a:rPr>
              <a:t>diyagramları, </a:t>
            </a:r>
            <a:r>
              <a:rPr dirty="0" sz="2500" spc="40">
                <a:latin typeface="Trebuchet MS"/>
                <a:cs typeface="Trebuchet MS"/>
              </a:rPr>
              <a:t>yazılımın </a:t>
            </a:r>
            <a:r>
              <a:rPr dirty="0" sz="2500" spc="50">
                <a:latin typeface="Trebuchet MS"/>
                <a:cs typeface="Trebuchet MS"/>
              </a:rPr>
              <a:t>gereksinimlerini </a:t>
            </a:r>
            <a:r>
              <a:rPr dirty="0" sz="2500" spc="110">
                <a:latin typeface="Trebuchet MS"/>
                <a:cs typeface="Trebuchet MS"/>
              </a:rPr>
              <a:t>ve </a:t>
            </a:r>
            <a:r>
              <a:rPr dirty="0" sz="2500" spc="114">
                <a:latin typeface="Trebuchet MS"/>
                <a:cs typeface="Trebuchet MS"/>
              </a:rPr>
              <a:t> </a:t>
            </a:r>
            <a:r>
              <a:rPr dirty="0" sz="2500" spc="40">
                <a:latin typeface="Trebuchet MS"/>
                <a:cs typeface="Trebuchet MS"/>
              </a:rPr>
              <a:t>kullanıcı</a:t>
            </a:r>
            <a:r>
              <a:rPr dirty="0" sz="2500">
                <a:latin typeface="Trebuchet MS"/>
                <a:cs typeface="Trebuchet MS"/>
              </a:rPr>
              <a:t> </a:t>
            </a:r>
            <a:r>
              <a:rPr dirty="0" sz="2500" spc="80">
                <a:latin typeface="Trebuchet MS"/>
                <a:cs typeface="Trebuchet MS"/>
              </a:rPr>
              <a:t>senaryolarını</a:t>
            </a:r>
            <a:r>
              <a:rPr dirty="0" sz="2500">
                <a:latin typeface="Trebuchet MS"/>
                <a:cs typeface="Trebuchet MS"/>
              </a:rPr>
              <a:t> </a:t>
            </a:r>
            <a:r>
              <a:rPr dirty="0" sz="2500" spc="120">
                <a:latin typeface="Trebuchet MS"/>
                <a:cs typeface="Trebuchet MS"/>
              </a:rPr>
              <a:t>görsel</a:t>
            </a:r>
            <a:r>
              <a:rPr dirty="0" sz="2500">
                <a:latin typeface="Trebuchet MS"/>
                <a:cs typeface="Trebuchet MS"/>
              </a:rPr>
              <a:t> </a:t>
            </a:r>
            <a:r>
              <a:rPr dirty="0" sz="2500" spc="145">
                <a:latin typeface="Trebuchet MS"/>
                <a:cs typeface="Trebuchet MS"/>
              </a:rPr>
              <a:t>olarak</a:t>
            </a:r>
            <a:r>
              <a:rPr dirty="0" sz="2500">
                <a:latin typeface="Trebuchet MS"/>
                <a:cs typeface="Trebuchet MS"/>
              </a:rPr>
              <a:t> </a:t>
            </a:r>
            <a:r>
              <a:rPr dirty="0" sz="2500" spc="5">
                <a:latin typeface="Trebuchet MS"/>
                <a:cs typeface="Trebuchet MS"/>
              </a:rPr>
              <a:t>temsil</a:t>
            </a:r>
            <a:r>
              <a:rPr dirty="0" sz="2500">
                <a:latin typeface="Trebuchet MS"/>
                <a:cs typeface="Trebuchet MS"/>
              </a:rPr>
              <a:t> </a:t>
            </a:r>
            <a:r>
              <a:rPr dirty="0" sz="2500" spc="95">
                <a:latin typeface="Trebuchet MS"/>
                <a:cs typeface="Trebuchet MS"/>
              </a:rPr>
              <a:t>etmeye</a:t>
            </a:r>
            <a:r>
              <a:rPr dirty="0" sz="2500">
                <a:latin typeface="Trebuchet MS"/>
                <a:cs typeface="Trebuchet MS"/>
              </a:rPr>
              <a:t> </a:t>
            </a:r>
            <a:r>
              <a:rPr dirty="0" sz="2500" spc="105">
                <a:latin typeface="Trebuchet MS"/>
                <a:cs typeface="Trebuchet MS"/>
              </a:rPr>
              <a:t>yardımcı</a:t>
            </a:r>
            <a:r>
              <a:rPr dirty="0" sz="2500">
                <a:latin typeface="Trebuchet MS"/>
                <a:cs typeface="Trebuchet MS"/>
              </a:rPr>
              <a:t> </a:t>
            </a:r>
            <a:r>
              <a:rPr dirty="0" sz="2500" spc="-55">
                <a:latin typeface="Trebuchet MS"/>
                <a:cs typeface="Trebuchet MS"/>
              </a:rPr>
              <a:t>olur.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743" rIns="0" bIns="0" rtlCol="0" vert="horz">
            <a:spAutoFit/>
          </a:bodyPr>
          <a:lstStyle/>
          <a:p>
            <a:pPr marL="4667885" marR="5080" indent="-2543810">
              <a:lnSpc>
                <a:spcPct val="67900"/>
              </a:lnSpc>
              <a:spcBef>
                <a:spcPts val="2795"/>
              </a:spcBef>
            </a:pPr>
            <a:r>
              <a:rPr dirty="0" spc="-145"/>
              <a:t>Use-Case</a:t>
            </a:r>
            <a:r>
              <a:rPr dirty="0" spc="434"/>
              <a:t> </a:t>
            </a:r>
            <a:r>
              <a:rPr dirty="0" spc="-165"/>
              <a:t>Diyagramı </a:t>
            </a:r>
            <a:r>
              <a:rPr dirty="0" spc="-2095"/>
              <a:t> </a:t>
            </a:r>
            <a:r>
              <a:rPr dirty="0" spc="-15"/>
              <a:t>Nedir?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4776" y="1031351"/>
            <a:ext cx="3078724" cy="3073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1322" y="7077187"/>
            <a:ext cx="2351930" cy="21716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050" y="1998842"/>
            <a:ext cx="9105899" cy="7534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3"/>
            <a:ext cx="3875404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585">
                <a:solidFill>
                  <a:srgbClr val="FFFFFF"/>
                </a:solidFill>
                <a:latin typeface="Microsoft Sans Serif"/>
                <a:cs typeface="Microsoft Sans Serif"/>
              </a:rPr>
              <a:t>MÜŞTERİ</a:t>
            </a:r>
            <a:r>
              <a:rPr dirty="0" sz="4800" spc="4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0341" y="1571758"/>
            <a:ext cx="81089" cy="810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0341" y="1910861"/>
            <a:ext cx="81089" cy="810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0341" y="3606374"/>
            <a:ext cx="81089" cy="810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0341" y="3945477"/>
            <a:ext cx="81089" cy="810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50341" y="5301888"/>
            <a:ext cx="81089" cy="810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50341" y="6658299"/>
            <a:ext cx="81089" cy="81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50341" y="8353811"/>
            <a:ext cx="81089" cy="810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50341" y="9032016"/>
            <a:ext cx="81089" cy="8108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107352" y="1044257"/>
            <a:ext cx="7954645" cy="884237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Musteri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Sınıfı:</a:t>
            </a:r>
            <a:endParaRPr sz="1900">
              <a:latin typeface="Trebuchet MS"/>
              <a:cs typeface="Trebuchet MS"/>
            </a:endParaRPr>
          </a:p>
          <a:p>
            <a:pPr marL="847725">
              <a:lnSpc>
                <a:spcPct val="100000"/>
              </a:lnSpc>
              <a:spcBef>
                <a:spcPts val="390"/>
              </a:spcBef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Musteri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 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oluşturulmuştur.</a:t>
            </a:r>
            <a:endParaRPr sz="1900">
              <a:latin typeface="Trebuchet MS"/>
              <a:cs typeface="Trebuchet MS"/>
            </a:endParaRPr>
          </a:p>
          <a:p>
            <a:pPr marL="847725" marR="929640">
              <a:lnSpc>
                <a:spcPct val="117100"/>
              </a:lnSpc>
            </a:pP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Müşteriyi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temsil </a:t>
            </a:r>
            <a:r>
              <a:rPr dirty="0" sz="1900" spc="150">
                <a:solidFill>
                  <a:srgbClr val="FFFFFF"/>
                </a:solidFill>
                <a:latin typeface="Trebuchet MS"/>
                <a:cs typeface="Trebuchet MS"/>
              </a:rPr>
              <a:t>eden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özelliklere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(kullanıcı </a:t>
            </a:r>
            <a:r>
              <a:rPr dirty="0" sz="1900" spc="135">
                <a:solidFill>
                  <a:srgbClr val="FFFFFF"/>
                </a:solidFill>
                <a:latin typeface="Trebuchet MS"/>
                <a:cs typeface="Trebuchet MS"/>
              </a:rPr>
              <a:t>adı)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davranışlara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(ürünlere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4">
                <a:solidFill>
                  <a:srgbClr val="FFFFFF"/>
                </a:solidFill>
                <a:latin typeface="Trebuchet MS"/>
                <a:cs typeface="Trebuchet MS"/>
              </a:rPr>
              <a:t>göz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atma,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satın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alma,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5">
                <a:solidFill>
                  <a:srgbClr val="FFFFFF"/>
                </a:solidFill>
                <a:latin typeface="Trebuchet MS"/>
                <a:cs typeface="Trebuchet MS"/>
              </a:rPr>
              <a:t>yapma)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sahiptir.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Kurucu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(Constructor):</a:t>
            </a:r>
            <a:endParaRPr sz="1900">
              <a:latin typeface="Trebuchet MS"/>
              <a:cs typeface="Trebuchet MS"/>
            </a:endParaRPr>
          </a:p>
          <a:p>
            <a:pPr algn="just" marL="847725" marR="315595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Musteri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sınıfının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kurucu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metodu,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yani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constructor'ı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metot,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sınıfın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örneklenmesi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sırasında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çalışır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kullanıcı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adını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eder.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getKullaniciAdi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Metodu:</a:t>
            </a:r>
            <a:endParaRPr sz="1900">
              <a:latin typeface="Trebuchet MS"/>
              <a:cs typeface="Trebuchet MS"/>
            </a:endParaRPr>
          </a:p>
          <a:p>
            <a:pPr marL="847725" marR="1041400">
              <a:lnSpc>
                <a:spcPct val="117100"/>
              </a:lnSpc>
            </a:pP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getKullaniciAdi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metot,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müşterinin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kullanıcı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adını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döndürür.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urunlereGozAt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satinAl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Metotları:</a:t>
            </a:r>
            <a:endParaRPr sz="1900">
              <a:latin typeface="Trebuchet MS"/>
              <a:cs typeface="Trebuchet MS"/>
            </a:endParaRPr>
          </a:p>
          <a:p>
            <a:pPr algn="just" marL="847725" marR="810260">
              <a:lnSpc>
                <a:spcPct val="117100"/>
              </a:lnSpc>
            </a:pP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urunlereGozAt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satinAl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iki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metotlar,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müşterinin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ürünlere </a:t>
            </a:r>
            <a:r>
              <a:rPr dirty="0" sz="1900" spc="204">
                <a:solidFill>
                  <a:srgbClr val="FFFFFF"/>
                </a:solidFill>
                <a:latin typeface="Trebuchet MS"/>
                <a:cs typeface="Trebuchet MS"/>
              </a:rPr>
              <a:t>göz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atma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satın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alma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işlemlerini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temsil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eder.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175">
                <a:solidFill>
                  <a:srgbClr val="FFFFFF"/>
                </a:solidFill>
                <a:latin typeface="Trebuchet MS"/>
                <a:cs typeface="Trebuchet MS"/>
              </a:rPr>
              <a:t>odemeYap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Metodu:</a:t>
            </a:r>
            <a:endParaRPr sz="1900">
              <a:latin typeface="Trebuchet MS"/>
              <a:cs typeface="Trebuchet MS"/>
            </a:endParaRPr>
          </a:p>
          <a:p>
            <a:pPr marL="847725" marR="263525">
              <a:lnSpc>
                <a:spcPct val="117100"/>
              </a:lnSpc>
            </a:pPr>
            <a:r>
              <a:rPr dirty="0" sz="1900" spc="175">
                <a:solidFill>
                  <a:srgbClr val="FFFFFF"/>
                </a:solidFill>
                <a:latin typeface="Trebuchet MS"/>
                <a:cs typeface="Trebuchet MS"/>
              </a:rPr>
              <a:t>odemeYap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metot,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müşterinin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yapma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işlemini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temsil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eder.</a:t>
            </a:r>
            <a:endParaRPr sz="1900">
              <a:latin typeface="Trebuchet MS"/>
              <a:cs typeface="Trebuchet MS"/>
            </a:endParaRPr>
          </a:p>
          <a:p>
            <a:pPr marL="847725" marR="5080">
              <a:lnSpc>
                <a:spcPct val="117100"/>
              </a:lnSpc>
            </a:pP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Kimlik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doğrulama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servisinden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kimliği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doğrulandıktan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sonra,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servisine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yapma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işlemi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gönderilir.</a:t>
            </a:r>
            <a:endParaRPr sz="1900">
              <a:latin typeface="Trebuchet MS"/>
              <a:cs typeface="Trebuchet MS"/>
            </a:endParaRPr>
          </a:p>
          <a:p>
            <a:pPr marL="847725">
              <a:lnSpc>
                <a:spcPct val="100000"/>
              </a:lnSpc>
              <a:spcBef>
                <a:spcPts val="390"/>
              </a:spcBef>
            </a:pP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Başarısız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durumda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hata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mesajı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yazdırılır.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723" y="1950818"/>
            <a:ext cx="10477499" cy="4733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5"/>
            <a:ext cx="3982085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540">
                <a:solidFill>
                  <a:srgbClr val="FFFFFF"/>
                </a:solidFill>
                <a:latin typeface="Microsoft Sans Serif"/>
                <a:cs typeface="Microsoft Sans Serif"/>
              </a:rPr>
              <a:t>YÖNETİCİ</a:t>
            </a:r>
            <a:r>
              <a:rPr dirty="0" sz="48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6702" y="2764968"/>
            <a:ext cx="81089" cy="810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6702" y="3104071"/>
            <a:ext cx="81089" cy="810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6702" y="4460482"/>
            <a:ext cx="81089" cy="810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6702" y="5138687"/>
            <a:ext cx="81089" cy="810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553714" y="2237466"/>
            <a:ext cx="6130290" cy="375602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Yonetici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Sınıfı:</a:t>
            </a:r>
            <a:endParaRPr sz="1900">
              <a:latin typeface="Trebuchet MS"/>
              <a:cs typeface="Trebuchet MS"/>
            </a:endParaRPr>
          </a:p>
          <a:p>
            <a:pPr marL="847725">
              <a:lnSpc>
                <a:spcPct val="100000"/>
              </a:lnSpc>
              <a:spcBef>
                <a:spcPts val="390"/>
              </a:spcBef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Yonetici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oluşturulmuştur.</a:t>
            </a:r>
            <a:endParaRPr sz="1900">
              <a:latin typeface="Trebuchet MS"/>
              <a:cs typeface="Trebuchet MS"/>
            </a:endParaRPr>
          </a:p>
          <a:p>
            <a:pPr marL="847725" marR="5080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sınıf,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online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alışveriş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sisteminin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yöneticisini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temsil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eder.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Kurucu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(Constructor):</a:t>
            </a:r>
            <a:endParaRPr sz="1900">
              <a:latin typeface="Trebuchet MS"/>
              <a:cs typeface="Trebuchet MS"/>
            </a:endParaRPr>
          </a:p>
          <a:p>
            <a:pPr marL="847725" marR="945515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Yonetici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sınıfının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kurucu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metodu,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yani </a:t>
            </a:r>
            <a:r>
              <a:rPr dirty="0" sz="1900" spc="-5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constructor'ı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</a:t>
            </a:r>
            <a:endParaRPr sz="1900">
              <a:latin typeface="Trebuchet MS"/>
              <a:cs typeface="Trebuchet MS"/>
            </a:endParaRPr>
          </a:p>
          <a:p>
            <a:pPr marL="847725" marR="391160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metot,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yönetici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örneği 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oluşturulurken, 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MusteriKaydiYonetimi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nesnesini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alır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nesneyi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içinde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saklar.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04771" y="8364242"/>
            <a:ext cx="81089" cy="81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04771" y="8703344"/>
            <a:ext cx="81089" cy="810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04771" y="9042447"/>
            <a:ext cx="81089" cy="810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04771" y="9381550"/>
            <a:ext cx="81089" cy="8108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61783" y="7836740"/>
            <a:ext cx="11522710" cy="172148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musteriKaydiYonet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Metodu:</a:t>
            </a:r>
            <a:endParaRPr sz="1900">
              <a:latin typeface="Trebuchet MS"/>
              <a:cs typeface="Trebuchet MS"/>
            </a:endParaRPr>
          </a:p>
          <a:p>
            <a:pPr marL="847725">
              <a:lnSpc>
                <a:spcPct val="100000"/>
              </a:lnSpc>
              <a:spcBef>
                <a:spcPts val="390"/>
              </a:spcBef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musteriKaydiYonet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adında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metot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bulunur.</a:t>
            </a:r>
            <a:endParaRPr sz="1900">
              <a:latin typeface="Trebuchet MS"/>
              <a:cs typeface="Trebuchet MS"/>
            </a:endParaRPr>
          </a:p>
          <a:p>
            <a:pPr marL="847725" marR="706120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metot,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müşteriyi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kaydetmek</a:t>
            </a:r>
            <a:r>
              <a:rPr dirty="0" sz="19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için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MusteriKaydiYonetimi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sınıfını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kullanır.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Yonetici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45">
                <a:solidFill>
                  <a:srgbClr val="FFFFFF"/>
                </a:solidFill>
                <a:latin typeface="Trebuchet MS"/>
                <a:cs typeface="Trebuchet MS"/>
              </a:rPr>
              <a:t>sınıfı,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kaydı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işlemlerini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yöneten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MusteriKaydiYonetimi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sınıfını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kullanır.</a:t>
            </a:r>
            <a:endParaRPr sz="1900">
              <a:latin typeface="Trebuchet MS"/>
              <a:cs typeface="Trebuchet MS"/>
            </a:endParaRPr>
          </a:p>
          <a:p>
            <a:pPr marL="847725">
              <a:lnSpc>
                <a:spcPct val="100000"/>
              </a:lnSpc>
              <a:spcBef>
                <a:spcPts val="390"/>
              </a:spcBef>
            </a:pP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Yönetici,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sisteme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yeni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müşteriler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ekleyebilir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Trebuchet MS"/>
                <a:cs typeface="Trebuchet MS"/>
              </a:rPr>
              <a:t>veya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mevcut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müşteri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kayıtlarını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güncelleyebilir.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58" y="2299705"/>
            <a:ext cx="10610849" cy="7105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5"/>
            <a:ext cx="8721725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41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4800" spc="5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350">
                <a:solidFill>
                  <a:srgbClr val="FFFFFF"/>
                </a:solidFill>
                <a:latin typeface="Microsoft Sans Serif"/>
                <a:cs typeface="Microsoft Sans Serif"/>
              </a:rPr>
              <a:t>ALIŞVERİŞ</a:t>
            </a:r>
            <a:r>
              <a:rPr dirty="0" sz="4800" spc="5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600">
                <a:solidFill>
                  <a:srgbClr val="FFFFFF"/>
                </a:solidFill>
                <a:latin typeface="Microsoft Sans Serif"/>
                <a:cs typeface="Microsoft Sans Serif"/>
              </a:rPr>
              <a:t>SİSTEMİ</a:t>
            </a:r>
            <a:r>
              <a:rPr dirty="0" sz="4800" spc="5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8793" y="2516872"/>
            <a:ext cx="73717" cy="737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8793" y="3873283"/>
            <a:ext cx="73717" cy="737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78793" y="4551488"/>
            <a:ext cx="73717" cy="737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8793" y="5907899"/>
            <a:ext cx="73717" cy="737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78793" y="6586104"/>
            <a:ext cx="73717" cy="737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8793" y="7264310"/>
            <a:ext cx="73717" cy="737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78793" y="8281617"/>
            <a:ext cx="73717" cy="7371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662598" y="2324787"/>
            <a:ext cx="6421120" cy="680783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66370">
              <a:lnSpc>
                <a:spcPct val="117100"/>
              </a:lnSpc>
              <a:spcBef>
                <a:spcPts val="90"/>
              </a:spcBef>
            </a:pP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KimlikDogrulamaServisi, MusteriKaydiYonetimi,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OdemeServisi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sınıfları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için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nesneler 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oluşturuluyor.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servisler,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kimlik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doğrulama,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kaydı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yönetimi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işlemleri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için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kullanılacak.</a:t>
            </a:r>
            <a:endParaRPr sz="1900">
              <a:latin typeface="Trebuchet MS"/>
              <a:cs typeface="Trebuchet MS"/>
            </a:endParaRPr>
          </a:p>
          <a:p>
            <a:pPr marL="12700" marR="139700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Musteri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sınıfından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musteri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nesnesi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oluşturuluyor.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müşteri,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"webMusteri"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kullanıcı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70">
                <a:solidFill>
                  <a:srgbClr val="FFFFFF"/>
                </a:solidFill>
                <a:latin typeface="Trebuchet MS"/>
                <a:cs typeface="Trebuchet MS"/>
              </a:rPr>
              <a:t>adına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sahiptir.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Yonetici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sınıfından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yonetici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nesnesi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oluşturuluyor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nesne,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musteriKaydiYonetimi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servisi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ile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ilişkilendiriliyor. 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Bu,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yöneticinin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müşteri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kayıtlarını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yönetebilmesini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sağlar.</a:t>
            </a:r>
            <a:endParaRPr sz="1900">
              <a:latin typeface="Trebuchet MS"/>
              <a:cs typeface="Trebuchet MS"/>
            </a:endParaRPr>
          </a:p>
          <a:p>
            <a:pPr marL="12700" marR="233045">
              <a:lnSpc>
                <a:spcPct val="117100"/>
              </a:lnSpc>
            </a:pP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Senaryo </a:t>
            </a:r>
            <a:r>
              <a:rPr dirty="0" sz="1900" spc="-175">
                <a:solidFill>
                  <a:srgbClr val="FFFFFF"/>
                </a:solidFill>
                <a:latin typeface="Trebuchet MS"/>
                <a:cs typeface="Trebuchet MS"/>
              </a:rPr>
              <a:t>1: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musteri nesnesi,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ürünlere </a:t>
            </a:r>
            <a:r>
              <a:rPr dirty="0" sz="1900" spc="204">
                <a:solidFill>
                  <a:srgbClr val="FFFFFF"/>
                </a:solidFill>
                <a:latin typeface="Trebuchet MS"/>
                <a:cs typeface="Trebuchet MS"/>
              </a:rPr>
              <a:t>göz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atma </a:t>
            </a:r>
            <a:r>
              <a:rPr dirty="0" sz="19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davranışını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simgeler.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urunlereGozAt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metodu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çağrılır.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Senaryo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2: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musteri nesnesi,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satın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alma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işlemi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gerçekleştirir.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satinAl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metodu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çağrılır.</a:t>
            </a:r>
            <a:endParaRPr sz="1900">
              <a:latin typeface="Trebuchet MS"/>
              <a:cs typeface="Trebuchet MS"/>
            </a:endParaRPr>
          </a:p>
          <a:p>
            <a:pPr marL="12700" marR="270510">
              <a:lnSpc>
                <a:spcPct val="117100"/>
              </a:lnSpc>
              <a:spcBef>
                <a:spcPts val="5"/>
              </a:spcBef>
            </a:pP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Senaryo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3: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musteri nesnesi,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kredi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kartıyla 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ödeme </a:t>
            </a:r>
            <a:r>
              <a:rPr dirty="0" sz="19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yapar.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75">
                <a:solidFill>
                  <a:srgbClr val="FFFFFF"/>
                </a:solidFill>
                <a:latin typeface="Trebuchet MS"/>
                <a:cs typeface="Trebuchet MS"/>
              </a:rPr>
              <a:t>odemeYap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metodu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çağrılır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OdemeServisi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kullanılır.</a:t>
            </a:r>
            <a:endParaRPr sz="1900">
              <a:latin typeface="Trebuchet MS"/>
              <a:cs typeface="Trebuchet MS"/>
            </a:endParaRPr>
          </a:p>
          <a:p>
            <a:pPr marL="12700" marR="20955">
              <a:lnSpc>
                <a:spcPct val="117100"/>
              </a:lnSpc>
            </a:pP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Senaryo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4: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yonetici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nesnesi,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musteri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nesnesinin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kaydını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yönetir.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musteriKaydiYonet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metodu çağrılır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MusteriKaydiYonetimi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kullanılır.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3788" y="1748714"/>
            <a:ext cx="6877049" cy="8029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37" y="102134"/>
            <a:ext cx="1853446" cy="1841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23841" y="251324"/>
            <a:ext cx="8649335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185">
                <a:solidFill>
                  <a:srgbClr val="FFFFFF"/>
                </a:solidFill>
                <a:latin typeface="Microsoft Sans Serif"/>
                <a:cs typeface="Microsoft Sans Serif"/>
              </a:rPr>
              <a:t>2.</a:t>
            </a:r>
            <a:r>
              <a:rPr dirty="0" sz="4800" spc="5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34">
                <a:solidFill>
                  <a:srgbClr val="FFFFFF"/>
                </a:solidFill>
                <a:latin typeface="Microsoft Sans Serif"/>
                <a:cs typeface="Microsoft Sans Serif"/>
              </a:rPr>
              <a:t>KÜTÜPHANE</a:t>
            </a:r>
            <a:r>
              <a:rPr dirty="0" sz="4800" spc="5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535">
                <a:solidFill>
                  <a:srgbClr val="FFFFFF"/>
                </a:solidFill>
                <a:latin typeface="Microsoft Sans Serif"/>
                <a:cs typeface="Microsoft Sans Serif"/>
              </a:rPr>
              <a:t>YÖNETİM</a:t>
            </a:r>
            <a:r>
              <a:rPr dirty="0" sz="4800" spc="5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600">
                <a:solidFill>
                  <a:srgbClr val="FFFFFF"/>
                </a:solidFill>
                <a:latin typeface="Microsoft Sans Serif"/>
                <a:cs typeface="Microsoft Sans Serif"/>
              </a:rPr>
              <a:t>SİSTEMİ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3935" y="3149058"/>
            <a:ext cx="73717" cy="737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3935" y="3488161"/>
            <a:ext cx="73717" cy="737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3935" y="4844572"/>
            <a:ext cx="73717" cy="737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3935" y="5183674"/>
            <a:ext cx="73717" cy="737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3935" y="5522777"/>
            <a:ext cx="73717" cy="737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3935" y="5861880"/>
            <a:ext cx="73717" cy="737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3935" y="7218290"/>
            <a:ext cx="73717" cy="737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3935" y="8235598"/>
            <a:ext cx="73717" cy="7371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110082" y="2323028"/>
            <a:ext cx="6185535" cy="6424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Aktörler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rebuchet MS"/>
              <a:cs typeface="Trebuchet MS"/>
            </a:endParaRPr>
          </a:p>
          <a:p>
            <a:pPr marL="429895" marR="3275329">
              <a:lnSpc>
                <a:spcPct val="117100"/>
              </a:lnSpc>
            </a:pP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Kütüphaneci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Kütüphane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kullanıcısı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Kullanım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Senaryoları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 marL="429895" marR="3395979">
              <a:lnSpc>
                <a:spcPct val="117100"/>
              </a:lnSpc>
            </a:pP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80">
                <a:solidFill>
                  <a:srgbClr val="FFFFFF"/>
                </a:solidFill>
                <a:latin typeface="Trebuchet MS"/>
                <a:cs typeface="Trebuchet MS"/>
              </a:rPr>
              <a:t>Ödünç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Verme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İadesi</a:t>
            </a:r>
            <a:endParaRPr sz="1900">
              <a:latin typeface="Trebuchet MS"/>
              <a:cs typeface="Trebuchet MS"/>
            </a:endParaRPr>
          </a:p>
          <a:p>
            <a:pPr marL="429895" marR="1520190">
              <a:lnSpc>
                <a:spcPct val="117100"/>
              </a:lnSpc>
            </a:pP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Kitabın</a:t>
            </a:r>
            <a:r>
              <a:rPr dirty="0" sz="19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kullanılabilirliği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(sorgulama)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Yeni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Ekleme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İlişkiler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rebuchet MS"/>
              <a:cs typeface="Trebuchet MS"/>
            </a:endParaRPr>
          </a:p>
          <a:p>
            <a:pPr algn="just" marL="429895" marR="156845">
              <a:lnSpc>
                <a:spcPct val="117100"/>
              </a:lnSpc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Kütüphaneci: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75">
                <a:solidFill>
                  <a:srgbClr val="FFFFFF"/>
                </a:solidFill>
                <a:latin typeface="Trebuchet MS"/>
                <a:cs typeface="Trebuchet MS"/>
              </a:rPr>
              <a:t>Ödünç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Verme,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İadesi,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Kitabın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kullanılabilirliği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(sorgulama), Yeni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Kitap </a:t>
            </a:r>
            <a:r>
              <a:rPr dirty="0" sz="1900" spc="-5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Ekleme</a:t>
            </a:r>
            <a:endParaRPr sz="1900">
              <a:latin typeface="Trebuchet MS"/>
              <a:cs typeface="Trebuchet MS"/>
            </a:endParaRPr>
          </a:p>
          <a:p>
            <a:pPr algn="just" marL="429895" marR="5080">
              <a:lnSpc>
                <a:spcPct val="117100"/>
              </a:lnSpc>
            </a:pP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Kütüphane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kullanıcısı: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75">
                <a:solidFill>
                  <a:srgbClr val="FFFFFF"/>
                </a:solidFill>
                <a:latin typeface="Trebuchet MS"/>
                <a:cs typeface="Trebuchet MS"/>
              </a:rPr>
              <a:t>Ödünç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Verme,</a:t>
            </a:r>
            <a:r>
              <a:rPr dirty="0" sz="19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Kitap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İadesi,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Kitabın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rebuchet MS"/>
                <a:cs typeface="Trebuchet MS"/>
              </a:rPr>
              <a:t>kullanılabilirliği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(sorgulama)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562" y="1758273"/>
            <a:ext cx="8829674" cy="8248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3"/>
            <a:ext cx="3109595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595">
                <a:solidFill>
                  <a:srgbClr val="FFFFFF"/>
                </a:solidFill>
                <a:latin typeface="Microsoft Sans Serif"/>
                <a:cs typeface="Microsoft Sans Serif"/>
              </a:rPr>
              <a:t>BOOK</a:t>
            </a:r>
            <a:r>
              <a:rPr dirty="0" sz="48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8793" y="2405848"/>
            <a:ext cx="73717" cy="737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78793" y="3423156"/>
            <a:ext cx="73717" cy="737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8793" y="4440464"/>
            <a:ext cx="73717" cy="7371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62598" y="2213763"/>
            <a:ext cx="5803900" cy="27387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58445">
              <a:lnSpc>
                <a:spcPct val="117100"/>
              </a:lnSpc>
              <a:spcBef>
                <a:spcPts val="90"/>
              </a:spcBef>
            </a:pPr>
            <a:r>
              <a:rPr dirty="0" sz="1900" spc="125">
                <a:solidFill>
                  <a:srgbClr val="FFFFFF"/>
                </a:solidFill>
                <a:latin typeface="Trebuchet MS"/>
                <a:cs typeface="Trebuchet MS"/>
              </a:rPr>
              <a:t>Her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için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title,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author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3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durumu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(ödünç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alınıp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alınmadığı)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bilgilerini</a:t>
            </a:r>
            <a:r>
              <a:rPr dirty="0" sz="19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içerir.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 marL="12700" marR="485775">
              <a:lnSpc>
                <a:spcPct val="117100"/>
              </a:lnSpc>
            </a:pP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oluşturulduğunda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title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author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atanır,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45">
                <a:solidFill>
                  <a:srgbClr val="FFFFFF"/>
                </a:solidFill>
                <a:latin typeface="Trebuchet MS"/>
                <a:cs typeface="Trebuchet MS"/>
              </a:rPr>
              <a:t>başlangıçta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3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durumdadır.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 marL="12700" marR="5080">
              <a:lnSpc>
                <a:spcPct val="117100"/>
              </a:lnSpc>
            </a:pP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toString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metodu,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bilgilerini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içeren</a:t>
            </a:r>
            <a:r>
              <a:rPr dirty="0" sz="19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metin </a:t>
            </a:r>
            <a:r>
              <a:rPr dirty="0" sz="1900" spc="-5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döndürür.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562" y="1838331"/>
            <a:ext cx="9115424" cy="8077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3"/>
            <a:ext cx="5213985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530">
                <a:solidFill>
                  <a:srgbClr val="FFFFFF"/>
                </a:solidFill>
                <a:latin typeface="Microsoft Sans Serif"/>
                <a:cs typeface="Microsoft Sans Serif"/>
              </a:rPr>
              <a:t>LIBRARYUSER</a:t>
            </a:r>
            <a:r>
              <a:rPr dirty="0" sz="4800" spc="4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6464" y="3884696"/>
            <a:ext cx="88028" cy="880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6464" y="4694556"/>
            <a:ext cx="88028" cy="880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6464" y="5504416"/>
            <a:ext cx="88028" cy="880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18414" y="3710640"/>
            <a:ext cx="7349490" cy="2402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135">
                <a:solidFill>
                  <a:srgbClr val="FFFFFF"/>
                </a:solidFill>
                <a:latin typeface="Trebuchet MS"/>
                <a:cs typeface="Trebuchet MS"/>
              </a:rPr>
              <a:t>Her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Trebuchet MS"/>
                <a:cs typeface="Trebuchet MS"/>
              </a:rPr>
              <a:t>kullanıcı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rebuchet MS"/>
                <a:cs typeface="Trebuchet MS"/>
              </a:rPr>
              <a:t>için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45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5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35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r>
              <a:rPr dirty="0" sz="2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bilgilerini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">
                <a:solidFill>
                  <a:srgbClr val="FFFFFF"/>
                </a:solidFill>
                <a:latin typeface="Trebuchet MS"/>
                <a:cs typeface="Trebuchet MS"/>
              </a:rPr>
              <a:t>içerir.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300" spc="55">
                <a:solidFill>
                  <a:srgbClr val="FFFFFF"/>
                </a:solidFill>
                <a:latin typeface="Trebuchet MS"/>
                <a:cs typeface="Trebuchet MS"/>
              </a:rPr>
              <a:t>Kullanıcı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rebuchet MS"/>
                <a:cs typeface="Trebuchet MS"/>
              </a:rPr>
              <a:t>oluşturulduğunda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45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dirty="0" sz="2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5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35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Trebuchet MS"/>
                <a:cs typeface="Trebuchet MS"/>
              </a:rPr>
              <a:t>atanır.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rebuchet MS"/>
              <a:cs typeface="Trebuchet MS"/>
            </a:endParaRPr>
          </a:p>
          <a:p>
            <a:pPr marL="12700" marR="5080">
              <a:lnSpc>
                <a:spcPct val="115500"/>
              </a:lnSpc>
            </a:pPr>
            <a:r>
              <a:rPr dirty="0" sz="2300" spc="75">
                <a:solidFill>
                  <a:srgbClr val="FFFFFF"/>
                </a:solidFill>
                <a:latin typeface="Trebuchet MS"/>
                <a:cs typeface="Trebuchet MS"/>
              </a:rPr>
              <a:t>toString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5">
                <a:solidFill>
                  <a:srgbClr val="FFFFFF"/>
                </a:solidFill>
                <a:latin typeface="Trebuchet MS"/>
                <a:cs typeface="Trebuchet MS"/>
              </a:rPr>
              <a:t>metodu,</a:t>
            </a:r>
            <a:r>
              <a:rPr dirty="0" sz="2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Trebuchet MS"/>
                <a:cs typeface="Trebuchet MS"/>
              </a:rPr>
              <a:t>kullanıcı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bilgilerini</a:t>
            </a:r>
            <a:r>
              <a:rPr dirty="0" sz="2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içeren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2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0">
                <a:solidFill>
                  <a:srgbClr val="FFFFFF"/>
                </a:solidFill>
                <a:latin typeface="Trebuchet MS"/>
                <a:cs typeface="Trebuchet MS"/>
              </a:rPr>
              <a:t>metin </a:t>
            </a:r>
            <a:r>
              <a:rPr dirty="0" sz="2300" spc="-6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döndürür.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4285" y="789749"/>
            <a:ext cx="6581775" cy="9001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5"/>
            <a:ext cx="3850004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459">
                <a:solidFill>
                  <a:srgbClr val="FFFFFF"/>
                </a:solidFill>
                <a:latin typeface="Microsoft Sans Serif"/>
                <a:cs typeface="Microsoft Sans Serif"/>
              </a:rPr>
              <a:t>LIBRARY</a:t>
            </a:r>
            <a:r>
              <a:rPr dirty="0" sz="48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638" y="2918291"/>
            <a:ext cx="101778" cy="1017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638" y="3854656"/>
            <a:ext cx="101778" cy="1017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9638" y="4791022"/>
            <a:ext cx="101778" cy="1017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638" y="5727387"/>
            <a:ext cx="101778" cy="1017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638" y="7131935"/>
            <a:ext cx="101778" cy="1017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98242" y="2719030"/>
            <a:ext cx="8205470" cy="51149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650" spc="55">
                <a:solidFill>
                  <a:srgbClr val="FFFFFF"/>
                </a:solidFill>
                <a:latin typeface="Trebuchet MS"/>
                <a:cs typeface="Trebuchet MS"/>
              </a:rPr>
              <a:t>Kütüphane,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00">
                <a:solidFill>
                  <a:srgbClr val="FFFFFF"/>
                </a:solidFill>
                <a:latin typeface="Trebuchet MS"/>
                <a:cs typeface="Trebuchet MS"/>
              </a:rPr>
              <a:t>kitapları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3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FFFFFF"/>
                </a:solidFill>
                <a:latin typeface="Trebuchet MS"/>
                <a:cs typeface="Trebuchet MS"/>
              </a:rPr>
              <a:t>kullanıcıları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0">
                <a:solidFill>
                  <a:srgbClr val="FFFFFF"/>
                </a:solidFill>
                <a:latin typeface="Trebuchet MS"/>
                <a:cs typeface="Trebuchet MS"/>
              </a:rPr>
              <a:t>yönetir.</a:t>
            </a:r>
            <a:endParaRPr sz="2650">
              <a:latin typeface="Trebuchet MS"/>
              <a:cs typeface="Trebuchet MS"/>
            </a:endParaRPr>
          </a:p>
          <a:p>
            <a:pPr marL="12700" marR="473075">
              <a:lnSpc>
                <a:spcPts val="7370"/>
              </a:lnSpc>
              <a:spcBef>
                <a:spcPts val="944"/>
              </a:spcBef>
            </a:pPr>
            <a:r>
              <a:rPr dirty="0" sz="2650" spc="155">
                <a:solidFill>
                  <a:srgbClr val="FFFFFF"/>
                </a:solidFill>
                <a:latin typeface="Trebuchet MS"/>
                <a:cs typeface="Trebuchet MS"/>
              </a:rPr>
              <a:t>Kitap </a:t>
            </a:r>
            <a:r>
              <a:rPr dirty="0" sz="2650" spc="13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2650" spc="55">
                <a:solidFill>
                  <a:srgbClr val="FFFFFF"/>
                </a:solidFill>
                <a:latin typeface="Trebuchet MS"/>
                <a:cs typeface="Trebuchet MS"/>
              </a:rPr>
              <a:t>kullanıcıları </a:t>
            </a:r>
            <a:r>
              <a:rPr dirty="0" sz="2650" spc="120">
                <a:solidFill>
                  <a:srgbClr val="FFFFFF"/>
                </a:solidFill>
                <a:latin typeface="Trebuchet MS"/>
                <a:cs typeface="Trebuchet MS"/>
              </a:rPr>
              <a:t>içeren </a:t>
            </a:r>
            <a:r>
              <a:rPr dirty="0" sz="2650" spc="15">
                <a:solidFill>
                  <a:srgbClr val="FFFFFF"/>
                </a:solidFill>
                <a:latin typeface="Trebuchet MS"/>
                <a:cs typeface="Trebuchet MS"/>
              </a:rPr>
              <a:t>listeleri </a:t>
            </a:r>
            <a:r>
              <a:rPr dirty="0" sz="2650" spc="-15">
                <a:solidFill>
                  <a:srgbClr val="FFFFFF"/>
                </a:solidFill>
                <a:latin typeface="Trebuchet MS"/>
                <a:cs typeface="Trebuchet MS"/>
              </a:rPr>
              <a:t>kullanır. 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55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3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6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FFFFFF"/>
                </a:solidFill>
                <a:latin typeface="Trebuchet MS"/>
                <a:cs typeface="Trebuchet MS"/>
              </a:rPr>
              <a:t>kullanıcı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00">
                <a:solidFill>
                  <a:srgbClr val="FFFFFF"/>
                </a:solidFill>
                <a:latin typeface="Trebuchet MS"/>
                <a:cs typeface="Trebuchet MS"/>
              </a:rPr>
              <a:t>eklemek</a:t>
            </a:r>
            <a:r>
              <a:rPr dirty="0" sz="26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FFFFFF"/>
                </a:solidFill>
                <a:latin typeface="Trebuchet MS"/>
                <a:cs typeface="Trebuchet MS"/>
              </a:rPr>
              <a:t>için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FFFFFF"/>
                </a:solidFill>
                <a:latin typeface="Trebuchet MS"/>
                <a:cs typeface="Trebuchet MS"/>
              </a:rPr>
              <a:t>metotları</a:t>
            </a:r>
            <a:r>
              <a:rPr dirty="0" sz="26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45">
                <a:solidFill>
                  <a:srgbClr val="FFFFFF"/>
                </a:solidFill>
                <a:latin typeface="Trebuchet MS"/>
                <a:cs typeface="Trebuchet MS"/>
              </a:rPr>
              <a:t>vardır.</a:t>
            </a:r>
            <a:endParaRPr sz="2650">
              <a:latin typeface="Trebuchet MS"/>
              <a:cs typeface="Trebuchet MS"/>
            </a:endParaRPr>
          </a:p>
          <a:p>
            <a:pPr marL="12700" marR="5080">
              <a:lnSpc>
                <a:spcPct val="115900"/>
              </a:lnSpc>
              <a:spcBef>
                <a:spcPts val="2750"/>
              </a:spcBef>
            </a:pPr>
            <a:r>
              <a:rPr dirty="0" sz="2650" spc="155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65">
                <a:solidFill>
                  <a:srgbClr val="FFFFFF"/>
                </a:solidFill>
                <a:latin typeface="Trebuchet MS"/>
                <a:cs typeface="Trebuchet MS"/>
              </a:rPr>
              <a:t>ödünç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90">
                <a:solidFill>
                  <a:srgbClr val="FFFFFF"/>
                </a:solidFill>
                <a:latin typeface="Trebuchet MS"/>
                <a:cs typeface="Trebuchet MS"/>
              </a:rPr>
              <a:t>alma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3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225">
                <a:solidFill>
                  <a:srgbClr val="FFFFFF"/>
                </a:solidFill>
                <a:latin typeface="Trebuchet MS"/>
                <a:cs typeface="Trebuchet MS"/>
              </a:rPr>
              <a:t>iade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00">
                <a:solidFill>
                  <a:srgbClr val="FFFFFF"/>
                </a:solidFill>
                <a:latin typeface="Trebuchet MS"/>
                <a:cs typeface="Trebuchet MS"/>
              </a:rPr>
              <a:t>etme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FFFFFF"/>
                </a:solidFill>
                <a:latin typeface="Trebuchet MS"/>
                <a:cs typeface="Trebuchet MS"/>
              </a:rPr>
              <a:t>işlemlerini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FFFFFF"/>
                </a:solidFill>
                <a:latin typeface="Trebuchet MS"/>
                <a:cs typeface="Trebuchet MS"/>
              </a:rPr>
              <a:t>kontrol </a:t>
            </a:r>
            <a:r>
              <a:rPr dirty="0" sz="2650" spc="-7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200">
                <a:solidFill>
                  <a:srgbClr val="FFFFFF"/>
                </a:solidFill>
                <a:latin typeface="Trebuchet MS"/>
                <a:cs typeface="Trebuchet MS"/>
              </a:rPr>
              <a:t>eden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FFFFFF"/>
                </a:solidFill>
                <a:latin typeface="Trebuchet MS"/>
                <a:cs typeface="Trebuchet MS"/>
              </a:rPr>
              <a:t>metotları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0">
                <a:solidFill>
                  <a:srgbClr val="FFFFFF"/>
                </a:solidFill>
                <a:latin typeface="Trebuchet MS"/>
                <a:cs typeface="Trebuchet MS"/>
              </a:rPr>
              <a:t>içerir.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rebuchet MS"/>
              <a:cs typeface="Trebuchet MS"/>
            </a:endParaRPr>
          </a:p>
          <a:p>
            <a:pPr marL="12700" marR="880110">
              <a:lnSpc>
                <a:spcPct val="115900"/>
              </a:lnSpc>
              <a:spcBef>
                <a:spcPts val="5"/>
              </a:spcBef>
            </a:pPr>
            <a:r>
              <a:rPr dirty="0" sz="2650" spc="155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26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245">
                <a:solidFill>
                  <a:srgbClr val="FFFFFF"/>
                </a:solidFill>
                <a:latin typeface="Trebuchet MS"/>
                <a:cs typeface="Trebuchet MS"/>
              </a:rPr>
              <a:t>arama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3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6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25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5">
                <a:solidFill>
                  <a:srgbClr val="FFFFFF"/>
                </a:solidFill>
                <a:latin typeface="Trebuchet MS"/>
                <a:cs typeface="Trebuchet MS"/>
              </a:rPr>
              <a:t>durumunu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85">
                <a:solidFill>
                  <a:srgbClr val="FFFFFF"/>
                </a:solidFill>
                <a:latin typeface="Trebuchet MS"/>
                <a:cs typeface="Trebuchet MS"/>
              </a:rPr>
              <a:t>görüntüleme </a:t>
            </a:r>
            <a:r>
              <a:rPr dirty="0" sz="2650" spc="-7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FFFFFF"/>
                </a:solidFill>
                <a:latin typeface="Trebuchet MS"/>
                <a:cs typeface="Trebuchet MS"/>
              </a:rPr>
              <a:t>metotları</a:t>
            </a:r>
            <a:r>
              <a:rPr dirty="0" sz="2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35">
                <a:solidFill>
                  <a:srgbClr val="FFFFFF"/>
                </a:solidFill>
                <a:latin typeface="Trebuchet MS"/>
                <a:cs typeface="Trebuchet MS"/>
              </a:rPr>
              <a:t>bulunur.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8249" y="341265"/>
            <a:ext cx="6677024" cy="9601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862" y="715875"/>
            <a:ext cx="5213985" cy="7600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00" spc="-530">
                <a:solidFill>
                  <a:srgbClr val="FFFFFF"/>
                </a:solidFill>
                <a:latin typeface="Microsoft Sans Serif"/>
                <a:cs typeface="Microsoft Sans Serif"/>
              </a:rPr>
              <a:t>LIBRARYUSER</a:t>
            </a:r>
            <a:r>
              <a:rPr dirty="0" sz="4800" spc="4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Microsoft Sans Serif"/>
                <a:cs typeface="Microsoft Sans Serif"/>
              </a:rPr>
              <a:t>SINIFI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839" y="2922300"/>
            <a:ext cx="104512" cy="1045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839" y="3883814"/>
            <a:ext cx="104512" cy="1045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839" y="4845329"/>
            <a:ext cx="104512" cy="1045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839" y="5806844"/>
            <a:ext cx="104512" cy="1045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839" y="6768358"/>
            <a:ext cx="104512" cy="1045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3730" y="2718029"/>
            <a:ext cx="8431530" cy="42900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95">
                <a:solidFill>
                  <a:srgbClr val="FFFFFF"/>
                </a:solidFill>
                <a:latin typeface="Trebuchet MS"/>
                <a:cs typeface="Trebuchet MS"/>
              </a:rPr>
              <a:t>Kütüphane</a:t>
            </a:r>
            <a:r>
              <a:rPr dirty="0" sz="27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65">
                <a:solidFill>
                  <a:srgbClr val="FFFFFF"/>
                </a:solidFill>
                <a:latin typeface="Trebuchet MS"/>
                <a:cs typeface="Trebuchet MS"/>
              </a:rPr>
              <a:t>oluşturulur.</a:t>
            </a:r>
            <a:endParaRPr sz="2750">
              <a:latin typeface="Trebuchet MS"/>
              <a:cs typeface="Trebuchet MS"/>
            </a:endParaRPr>
          </a:p>
          <a:p>
            <a:pPr marL="12700" marR="3291204">
              <a:lnSpc>
                <a:spcPct val="229400"/>
              </a:lnSpc>
            </a:pPr>
            <a:r>
              <a:rPr dirty="0" sz="2750" spc="125">
                <a:solidFill>
                  <a:srgbClr val="FFFFFF"/>
                </a:solidFill>
                <a:latin typeface="Trebuchet MS"/>
                <a:cs typeface="Trebuchet MS"/>
              </a:rPr>
              <a:t>Kitaplar</a:t>
            </a:r>
            <a:r>
              <a:rPr dirty="0" sz="27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14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7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Trebuchet MS"/>
                <a:cs typeface="Trebuchet MS"/>
              </a:rPr>
              <a:t>kullanıcılar</a:t>
            </a:r>
            <a:r>
              <a:rPr dirty="0" sz="27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5">
                <a:solidFill>
                  <a:srgbClr val="FFFFFF"/>
                </a:solidFill>
                <a:latin typeface="Trebuchet MS"/>
                <a:cs typeface="Trebuchet MS"/>
              </a:rPr>
              <a:t>eklenir. </a:t>
            </a:r>
            <a:r>
              <a:rPr dirty="0" sz="2750" spc="-8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45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27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0">
                <a:solidFill>
                  <a:srgbClr val="FFFFFF"/>
                </a:solidFill>
                <a:latin typeface="Trebuchet MS"/>
                <a:cs typeface="Trebuchet MS"/>
              </a:rPr>
              <a:t>durumu</a:t>
            </a:r>
            <a:r>
              <a:rPr dirty="0" sz="27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0">
                <a:solidFill>
                  <a:srgbClr val="FFFFFF"/>
                </a:solidFill>
                <a:latin typeface="Trebuchet MS"/>
                <a:cs typeface="Trebuchet MS"/>
              </a:rPr>
              <a:t>görüntülenir.</a:t>
            </a:r>
            <a:endParaRPr sz="2750">
              <a:latin typeface="Trebuchet MS"/>
              <a:cs typeface="Trebuchet MS"/>
            </a:endParaRPr>
          </a:p>
          <a:p>
            <a:pPr marL="12700" marR="5080">
              <a:lnSpc>
                <a:spcPct val="229400"/>
              </a:lnSpc>
              <a:spcBef>
                <a:spcPts val="5"/>
              </a:spcBef>
            </a:pPr>
            <a:r>
              <a:rPr dirty="0" sz="2750" spc="125">
                <a:solidFill>
                  <a:srgbClr val="FFFFFF"/>
                </a:solidFill>
                <a:latin typeface="Trebuchet MS"/>
                <a:cs typeface="Trebuchet MS"/>
              </a:rPr>
              <a:t>Kitaplar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55">
                <a:solidFill>
                  <a:srgbClr val="FFFFFF"/>
                </a:solidFill>
                <a:latin typeface="Trebuchet MS"/>
                <a:cs typeface="Trebuchet MS"/>
              </a:rPr>
              <a:t>ödünç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35">
                <a:solidFill>
                  <a:srgbClr val="FFFFFF"/>
                </a:solidFill>
                <a:latin typeface="Trebuchet MS"/>
                <a:cs typeface="Trebuchet MS"/>
              </a:rPr>
              <a:t>alınır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14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25">
                <a:solidFill>
                  <a:srgbClr val="FFFFFF"/>
                </a:solidFill>
                <a:latin typeface="Trebuchet MS"/>
                <a:cs typeface="Trebuchet MS"/>
              </a:rPr>
              <a:t>durum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Trebuchet MS"/>
                <a:cs typeface="Trebuchet MS"/>
              </a:rPr>
              <a:t>tekrar</a:t>
            </a:r>
            <a:r>
              <a:rPr dirty="0" sz="2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0">
                <a:solidFill>
                  <a:srgbClr val="FFFFFF"/>
                </a:solidFill>
                <a:latin typeface="Trebuchet MS"/>
                <a:cs typeface="Trebuchet MS"/>
              </a:rPr>
              <a:t>görüntülenir. </a:t>
            </a:r>
            <a:r>
              <a:rPr dirty="0" sz="2750" spc="-8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45">
                <a:solidFill>
                  <a:srgbClr val="FFFFFF"/>
                </a:solidFill>
                <a:latin typeface="Trebuchet MS"/>
                <a:cs typeface="Trebuchet MS"/>
              </a:rPr>
              <a:t>Kitap</a:t>
            </a:r>
            <a:r>
              <a:rPr dirty="0" sz="27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220">
                <a:solidFill>
                  <a:srgbClr val="FFFFFF"/>
                </a:solidFill>
                <a:latin typeface="Trebuchet MS"/>
                <a:cs typeface="Trebuchet MS"/>
              </a:rPr>
              <a:t>iade</a:t>
            </a:r>
            <a:r>
              <a:rPr dirty="0" sz="27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Trebuchet MS"/>
                <a:cs typeface="Trebuchet MS"/>
              </a:rPr>
              <a:t>edilir</a:t>
            </a:r>
            <a:r>
              <a:rPr dirty="0" sz="27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14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27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00">
                <a:solidFill>
                  <a:srgbClr val="FFFFFF"/>
                </a:solidFill>
                <a:latin typeface="Trebuchet MS"/>
                <a:cs typeface="Trebuchet MS"/>
              </a:rPr>
              <a:t>son</a:t>
            </a:r>
            <a:r>
              <a:rPr dirty="0" sz="27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25">
                <a:solidFill>
                  <a:srgbClr val="FFFFFF"/>
                </a:solidFill>
                <a:latin typeface="Trebuchet MS"/>
                <a:cs typeface="Trebuchet MS"/>
              </a:rPr>
              <a:t>durum</a:t>
            </a:r>
            <a:r>
              <a:rPr dirty="0" sz="27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0">
                <a:solidFill>
                  <a:srgbClr val="FFFFFF"/>
                </a:solidFill>
                <a:latin typeface="Trebuchet MS"/>
                <a:cs typeface="Trebuchet MS"/>
              </a:rPr>
              <a:t>görüntülenir.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981" y="1957352"/>
            <a:ext cx="11246485" cy="5905500"/>
            <a:chOff x="2750981" y="1957352"/>
            <a:chExt cx="11246485" cy="5905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369" y="3588121"/>
              <a:ext cx="9705974" cy="42742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50981" y="1957352"/>
              <a:ext cx="3171825" cy="2928620"/>
            </a:xfrm>
            <a:custGeom>
              <a:avLst/>
              <a:gdLst/>
              <a:ahLst/>
              <a:cxnLst/>
              <a:rect l="l" t="t" r="r" b="b"/>
              <a:pathLst>
                <a:path w="3171825" h="2928620">
                  <a:moveTo>
                    <a:pt x="2638073" y="2138965"/>
                  </a:moveTo>
                  <a:lnTo>
                    <a:pt x="2613822" y="2140255"/>
                  </a:lnTo>
                  <a:lnTo>
                    <a:pt x="2589127" y="2142427"/>
                  </a:lnTo>
                  <a:lnTo>
                    <a:pt x="2565878" y="2142160"/>
                  </a:lnTo>
                  <a:lnTo>
                    <a:pt x="2503429" y="2111461"/>
                  </a:lnTo>
                  <a:lnTo>
                    <a:pt x="2460938" y="2086727"/>
                  </a:lnTo>
                  <a:lnTo>
                    <a:pt x="2418495" y="2061928"/>
                  </a:lnTo>
                  <a:lnTo>
                    <a:pt x="2376101" y="2037060"/>
                  </a:lnTo>
                  <a:lnTo>
                    <a:pt x="2333756" y="2012120"/>
                  </a:lnTo>
                  <a:lnTo>
                    <a:pt x="2291462" y="1987103"/>
                  </a:lnTo>
                  <a:lnTo>
                    <a:pt x="2249219" y="1962003"/>
                  </a:lnTo>
                  <a:lnTo>
                    <a:pt x="2207030" y="1936818"/>
                  </a:lnTo>
                  <a:lnTo>
                    <a:pt x="2164893" y="1911542"/>
                  </a:lnTo>
                  <a:lnTo>
                    <a:pt x="2122812" y="1886171"/>
                  </a:lnTo>
                  <a:lnTo>
                    <a:pt x="2080786" y="1860700"/>
                  </a:lnTo>
                  <a:lnTo>
                    <a:pt x="2038818" y="1835125"/>
                  </a:lnTo>
                  <a:lnTo>
                    <a:pt x="1996907" y="1809442"/>
                  </a:lnTo>
                  <a:lnTo>
                    <a:pt x="1955054" y="1783646"/>
                  </a:lnTo>
                  <a:lnTo>
                    <a:pt x="1911853" y="1756879"/>
                  </a:lnTo>
                  <a:lnTo>
                    <a:pt x="1868668" y="1730092"/>
                  </a:lnTo>
                  <a:lnTo>
                    <a:pt x="1825500" y="1703284"/>
                  </a:lnTo>
                  <a:lnTo>
                    <a:pt x="1739211" y="1649608"/>
                  </a:lnTo>
                  <a:lnTo>
                    <a:pt x="1652983" y="1595853"/>
                  </a:lnTo>
                  <a:lnTo>
                    <a:pt x="1566814" y="1542019"/>
                  </a:lnTo>
                  <a:lnTo>
                    <a:pt x="1480699" y="1488108"/>
                  </a:lnTo>
                  <a:lnTo>
                    <a:pt x="1394638" y="1434121"/>
                  </a:lnTo>
                  <a:lnTo>
                    <a:pt x="1308625" y="1380060"/>
                  </a:lnTo>
                  <a:lnTo>
                    <a:pt x="1222659" y="1325926"/>
                  </a:lnTo>
                  <a:lnTo>
                    <a:pt x="1136737" y="1271720"/>
                  </a:lnTo>
                  <a:lnTo>
                    <a:pt x="1050855" y="1217443"/>
                  </a:lnTo>
                  <a:lnTo>
                    <a:pt x="965011" y="1163097"/>
                  </a:lnTo>
                  <a:lnTo>
                    <a:pt x="879202" y="1108683"/>
                  </a:lnTo>
                  <a:lnTo>
                    <a:pt x="846013" y="1073096"/>
                  </a:lnTo>
                  <a:lnTo>
                    <a:pt x="831924" y="1051411"/>
                  </a:lnTo>
                  <a:lnTo>
                    <a:pt x="817366" y="1030362"/>
                  </a:lnTo>
                  <a:lnTo>
                    <a:pt x="930622" y="893251"/>
                  </a:lnTo>
                  <a:lnTo>
                    <a:pt x="1047055" y="789192"/>
                  </a:lnTo>
                  <a:lnTo>
                    <a:pt x="1085461" y="754170"/>
                  </a:lnTo>
                  <a:lnTo>
                    <a:pt x="1131206" y="716174"/>
                  </a:lnTo>
                  <a:lnTo>
                    <a:pt x="1170527" y="693018"/>
                  </a:lnTo>
                  <a:lnTo>
                    <a:pt x="1206211" y="684852"/>
                  </a:lnTo>
                  <a:lnTo>
                    <a:pt x="1224459" y="688505"/>
                  </a:lnTo>
                  <a:lnTo>
                    <a:pt x="933709" y="1040496"/>
                  </a:lnTo>
                  <a:lnTo>
                    <a:pt x="1329115" y="1283209"/>
                  </a:lnTo>
                  <a:lnTo>
                    <a:pt x="1939475" y="1658081"/>
                  </a:lnTo>
                  <a:lnTo>
                    <a:pt x="2156778" y="1791399"/>
                  </a:lnTo>
                  <a:lnTo>
                    <a:pt x="2243676" y="1844668"/>
                  </a:lnTo>
                  <a:lnTo>
                    <a:pt x="2314789" y="1758576"/>
                  </a:lnTo>
                  <a:lnTo>
                    <a:pt x="2386534" y="1831253"/>
                  </a:lnTo>
                  <a:lnTo>
                    <a:pt x="2528655" y="1975330"/>
                  </a:lnTo>
                  <a:lnTo>
                    <a:pt x="2549879" y="1995008"/>
                  </a:lnTo>
                  <a:lnTo>
                    <a:pt x="2571755" y="2014034"/>
                  </a:lnTo>
                  <a:lnTo>
                    <a:pt x="2592637" y="2033714"/>
                  </a:lnTo>
                  <a:lnTo>
                    <a:pt x="2610877" y="2055355"/>
                  </a:lnTo>
                  <a:lnTo>
                    <a:pt x="2620832" y="2073983"/>
                  </a:lnTo>
                  <a:lnTo>
                    <a:pt x="2627379" y="2095018"/>
                  </a:lnTo>
                  <a:lnTo>
                    <a:pt x="2632475" y="2117124"/>
                  </a:lnTo>
                  <a:lnTo>
                    <a:pt x="2638073" y="2138965"/>
                  </a:lnTo>
                  <a:close/>
                </a:path>
                <a:path w="3171825" h="2928620">
                  <a:moveTo>
                    <a:pt x="2314789" y="1758576"/>
                  </a:moveTo>
                  <a:lnTo>
                    <a:pt x="2243676" y="1844668"/>
                  </a:lnTo>
                  <a:lnTo>
                    <a:pt x="2249902" y="1833465"/>
                  </a:lnTo>
                  <a:lnTo>
                    <a:pt x="1214869" y="772674"/>
                  </a:lnTo>
                  <a:lnTo>
                    <a:pt x="933709" y="1040496"/>
                  </a:lnTo>
                  <a:lnTo>
                    <a:pt x="1224459" y="688505"/>
                  </a:lnTo>
                  <a:lnTo>
                    <a:pt x="1241044" y="691825"/>
                  </a:lnTo>
                  <a:lnTo>
                    <a:pt x="1277813" y="714085"/>
                  </a:lnTo>
                  <a:lnTo>
                    <a:pt x="1319304" y="751782"/>
                  </a:lnTo>
                  <a:lnTo>
                    <a:pt x="1532893" y="967422"/>
                  </a:lnTo>
                  <a:lnTo>
                    <a:pt x="1782007" y="1219200"/>
                  </a:lnTo>
                  <a:lnTo>
                    <a:pt x="2066584" y="1507147"/>
                  </a:lnTo>
                  <a:lnTo>
                    <a:pt x="2314789" y="1758576"/>
                  </a:lnTo>
                  <a:close/>
                </a:path>
                <a:path w="3171825" h="2928620">
                  <a:moveTo>
                    <a:pt x="2149476" y="2896231"/>
                  </a:moveTo>
                  <a:lnTo>
                    <a:pt x="2119696" y="2920877"/>
                  </a:lnTo>
                  <a:lnTo>
                    <a:pt x="2064071" y="2928130"/>
                  </a:lnTo>
                  <a:lnTo>
                    <a:pt x="2024328" y="2928249"/>
                  </a:lnTo>
                  <a:lnTo>
                    <a:pt x="1984632" y="2926250"/>
                  </a:lnTo>
                  <a:lnTo>
                    <a:pt x="1945168" y="2922116"/>
                  </a:lnTo>
                  <a:lnTo>
                    <a:pt x="1895095" y="2915705"/>
                  </a:lnTo>
                  <a:lnTo>
                    <a:pt x="1845070" y="2909071"/>
                  </a:lnTo>
                  <a:lnTo>
                    <a:pt x="1795091" y="2902217"/>
                  </a:lnTo>
                  <a:lnTo>
                    <a:pt x="1745158" y="2895143"/>
                  </a:lnTo>
                  <a:lnTo>
                    <a:pt x="1695270" y="2887853"/>
                  </a:lnTo>
                  <a:lnTo>
                    <a:pt x="1645428" y="2880347"/>
                  </a:lnTo>
                  <a:lnTo>
                    <a:pt x="1595630" y="2872629"/>
                  </a:lnTo>
                  <a:lnTo>
                    <a:pt x="1545877" y="2864700"/>
                  </a:lnTo>
                  <a:lnTo>
                    <a:pt x="1496167" y="2856561"/>
                  </a:lnTo>
                  <a:lnTo>
                    <a:pt x="1446501" y="2848216"/>
                  </a:lnTo>
                  <a:lnTo>
                    <a:pt x="1396878" y="2839666"/>
                  </a:lnTo>
                  <a:lnTo>
                    <a:pt x="1347296" y="2830913"/>
                  </a:lnTo>
                  <a:lnTo>
                    <a:pt x="1297757" y="2821959"/>
                  </a:lnTo>
                  <a:lnTo>
                    <a:pt x="1248260" y="2812807"/>
                  </a:lnTo>
                  <a:lnTo>
                    <a:pt x="1198803" y="2803457"/>
                  </a:lnTo>
                  <a:lnTo>
                    <a:pt x="1149386" y="2793912"/>
                  </a:lnTo>
                  <a:lnTo>
                    <a:pt x="1100010" y="2784175"/>
                  </a:lnTo>
                  <a:lnTo>
                    <a:pt x="1050674" y="2774246"/>
                  </a:lnTo>
                  <a:lnTo>
                    <a:pt x="1001376" y="2764129"/>
                  </a:lnTo>
                  <a:lnTo>
                    <a:pt x="952117" y="2753825"/>
                  </a:lnTo>
                  <a:lnTo>
                    <a:pt x="902897" y="2743336"/>
                  </a:lnTo>
                  <a:lnTo>
                    <a:pt x="853714" y="2732664"/>
                  </a:lnTo>
                  <a:lnTo>
                    <a:pt x="804568" y="2721811"/>
                  </a:lnTo>
                  <a:lnTo>
                    <a:pt x="755460" y="2710779"/>
                  </a:lnTo>
                  <a:lnTo>
                    <a:pt x="706387" y="2699570"/>
                  </a:lnTo>
                  <a:lnTo>
                    <a:pt x="657351" y="2688186"/>
                  </a:lnTo>
                  <a:lnTo>
                    <a:pt x="608350" y="2676630"/>
                  </a:lnTo>
                  <a:lnTo>
                    <a:pt x="559384" y="2664902"/>
                  </a:lnTo>
                  <a:lnTo>
                    <a:pt x="510232" y="2652952"/>
                  </a:lnTo>
                  <a:lnTo>
                    <a:pt x="461555" y="2640943"/>
                  </a:lnTo>
                  <a:lnTo>
                    <a:pt x="412691" y="2628715"/>
                  </a:lnTo>
                  <a:lnTo>
                    <a:pt x="363860" y="2616324"/>
                  </a:lnTo>
                  <a:lnTo>
                    <a:pt x="315062" y="2603772"/>
                  </a:lnTo>
                  <a:lnTo>
                    <a:pt x="266296" y="2591061"/>
                  </a:lnTo>
                  <a:lnTo>
                    <a:pt x="217562" y="2578193"/>
                  </a:lnTo>
                  <a:lnTo>
                    <a:pt x="168859" y="2565171"/>
                  </a:lnTo>
                  <a:lnTo>
                    <a:pt x="120187" y="2551995"/>
                  </a:lnTo>
                  <a:lnTo>
                    <a:pt x="71546" y="2538669"/>
                  </a:lnTo>
                  <a:lnTo>
                    <a:pt x="12143" y="2508066"/>
                  </a:lnTo>
                  <a:lnTo>
                    <a:pt x="0" y="2482125"/>
                  </a:lnTo>
                  <a:lnTo>
                    <a:pt x="5767" y="2446799"/>
                  </a:lnTo>
                  <a:lnTo>
                    <a:pt x="24103" y="2402126"/>
                  </a:lnTo>
                  <a:lnTo>
                    <a:pt x="42865" y="2357592"/>
                  </a:lnTo>
                  <a:lnTo>
                    <a:pt x="81567" y="2268915"/>
                  </a:lnTo>
                  <a:lnTo>
                    <a:pt x="121684" y="2180725"/>
                  </a:lnTo>
                  <a:lnTo>
                    <a:pt x="163024" y="2092978"/>
                  </a:lnTo>
                  <a:lnTo>
                    <a:pt x="191289" y="2052861"/>
                  </a:lnTo>
                  <a:lnTo>
                    <a:pt x="226633" y="2034201"/>
                  </a:lnTo>
                  <a:lnTo>
                    <a:pt x="268837" y="2034034"/>
                  </a:lnTo>
                  <a:lnTo>
                    <a:pt x="317681" y="2049397"/>
                  </a:lnTo>
                  <a:lnTo>
                    <a:pt x="326621" y="2053233"/>
                  </a:lnTo>
                  <a:lnTo>
                    <a:pt x="242538" y="2155026"/>
                  </a:lnTo>
                  <a:lnTo>
                    <a:pt x="123314" y="2459139"/>
                  </a:lnTo>
                  <a:lnTo>
                    <a:pt x="1700743" y="2799525"/>
                  </a:lnTo>
                  <a:lnTo>
                    <a:pt x="1799029" y="2680538"/>
                  </a:lnTo>
                  <a:lnTo>
                    <a:pt x="2140533" y="2825588"/>
                  </a:lnTo>
                  <a:lnTo>
                    <a:pt x="2146704" y="2838811"/>
                  </a:lnTo>
                  <a:lnTo>
                    <a:pt x="2154154" y="2853715"/>
                  </a:lnTo>
                  <a:lnTo>
                    <a:pt x="2159351" y="2868461"/>
                  </a:lnTo>
                  <a:lnTo>
                    <a:pt x="2158763" y="2881208"/>
                  </a:lnTo>
                  <a:lnTo>
                    <a:pt x="2149476" y="2896231"/>
                  </a:lnTo>
                  <a:close/>
                </a:path>
                <a:path w="3171825" h="2928620">
                  <a:moveTo>
                    <a:pt x="1799029" y="2680538"/>
                  </a:moveTo>
                  <a:lnTo>
                    <a:pt x="1700743" y="2799525"/>
                  </a:lnTo>
                  <a:lnTo>
                    <a:pt x="1711960" y="2767623"/>
                  </a:lnTo>
                  <a:lnTo>
                    <a:pt x="747658" y="2365516"/>
                  </a:lnTo>
                  <a:lnTo>
                    <a:pt x="242538" y="2155026"/>
                  </a:lnTo>
                  <a:lnTo>
                    <a:pt x="326621" y="2053233"/>
                  </a:lnTo>
                  <a:lnTo>
                    <a:pt x="549723" y="2148854"/>
                  </a:lnTo>
                  <a:lnTo>
                    <a:pt x="828524" y="2267938"/>
                  </a:lnTo>
                  <a:lnTo>
                    <a:pt x="1799029" y="2680538"/>
                  </a:lnTo>
                  <a:close/>
                </a:path>
                <a:path w="3171825" h="2928620">
                  <a:moveTo>
                    <a:pt x="3142299" y="1933107"/>
                  </a:moveTo>
                  <a:lnTo>
                    <a:pt x="3126982" y="1926112"/>
                  </a:lnTo>
                  <a:lnTo>
                    <a:pt x="3111073" y="1919422"/>
                  </a:lnTo>
                  <a:lnTo>
                    <a:pt x="3097176" y="1911670"/>
                  </a:lnTo>
                  <a:lnTo>
                    <a:pt x="3067212" y="1860603"/>
                  </a:lnTo>
                  <a:lnTo>
                    <a:pt x="3047589" y="1819170"/>
                  </a:lnTo>
                  <a:lnTo>
                    <a:pt x="3028572" y="1777425"/>
                  </a:lnTo>
                  <a:lnTo>
                    <a:pt x="3009708" y="1735602"/>
                  </a:lnTo>
                  <a:lnTo>
                    <a:pt x="2990539" y="1693935"/>
                  </a:lnTo>
                  <a:lnTo>
                    <a:pt x="2314969" y="258066"/>
                  </a:lnTo>
                  <a:lnTo>
                    <a:pt x="2289103" y="201214"/>
                  </a:lnTo>
                  <a:lnTo>
                    <a:pt x="2272074" y="156002"/>
                  </a:lnTo>
                  <a:lnTo>
                    <a:pt x="2265030" y="120571"/>
                  </a:lnTo>
                  <a:lnTo>
                    <a:pt x="2269118" y="93057"/>
                  </a:lnTo>
                  <a:lnTo>
                    <a:pt x="2315279" y="54339"/>
                  </a:lnTo>
                  <a:lnTo>
                    <a:pt x="2359648" y="39411"/>
                  </a:lnTo>
                  <a:lnTo>
                    <a:pt x="2419739" y="24954"/>
                  </a:lnTo>
                  <a:lnTo>
                    <a:pt x="2439642" y="21382"/>
                  </a:lnTo>
                  <a:lnTo>
                    <a:pt x="2353421" y="125763"/>
                  </a:lnTo>
                  <a:lnTo>
                    <a:pt x="2968889" y="1400592"/>
                  </a:lnTo>
                  <a:lnTo>
                    <a:pt x="2988665" y="1399371"/>
                  </a:lnTo>
                  <a:lnTo>
                    <a:pt x="3066714" y="1304883"/>
                  </a:lnTo>
                  <a:lnTo>
                    <a:pt x="3146640" y="1749017"/>
                  </a:lnTo>
                  <a:lnTo>
                    <a:pt x="3153268" y="1779209"/>
                  </a:lnTo>
                  <a:lnTo>
                    <a:pt x="3160998" y="1809234"/>
                  </a:lnTo>
                  <a:lnTo>
                    <a:pt x="3167731" y="1839229"/>
                  </a:lnTo>
                  <a:lnTo>
                    <a:pt x="3171366" y="1869333"/>
                  </a:lnTo>
                  <a:lnTo>
                    <a:pt x="3168681" y="1885088"/>
                  </a:lnTo>
                  <a:lnTo>
                    <a:pt x="3161045" y="1901067"/>
                  </a:lnTo>
                  <a:lnTo>
                    <a:pt x="3151302" y="1917122"/>
                  </a:lnTo>
                  <a:lnTo>
                    <a:pt x="3142299" y="1933107"/>
                  </a:lnTo>
                  <a:close/>
                </a:path>
                <a:path w="3171825" h="2928620">
                  <a:moveTo>
                    <a:pt x="3066714" y="1304883"/>
                  </a:moveTo>
                  <a:lnTo>
                    <a:pt x="2988665" y="1399371"/>
                  </a:lnTo>
                  <a:lnTo>
                    <a:pt x="2757616" y="129689"/>
                  </a:lnTo>
                  <a:lnTo>
                    <a:pt x="2749653" y="112394"/>
                  </a:lnTo>
                  <a:lnTo>
                    <a:pt x="2734390" y="95142"/>
                  </a:lnTo>
                  <a:lnTo>
                    <a:pt x="2716490" y="82182"/>
                  </a:lnTo>
                  <a:lnTo>
                    <a:pt x="2700616" y="77763"/>
                  </a:lnTo>
                  <a:lnTo>
                    <a:pt x="2651535" y="83057"/>
                  </a:lnTo>
                  <a:lnTo>
                    <a:pt x="2602474" y="89173"/>
                  </a:lnTo>
                  <a:lnTo>
                    <a:pt x="2553317" y="95930"/>
                  </a:lnTo>
                  <a:lnTo>
                    <a:pt x="2353421" y="125763"/>
                  </a:lnTo>
                  <a:lnTo>
                    <a:pt x="2439642" y="21382"/>
                  </a:lnTo>
                  <a:lnTo>
                    <a:pt x="2522653" y="9871"/>
                  </a:lnTo>
                  <a:lnTo>
                    <a:pt x="2575012" y="6384"/>
                  </a:lnTo>
                  <a:lnTo>
                    <a:pt x="2627720" y="4488"/>
                  </a:lnTo>
                  <a:lnTo>
                    <a:pt x="2733423" y="2130"/>
                  </a:lnTo>
                  <a:lnTo>
                    <a:pt x="2786039" y="0"/>
                  </a:lnTo>
                  <a:lnTo>
                    <a:pt x="2826115" y="18763"/>
                  </a:lnTo>
                  <a:lnTo>
                    <a:pt x="2830099" y="30567"/>
                  </a:lnTo>
                  <a:lnTo>
                    <a:pt x="2836391" y="48705"/>
                  </a:lnTo>
                  <a:lnTo>
                    <a:pt x="2842146" y="67080"/>
                  </a:lnTo>
                  <a:lnTo>
                    <a:pt x="2846592" y="85736"/>
                  </a:lnTo>
                  <a:lnTo>
                    <a:pt x="3066714" y="1304883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428025" y="4181307"/>
            <a:ext cx="6810375" cy="1561465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1174115" marR="5080" indent="-1162050">
              <a:lnSpc>
                <a:spcPct val="78200"/>
              </a:lnSpc>
              <a:spcBef>
                <a:spcPts val="1585"/>
              </a:spcBef>
            </a:pPr>
            <a:r>
              <a:rPr dirty="0" sz="5650" spc="-200">
                <a:latin typeface="Trebuchet MS"/>
                <a:cs typeface="Trebuchet MS"/>
              </a:rPr>
              <a:t>Use-Case</a:t>
            </a:r>
            <a:r>
              <a:rPr dirty="0" sz="5650" spc="-365">
                <a:latin typeface="Trebuchet MS"/>
                <a:cs typeface="Trebuchet MS"/>
              </a:rPr>
              <a:t> </a:t>
            </a:r>
            <a:r>
              <a:rPr dirty="0" sz="5650" spc="-90">
                <a:latin typeface="Trebuchet MS"/>
                <a:cs typeface="Trebuchet MS"/>
              </a:rPr>
              <a:t>Diyagramları  </a:t>
            </a:r>
            <a:r>
              <a:rPr dirty="0" sz="5650" spc="-320">
                <a:latin typeface="Trebuchet MS"/>
                <a:cs typeface="Trebuchet MS"/>
              </a:rPr>
              <a:t>Tasarım</a:t>
            </a:r>
            <a:r>
              <a:rPr dirty="0" sz="5650" spc="-365">
                <a:latin typeface="Trebuchet MS"/>
                <a:cs typeface="Trebuchet MS"/>
              </a:rPr>
              <a:t> </a:t>
            </a:r>
            <a:r>
              <a:rPr dirty="0" sz="5650" spc="290">
                <a:latin typeface="Lucida Sans Unicode"/>
                <a:cs typeface="Lucida Sans Unicode"/>
              </a:rPr>
              <a:t>İ</a:t>
            </a:r>
            <a:r>
              <a:rPr dirty="0" sz="5650" spc="-300">
                <a:latin typeface="Trebuchet MS"/>
                <a:cs typeface="Trebuchet MS"/>
              </a:rPr>
              <a:t>lkeleri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76636" y="5864018"/>
            <a:ext cx="3152140" cy="2950210"/>
          </a:xfrm>
          <a:custGeom>
            <a:avLst/>
            <a:gdLst/>
            <a:ahLst/>
            <a:cxnLst/>
            <a:rect l="l" t="t" r="r" b="b"/>
            <a:pathLst>
              <a:path w="3152140" h="2950209">
                <a:moveTo>
                  <a:pt x="525049" y="807165"/>
                </a:moveTo>
                <a:lnTo>
                  <a:pt x="549251" y="805155"/>
                </a:lnTo>
                <a:lnTo>
                  <a:pt x="573870" y="802251"/>
                </a:lnTo>
                <a:lnTo>
                  <a:pt x="597117" y="801826"/>
                </a:lnTo>
                <a:lnTo>
                  <a:pt x="660451" y="830657"/>
                </a:lnTo>
                <a:lnTo>
                  <a:pt x="703657" y="854119"/>
                </a:lnTo>
                <a:lnTo>
                  <a:pt x="746818" y="877646"/>
                </a:lnTo>
                <a:lnTo>
                  <a:pt x="789932" y="901243"/>
                </a:lnTo>
                <a:lnTo>
                  <a:pt x="832999" y="924915"/>
                </a:lnTo>
                <a:lnTo>
                  <a:pt x="876018" y="948665"/>
                </a:lnTo>
                <a:lnTo>
                  <a:pt x="918987" y="972499"/>
                </a:lnTo>
                <a:lnTo>
                  <a:pt x="961906" y="996420"/>
                </a:lnTo>
                <a:lnTo>
                  <a:pt x="1004774" y="1020434"/>
                </a:lnTo>
                <a:lnTo>
                  <a:pt x="1047591" y="1044544"/>
                </a:lnTo>
                <a:lnTo>
                  <a:pt x="1090354" y="1068755"/>
                </a:lnTo>
                <a:lnTo>
                  <a:pt x="1133064" y="1093072"/>
                </a:lnTo>
                <a:lnTo>
                  <a:pt x="1175720" y="1117499"/>
                </a:lnTo>
                <a:lnTo>
                  <a:pt x="1218320" y="1142041"/>
                </a:lnTo>
                <a:lnTo>
                  <a:pt x="1262297" y="1167513"/>
                </a:lnTo>
                <a:lnTo>
                  <a:pt x="1306258" y="1193005"/>
                </a:lnTo>
                <a:lnTo>
                  <a:pt x="1350204" y="1218519"/>
                </a:lnTo>
                <a:lnTo>
                  <a:pt x="1438049" y="1269608"/>
                </a:lnTo>
                <a:lnTo>
                  <a:pt x="1525835" y="1320779"/>
                </a:lnTo>
                <a:lnTo>
                  <a:pt x="1613565" y="1372030"/>
                </a:lnTo>
                <a:lnTo>
                  <a:pt x="1701243" y="1423359"/>
                </a:lnTo>
                <a:lnTo>
                  <a:pt x="1788870" y="1474766"/>
                </a:lnTo>
                <a:lnTo>
                  <a:pt x="1876450" y="1526249"/>
                </a:lnTo>
                <a:lnTo>
                  <a:pt x="1963986" y="1577806"/>
                </a:lnTo>
                <a:lnTo>
                  <a:pt x="2051481" y="1629436"/>
                </a:lnTo>
                <a:lnTo>
                  <a:pt x="2138937" y="1681138"/>
                </a:lnTo>
                <a:lnTo>
                  <a:pt x="2226357" y="1732911"/>
                </a:lnTo>
                <a:lnTo>
                  <a:pt x="2313744" y="1784752"/>
                </a:lnTo>
                <a:lnTo>
                  <a:pt x="2347975" y="1819338"/>
                </a:lnTo>
                <a:lnTo>
                  <a:pt x="2362703" y="1840594"/>
                </a:lnTo>
                <a:lnTo>
                  <a:pt x="2377879" y="1861202"/>
                </a:lnTo>
                <a:lnTo>
                  <a:pt x="2268746" y="2001615"/>
                </a:lnTo>
                <a:lnTo>
                  <a:pt x="2155455" y="2109088"/>
                </a:lnTo>
                <a:lnTo>
                  <a:pt x="2118105" y="2145235"/>
                </a:lnTo>
                <a:lnTo>
                  <a:pt x="2073509" y="2184573"/>
                </a:lnTo>
                <a:lnTo>
                  <a:pt x="2034893" y="2208886"/>
                </a:lnTo>
                <a:lnTo>
                  <a:pt x="1999467" y="2218109"/>
                </a:lnTo>
                <a:lnTo>
                  <a:pt x="1981119" y="2214999"/>
                </a:lnTo>
                <a:lnTo>
                  <a:pt x="2261287" y="1854528"/>
                </a:lnTo>
                <a:lnTo>
                  <a:pt x="1858846" y="1623666"/>
                </a:lnTo>
                <a:lnTo>
                  <a:pt x="1237621" y="1267088"/>
                </a:lnTo>
                <a:lnTo>
                  <a:pt x="1016455" y="1140283"/>
                </a:lnTo>
                <a:lnTo>
                  <a:pt x="928013" y="1089618"/>
                </a:lnTo>
                <a:lnTo>
                  <a:pt x="859488" y="1177784"/>
                </a:lnTo>
                <a:lnTo>
                  <a:pt x="785616" y="1107270"/>
                </a:lnTo>
                <a:lnTo>
                  <a:pt x="639279" y="967478"/>
                </a:lnTo>
                <a:lnTo>
                  <a:pt x="617480" y="948439"/>
                </a:lnTo>
                <a:lnTo>
                  <a:pt x="595048" y="930071"/>
                </a:lnTo>
                <a:lnTo>
                  <a:pt x="573591" y="911020"/>
                </a:lnTo>
                <a:lnTo>
                  <a:pt x="554716" y="889930"/>
                </a:lnTo>
                <a:lnTo>
                  <a:pt x="544212" y="871606"/>
                </a:lnTo>
                <a:lnTo>
                  <a:pt x="537043" y="850774"/>
                </a:lnTo>
                <a:lnTo>
                  <a:pt x="531293" y="828829"/>
                </a:lnTo>
                <a:lnTo>
                  <a:pt x="525049" y="807165"/>
                </a:lnTo>
                <a:close/>
              </a:path>
              <a:path w="3152140" h="2950209">
                <a:moveTo>
                  <a:pt x="859488" y="1177784"/>
                </a:moveTo>
                <a:lnTo>
                  <a:pt x="928013" y="1089618"/>
                </a:lnTo>
                <a:lnTo>
                  <a:pt x="922122" y="1101001"/>
                </a:lnTo>
                <a:lnTo>
                  <a:pt x="1988205" y="2130583"/>
                </a:lnTo>
                <a:lnTo>
                  <a:pt x="2261287" y="1854528"/>
                </a:lnTo>
                <a:lnTo>
                  <a:pt x="1981119" y="2214999"/>
                </a:lnTo>
                <a:lnTo>
                  <a:pt x="1964442" y="2212173"/>
                </a:lnTo>
                <a:lnTo>
                  <a:pt x="1927029" y="2191015"/>
                </a:lnTo>
                <a:lnTo>
                  <a:pt x="1884437" y="2154567"/>
                </a:lnTo>
                <a:lnTo>
                  <a:pt x="1664537" y="1945366"/>
                </a:lnTo>
                <a:lnTo>
                  <a:pt x="1408055" y="1701098"/>
                </a:lnTo>
                <a:lnTo>
                  <a:pt x="1115052" y="1421730"/>
                </a:lnTo>
                <a:lnTo>
                  <a:pt x="859488" y="1177784"/>
                </a:lnTo>
                <a:close/>
              </a:path>
              <a:path w="3152140" h="2950209">
                <a:moveTo>
                  <a:pt x="990939" y="35721"/>
                </a:moveTo>
                <a:lnTo>
                  <a:pt x="1019974" y="10201"/>
                </a:lnTo>
                <a:lnTo>
                  <a:pt x="1075359" y="1299"/>
                </a:lnTo>
                <a:lnTo>
                  <a:pt x="1115081" y="0"/>
                </a:lnTo>
                <a:lnTo>
                  <a:pt x="1154818" y="819"/>
                </a:lnTo>
                <a:lnTo>
                  <a:pt x="1194388" y="3779"/>
                </a:lnTo>
                <a:lnTo>
                  <a:pt x="1244629" y="8700"/>
                </a:lnTo>
                <a:lnTo>
                  <a:pt x="1294830" y="13845"/>
                </a:lnTo>
                <a:lnTo>
                  <a:pt x="1344990" y="19212"/>
                </a:lnTo>
                <a:lnTo>
                  <a:pt x="1395111" y="24800"/>
                </a:lnTo>
                <a:lnTo>
                  <a:pt x="1445193" y="30605"/>
                </a:lnTo>
                <a:lnTo>
                  <a:pt x="1495236" y="36627"/>
                </a:lnTo>
                <a:lnTo>
                  <a:pt x="1545241" y="42863"/>
                </a:lnTo>
                <a:lnTo>
                  <a:pt x="1595208" y="49311"/>
                </a:lnTo>
                <a:lnTo>
                  <a:pt x="1645138" y="55969"/>
                </a:lnTo>
                <a:lnTo>
                  <a:pt x="1695030" y="62835"/>
                </a:lnTo>
                <a:lnTo>
                  <a:pt x="1744885" y="69908"/>
                </a:lnTo>
                <a:lnTo>
                  <a:pt x="1794705" y="77184"/>
                </a:lnTo>
                <a:lnTo>
                  <a:pt x="1844488" y="84663"/>
                </a:lnTo>
                <a:lnTo>
                  <a:pt x="1894236" y="92341"/>
                </a:lnTo>
                <a:lnTo>
                  <a:pt x="1943948" y="100218"/>
                </a:lnTo>
                <a:lnTo>
                  <a:pt x="1993626" y="108291"/>
                </a:lnTo>
                <a:lnTo>
                  <a:pt x="2043270" y="116558"/>
                </a:lnTo>
                <a:lnTo>
                  <a:pt x="2092880" y="125016"/>
                </a:lnTo>
                <a:lnTo>
                  <a:pt x="2142456" y="133665"/>
                </a:lnTo>
                <a:lnTo>
                  <a:pt x="2191999" y="142502"/>
                </a:lnTo>
                <a:lnTo>
                  <a:pt x="2241509" y="151524"/>
                </a:lnTo>
                <a:lnTo>
                  <a:pt x="2290987" y="160731"/>
                </a:lnTo>
                <a:lnTo>
                  <a:pt x="2340434" y="170119"/>
                </a:lnTo>
                <a:lnTo>
                  <a:pt x="2389848" y="179688"/>
                </a:lnTo>
                <a:lnTo>
                  <a:pt x="2439232" y="189434"/>
                </a:lnTo>
                <a:lnTo>
                  <a:pt x="2488585" y="199356"/>
                </a:lnTo>
                <a:lnTo>
                  <a:pt x="2537907" y="209452"/>
                </a:lnTo>
                <a:lnTo>
                  <a:pt x="2587200" y="219720"/>
                </a:lnTo>
                <a:lnTo>
                  <a:pt x="2636685" y="230206"/>
                </a:lnTo>
                <a:lnTo>
                  <a:pt x="2685698" y="240764"/>
                </a:lnTo>
                <a:lnTo>
                  <a:pt x="2734903" y="251535"/>
                </a:lnTo>
                <a:lnTo>
                  <a:pt x="2784080" y="262470"/>
                </a:lnTo>
                <a:lnTo>
                  <a:pt x="2833230" y="273567"/>
                </a:lnTo>
                <a:lnTo>
                  <a:pt x="2882352" y="284824"/>
                </a:lnTo>
                <a:lnTo>
                  <a:pt x="2931446" y="296239"/>
                </a:lnTo>
                <a:lnTo>
                  <a:pt x="2980515" y="307809"/>
                </a:lnTo>
                <a:lnTo>
                  <a:pt x="3029556" y="319533"/>
                </a:lnTo>
                <a:lnTo>
                  <a:pt x="3078572" y="331409"/>
                </a:lnTo>
                <a:lnTo>
                  <a:pt x="3138858" y="360234"/>
                </a:lnTo>
                <a:lnTo>
                  <a:pt x="3151766" y="385803"/>
                </a:lnTo>
                <a:lnTo>
                  <a:pt x="3147051" y="421284"/>
                </a:lnTo>
                <a:lnTo>
                  <a:pt x="3130049" y="466482"/>
                </a:lnTo>
                <a:lnTo>
                  <a:pt x="3112619" y="511554"/>
                </a:lnTo>
                <a:lnTo>
                  <a:pt x="3076567" y="601342"/>
                </a:lnTo>
                <a:lnTo>
                  <a:pt x="3039088" y="690684"/>
                </a:lnTo>
                <a:lnTo>
                  <a:pt x="3000372" y="779621"/>
                </a:lnTo>
                <a:lnTo>
                  <a:pt x="2973311" y="820559"/>
                </a:lnTo>
                <a:lnTo>
                  <a:pt x="2938536" y="840260"/>
                </a:lnTo>
                <a:lnTo>
                  <a:pt x="2896356" y="841681"/>
                </a:lnTo>
                <a:lnTo>
                  <a:pt x="2847077" y="827775"/>
                </a:lnTo>
                <a:lnTo>
                  <a:pt x="2838028" y="824207"/>
                </a:lnTo>
                <a:lnTo>
                  <a:pt x="2919050" y="719962"/>
                </a:lnTo>
                <a:lnTo>
                  <a:pt x="3029189" y="412441"/>
                </a:lnTo>
                <a:lnTo>
                  <a:pt x="1442346" y="119056"/>
                </a:lnTo>
                <a:lnTo>
                  <a:pt x="1347638" y="240910"/>
                </a:lnTo>
                <a:lnTo>
                  <a:pt x="1001976" y="106067"/>
                </a:lnTo>
                <a:lnTo>
                  <a:pt x="995415" y="93033"/>
                </a:lnTo>
                <a:lnTo>
                  <a:pt x="987526" y="78357"/>
                </a:lnTo>
                <a:lnTo>
                  <a:pt x="981893" y="63772"/>
                </a:lnTo>
                <a:lnTo>
                  <a:pt x="982102" y="51013"/>
                </a:lnTo>
                <a:lnTo>
                  <a:pt x="990939" y="35721"/>
                </a:lnTo>
                <a:close/>
              </a:path>
              <a:path w="3152140" h="2950209">
                <a:moveTo>
                  <a:pt x="1347638" y="240910"/>
                </a:moveTo>
                <a:lnTo>
                  <a:pt x="1442346" y="119056"/>
                </a:lnTo>
                <a:lnTo>
                  <a:pt x="1432082" y="151277"/>
                </a:lnTo>
                <a:lnTo>
                  <a:pt x="2407901" y="524566"/>
                </a:lnTo>
                <a:lnTo>
                  <a:pt x="2919050" y="719962"/>
                </a:lnTo>
                <a:lnTo>
                  <a:pt x="2838028" y="824207"/>
                </a:lnTo>
                <a:lnTo>
                  <a:pt x="2612184" y="735254"/>
                </a:lnTo>
                <a:lnTo>
                  <a:pt x="2329968" y="624503"/>
                </a:lnTo>
                <a:lnTo>
                  <a:pt x="1347638" y="240910"/>
                </a:lnTo>
                <a:close/>
              </a:path>
              <a:path w="3152140" h="2950209">
                <a:moveTo>
                  <a:pt x="27160" y="1027908"/>
                </a:moveTo>
                <a:lnTo>
                  <a:pt x="42677" y="1034445"/>
                </a:lnTo>
                <a:lnTo>
                  <a:pt x="58778" y="1040659"/>
                </a:lnTo>
                <a:lnTo>
                  <a:pt x="72899" y="1047995"/>
                </a:lnTo>
                <a:lnTo>
                  <a:pt x="104367" y="1098150"/>
                </a:lnTo>
                <a:lnTo>
                  <a:pt x="125212" y="1138981"/>
                </a:lnTo>
                <a:lnTo>
                  <a:pt x="145460" y="1180143"/>
                </a:lnTo>
                <a:lnTo>
                  <a:pt x="165559" y="1221387"/>
                </a:lnTo>
                <a:lnTo>
                  <a:pt x="185956" y="1262467"/>
                </a:lnTo>
                <a:lnTo>
                  <a:pt x="903875" y="2677637"/>
                </a:lnTo>
                <a:lnTo>
                  <a:pt x="931418" y="2733696"/>
                </a:lnTo>
                <a:lnTo>
                  <a:pt x="949782" y="2778382"/>
                </a:lnTo>
                <a:lnTo>
                  <a:pt x="957875" y="2813589"/>
                </a:lnTo>
                <a:lnTo>
                  <a:pt x="954607" y="2841211"/>
                </a:lnTo>
                <a:lnTo>
                  <a:pt x="909615" y="2881284"/>
                </a:lnTo>
                <a:lnTo>
                  <a:pt x="865709" y="2897523"/>
                </a:lnTo>
                <a:lnTo>
                  <a:pt x="806074" y="2913758"/>
                </a:lnTo>
                <a:lnTo>
                  <a:pt x="786287" y="2917920"/>
                </a:lnTo>
                <a:lnTo>
                  <a:pt x="869369" y="2811024"/>
                </a:lnTo>
                <a:lnTo>
                  <a:pt x="216309" y="1555037"/>
                </a:lnTo>
                <a:lnTo>
                  <a:pt x="196578" y="1556845"/>
                </a:lnTo>
                <a:lnTo>
                  <a:pt x="121370" y="1653610"/>
                </a:lnTo>
                <a:lnTo>
                  <a:pt x="28288" y="1212045"/>
                </a:lnTo>
                <a:lnTo>
                  <a:pt x="20767" y="1182063"/>
                </a:lnTo>
                <a:lnTo>
                  <a:pt x="12148" y="1152282"/>
                </a:lnTo>
                <a:lnTo>
                  <a:pt x="4527" y="1122500"/>
                </a:lnTo>
                <a:lnTo>
                  <a:pt x="0" y="1092517"/>
                </a:lnTo>
                <a:lnTo>
                  <a:pt x="2215" y="1076689"/>
                </a:lnTo>
                <a:lnTo>
                  <a:pt x="9373" y="1060490"/>
                </a:lnTo>
                <a:lnTo>
                  <a:pt x="18635" y="1044153"/>
                </a:lnTo>
                <a:lnTo>
                  <a:pt x="27160" y="1027908"/>
                </a:lnTo>
                <a:close/>
              </a:path>
              <a:path w="3152140" h="2950209">
                <a:moveTo>
                  <a:pt x="121370" y="1653610"/>
                </a:moveTo>
                <a:lnTo>
                  <a:pt x="196578" y="1556845"/>
                </a:lnTo>
                <a:lnTo>
                  <a:pt x="465236" y="2819105"/>
                </a:lnTo>
                <a:lnTo>
                  <a:pt x="473709" y="2836156"/>
                </a:lnTo>
                <a:lnTo>
                  <a:pt x="489478" y="2852947"/>
                </a:lnTo>
                <a:lnTo>
                  <a:pt x="507755" y="2865369"/>
                </a:lnTo>
                <a:lnTo>
                  <a:pt x="523753" y="2869315"/>
                </a:lnTo>
                <a:lnTo>
                  <a:pt x="572655" y="2862565"/>
                </a:lnTo>
                <a:lnTo>
                  <a:pt x="621513" y="2854995"/>
                </a:lnTo>
                <a:lnTo>
                  <a:pt x="670447" y="2846781"/>
                </a:lnTo>
                <a:lnTo>
                  <a:pt x="869369" y="2811024"/>
                </a:lnTo>
                <a:lnTo>
                  <a:pt x="786287" y="2917920"/>
                </a:lnTo>
                <a:lnTo>
                  <a:pt x="703654" y="2931891"/>
                </a:lnTo>
                <a:lnTo>
                  <a:pt x="651422" y="2936931"/>
                </a:lnTo>
                <a:lnTo>
                  <a:pt x="598794" y="2940392"/>
                </a:lnTo>
                <a:lnTo>
                  <a:pt x="493207" y="2945888"/>
                </a:lnTo>
                <a:lnTo>
                  <a:pt x="440678" y="2949581"/>
                </a:lnTo>
                <a:lnTo>
                  <a:pt x="400063" y="2932019"/>
                </a:lnTo>
                <a:lnTo>
                  <a:pt x="395729" y="2920336"/>
                </a:lnTo>
                <a:lnTo>
                  <a:pt x="388901" y="2902393"/>
                </a:lnTo>
                <a:lnTo>
                  <a:pt x="382602" y="2884196"/>
                </a:lnTo>
                <a:lnTo>
                  <a:pt x="377605" y="2865681"/>
                </a:lnTo>
                <a:lnTo>
                  <a:pt x="121370" y="1653610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79" y="3244876"/>
            <a:ext cx="4371975" cy="6014085"/>
            <a:chOff x="11853679" y="3244876"/>
            <a:chExt cx="4371975" cy="6014085"/>
          </a:xfrm>
        </p:grpSpPr>
        <p:sp>
          <p:nvSpPr>
            <p:cNvPr id="3" name="object 3"/>
            <p:cNvSpPr/>
            <p:nvPr/>
          </p:nvSpPr>
          <p:spPr>
            <a:xfrm>
              <a:off x="11853679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5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5" y="213367"/>
                  </a:lnTo>
                  <a:lnTo>
                    <a:pt x="4371975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5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5" y="569492"/>
                  </a:lnTo>
                  <a:lnTo>
                    <a:pt x="4371975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38903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632549" y="3527952"/>
              <a:ext cx="2760345" cy="1383665"/>
            </a:xfrm>
            <a:custGeom>
              <a:avLst/>
              <a:gdLst/>
              <a:ahLst/>
              <a:cxnLst/>
              <a:rect l="l" t="t" r="r" b="b"/>
              <a:pathLst>
                <a:path w="2760344" h="1383664">
                  <a:moveTo>
                    <a:pt x="2531206" y="1383045"/>
                  </a:moveTo>
                  <a:lnTo>
                    <a:pt x="229080" y="1383045"/>
                  </a:lnTo>
                  <a:lnTo>
                    <a:pt x="182912" y="1378391"/>
                  </a:lnTo>
                  <a:lnTo>
                    <a:pt x="139911" y="1365042"/>
                  </a:lnTo>
                  <a:lnTo>
                    <a:pt x="100999" y="1343921"/>
                  </a:lnTo>
                  <a:lnTo>
                    <a:pt x="67095" y="1315949"/>
                  </a:lnTo>
                  <a:lnTo>
                    <a:pt x="39123" y="1282045"/>
                  </a:lnTo>
                  <a:lnTo>
                    <a:pt x="18002" y="1243133"/>
                  </a:lnTo>
                  <a:lnTo>
                    <a:pt x="4654" y="1200132"/>
                  </a:lnTo>
                  <a:lnTo>
                    <a:pt x="0" y="1153965"/>
                  </a:lnTo>
                  <a:lnTo>
                    <a:pt x="0" y="673429"/>
                  </a:lnTo>
                  <a:lnTo>
                    <a:pt x="5194" y="627183"/>
                  </a:lnTo>
                  <a:lnTo>
                    <a:pt x="20023" y="584549"/>
                  </a:lnTo>
                  <a:lnTo>
                    <a:pt x="43355" y="546704"/>
                  </a:lnTo>
                  <a:lnTo>
                    <a:pt x="74056" y="514824"/>
                  </a:lnTo>
                  <a:lnTo>
                    <a:pt x="110995" y="490083"/>
                  </a:lnTo>
                  <a:lnTo>
                    <a:pt x="153039" y="473658"/>
                  </a:lnTo>
                  <a:lnTo>
                    <a:pt x="245075" y="459791"/>
                  </a:lnTo>
                  <a:lnTo>
                    <a:pt x="287119" y="443366"/>
                  </a:lnTo>
                  <a:lnTo>
                    <a:pt x="324058" y="418625"/>
                  </a:lnTo>
                  <a:lnTo>
                    <a:pt x="354760" y="386745"/>
                  </a:lnTo>
                  <a:lnTo>
                    <a:pt x="378091" y="348900"/>
                  </a:lnTo>
                  <a:lnTo>
                    <a:pt x="392920" y="306266"/>
                  </a:lnTo>
                  <a:lnTo>
                    <a:pt x="398115" y="260020"/>
                  </a:lnTo>
                  <a:lnTo>
                    <a:pt x="398115" y="229080"/>
                  </a:lnTo>
                  <a:lnTo>
                    <a:pt x="402769" y="182912"/>
                  </a:lnTo>
                  <a:lnTo>
                    <a:pt x="416117" y="139911"/>
                  </a:lnTo>
                  <a:lnTo>
                    <a:pt x="437238" y="100999"/>
                  </a:lnTo>
                  <a:lnTo>
                    <a:pt x="465211" y="67095"/>
                  </a:lnTo>
                  <a:lnTo>
                    <a:pt x="499114" y="39123"/>
                  </a:lnTo>
                  <a:lnTo>
                    <a:pt x="538026" y="18002"/>
                  </a:lnTo>
                  <a:lnTo>
                    <a:pt x="581027" y="4654"/>
                  </a:lnTo>
                  <a:lnTo>
                    <a:pt x="627195" y="0"/>
                  </a:lnTo>
                  <a:lnTo>
                    <a:pt x="2133239" y="0"/>
                  </a:lnTo>
                  <a:lnTo>
                    <a:pt x="2178139" y="4442"/>
                  </a:lnTo>
                  <a:lnTo>
                    <a:pt x="2220904" y="17437"/>
                  </a:lnTo>
                  <a:lnTo>
                    <a:pt x="2260333" y="38488"/>
                  </a:lnTo>
                  <a:lnTo>
                    <a:pt x="2295223" y="67095"/>
                  </a:lnTo>
                  <a:lnTo>
                    <a:pt x="2323831" y="101986"/>
                  </a:lnTo>
                  <a:lnTo>
                    <a:pt x="2344881" y="141414"/>
                  </a:lnTo>
                  <a:lnTo>
                    <a:pt x="2357877" y="184180"/>
                  </a:lnTo>
                  <a:lnTo>
                    <a:pt x="2362319" y="229080"/>
                  </a:lnTo>
                  <a:lnTo>
                    <a:pt x="2362319" y="260075"/>
                  </a:lnTo>
                  <a:lnTo>
                    <a:pt x="2367512" y="306306"/>
                  </a:lnTo>
                  <a:lnTo>
                    <a:pt x="2382335" y="348925"/>
                  </a:lnTo>
                  <a:lnTo>
                    <a:pt x="2405657" y="386759"/>
                  </a:lnTo>
                  <a:lnTo>
                    <a:pt x="2436346" y="418631"/>
                  </a:lnTo>
                  <a:lnTo>
                    <a:pt x="2473272" y="443366"/>
                  </a:lnTo>
                  <a:lnTo>
                    <a:pt x="2515301" y="459789"/>
                  </a:lnTo>
                  <a:lnTo>
                    <a:pt x="2607304" y="473660"/>
                  </a:lnTo>
                  <a:lnTo>
                    <a:pt x="2649333" y="490083"/>
                  </a:lnTo>
                  <a:lnTo>
                    <a:pt x="2686258" y="514818"/>
                  </a:lnTo>
                  <a:lnTo>
                    <a:pt x="2716948" y="546690"/>
                  </a:lnTo>
                  <a:lnTo>
                    <a:pt x="2740270" y="584524"/>
                  </a:lnTo>
                  <a:lnTo>
                    <a:pt x="2755093" y="627143"/>
                  </a:lnTo>
                  <a:lnTo>
                    <a:pt x="2760285" y="673374"/>
                  </a:lnTo>
                  <a:lnTo>
                    <a:pt x="2760285" y="1153965"/>
                  </a:lnTo>
                  <a:lnTo>
                    <a:pt x="2755843" y="1198865"/>
                  </a:lnTo>
                  <a:lnTo>
                    <a:pt x="2742848" y="1241630"/>
                  </a:lnTo>
                  <a:lnTo>
                    <a:pt x="2721797" y="1281058"/>
                  </a:lnTo>
                  <a:lnTo>
                    <a:pt x="2693190" y="1315949"/>
                  </a:lnTo>
                  <a:lnTo>
                    <a:pt x="2658299" y="1344556"/>
                  </a:lnTo>
                  <a:lnTo>
                    <a:pt x="2618870" y="1365607"/>
                  </a:lnTo>
                  <a:lnTo>
                    <a:pt x="2576105" y="1378602"/>
                  </a:lnTo>
                  <a:lnTo>
                    <a:pt x="2531206" y="1383045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958194" y="3244876"/>
            <a:ext cx="4371975" cy="6014085"/>
            <a:chOff x="6958194" y="3244876"/>
            <a:chExt cx="4371975" cy="6014085"/>
          </a:xfrm>
        </p:grpSpPr>
        <p:sp>
          <p:nvSpPr>
            <p:cNvPr id="7" name="object 7"/>
            <p:cNvSpPr/>
            <p:nvPr/>
          </p:nvSpPr>
          <p:spPr>
            <a:xfrm>
              <a:off x="6958194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43418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160495" y="5086533"/>
            <a:ext cx="3770629" cy="3168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2750" spc="95">
                <a:latin typeface="Trebuchet MS"/>
                <a:cs typeface="Trebuchet MS"/>
              </a:rPr>
              <a:t>Karmaşıklıktan </a:t>
            </a:r>
            <a:r>
              <a:rPr dirty="0" sz="2750" spc="100">
                <a:latin typeface="Trebuchet MS"/>
                <a:cs typeface="Trebuchet MS"/>
              </a:rPr>
              <a:t> </a:t>
            </a:r>
            <a:r>
              <a:rPr dirty="0" sz="2750" spc="85">
                <a:latin typeface="Trebuchet MS"/>
                <a:cs typeface="Trebuchet MS"/>
              </a:rPr>
              <a:t>kaçınılmalı </a:t>
            </a:r>
            <a:r>
              <a:rPr dirty="0" sz="2750" spc="130">
                <a:latin typeface="Trebuchet MS"/>
                <a:cs typeface="Trebuchet MS"/>
              </a:rPr>
              <a:t>ve </a:t>
            </a:r>
            <a:r>
              <a:rPr dirty="0" sz="2750" spc="65">
                <a:latin typeface="Trebuchet MS"/>
                <a:cs typeface="Trebuchet MS"/>
              </a:rPr>
              <a:t>temel </a:t>
            </a:r>
            <a:r>
              <a:rPr dirty="0" sz="2750" spc="70">
                <a:latin typeface="Trebuchet MS"/>
                <a:cs typeface="Trebuchet MS"/>
              </a:rPr>
              <a:t> </a:t>
            </a:r>
            <a:r>
              <a:rPr dirty="0" sz="2750" spc="25">
                <a:latin typeface="Trebuchet MS"/>
                <a:cs typeface="Trebuchet MS"/>
              </a:rPr>
              <a:t>aktörleri, </a:t>
            </a:r>
            <a:r>
              <a:rPr dirty="0" sz="2750" spc="30">
                <a:latin typeface="Trebuchet MS"/>
                <a:cs typeface="Trebuchet MS"/>
              </a:rPr>
              <a:t>kullanım </a:t>
            </a:r>
            <a:r>
              <a:rPr dirty="0" sz="2750" spc="35">
                <a:latin typeface="Trebuchet MS"/>
                <a:cs typeface="Trebuchet MS"/>
              </a:rPr>
              <a:t> </a:t>
            </a:r>
            <a:r>
              <a:rPr dirty="0" sz="2750" spc="120">
                <a:latin typeface="Trebuchet MS"/>
                <a:cs typeface="Trebuchet MS"/>
              </a:rPr>
              <a:t>senaryoları</a:t>
            </a:r>
            <a:r>
              <a:rPr dirty="0" sz="2750" spc="-25">
                <a:latin typeface="Trebuchet MS"/>
                <a:cs typeface="Trebuchet MS"/>
              </a:rPr>
              <a:t> </a:t>
            </a:r>
            <a:r>
              <a:rPr dirty="0" sz="2750" spc="130">
                <a:latin typeface="Trebuchet MS"/>
                <a:cs typeface="Trebuchet MS"/>
              </a:rPr>
              <a:t>ve</a:t>
            </a:r>
            <a:r>
              <a:rPr dirty="0" sz="2750" spc="-25">
                <a:latin typeface="Trebuchet MS"/>
                <a:cs typeface="Trebuchet MS"/>
              </a:rPr>
              <a:t> </a:t>
            </a:r>
            <a:r>
              <a:rPr dirty="0" sz="2750" spc="-5">
                <a:latin typeface="Trebuchet MS"/>
                <a:cs typeface="Trebuchet MS"/>
              </a:rPr>
              <a:t>ilişkileri </a:t>
            </a:r>
            <a:r>
              <a:rPr dirty="0" sz="2750" spc="-815">
                <a:latin typeface="Trebuchet MS"/>
                <a:cs typeface="Trebuchet MS"/>
              </a:rPr>
              <a:t> </a:t>
            </a:r>
            <a:r>
              <a:rPr dirty="0" sz="2750" spc="130">
                <a:latin typeface="Trebuchet MS"/>
                <a:cs typeface="Trebuchet MS"/>
              </a:rPr>
              <a:t>vurgulayarak </a:t>
            </a:r>
            <a:r>
              <a:rPr dirty="0" sz="2750" spc="245">
                <a:latin typeface="Trebuchet MS"/>
                <a:cs typeface="Trebuchet MS"/>
              </a:rPr>
              <a:t>sade </a:t>
            </a:r>
            <a:r>
              <a:rPr dirty="0" sz="2750" spc="250">
                <a:latin typeface="Trebuchet MS"/>
                <a:cs typeface="Trebuchet MS"/>
              </a:rPr>
              <a:t> </a:t>
            </a:r>
            <a:r>
              <a:rPr dirty="0" sz="2750" spc="-10">
                <a:latin typeface="Trebuchet MS"/>
                <a:cs typeface="Trebuchet MS"/>
              </a:rPr>
              <a:t>tutulmalıdır.</a:t>
            </a:r>
            <a:endParaRPr sz="27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65505" y="3244876"/>
            <a:ext cx="4371975" cy="6014085"/>
            <a:chOff x="2065505" y="3244876"/>
            <a:chExt cx="4371975" cy="6014085"/>
          </a:xfrm>
        </p:grpSpPr>
        <p:sp>
          <p:nvSpPr>
            <p:cNvPr id="11" name="object 11"/>
            <p:cNvSpPr/>
            <p:nvPr/>
          </p:nvSpPr>
          <p:spPr>
            <a:xfrm>
              <a:off x="2065505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50729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0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0" y="5786854"/>
                  </a:lnTo>
                  <a:lnTo>
                    <a:pt x="4186750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0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0" y="4981327"/>
                  </a:lnTo>
                  <a:lnTo>
                    <a:pt x="4186750" y="5016014"/>
                  </a:lnTo>
                  <a:close/>
                </a:path>
                <a:path w="4187190" h="5821680">
                  <a:moveTo>
                    <a:pt x="4186750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0" y="4578564"/>
                  </a:lnTo>
                  <a:lnTo>
                    <a:pt x="4186750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0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0" y="3773104"/>
                  </a:lnTo>
                  <a:lnTo>
                    <a:pt x="4186750" y="3807792"/>
                  </a:lnTo>
                  <a:close/>
                </a:path>
                <a:path w="4187190" h="5821680">
                  <a:moveTo>
                    <a:pt x="4186750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0" y="3370341"/>
                  </a:lnTo>
                  <a:lnTo>
                    <a:pt x="4186750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0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0" y="2564814"/>
                  </a:lnTo>
                  <a:lnTo>
                    <a:pt x="4186750" y="2599501"/>
                  </a:lnTo>
                  <a:close/>
                </a:path>
                <a:path w="4187190" h="5821680">
                  <a:moveTo>
                    <a:pt x="4186750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0" y="2162050"/>
                  </a:lnTo>
                  <a:lnTo>
                    <a:pt x="4186750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0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0" y="1356591"/>
                  </a:lnTo>
                  <a:lnTo>
                    <a:pt x="4186750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193982" y="5086525"/>
            <a:ext cx="3566160" cy="3168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2750" spc="165">
                <a:latin typeface="Trebuchet MS"/>
                <a:cs typeface="Trebuchet MS"/>
              </a:rPr>
              <a:t>Her </a:t>
            </a:r>
            <a:r>
              <a:rPr dirty="0" sz="2750" spc="85">
                <a:latin typeface="Trebuchet MS"/>
                <a:cs typeface="Trebuchet MS"/>
              </a:rPr>
              <a:t>bir </a:t>
            </a:r>
            <a:r>
              <a:rPr dirty="0" sz="2750" spc="65">
                <a:latin typeface="Trebuchet MS"/>
                <a:cs typeface="Trebuchet MS"/>
              </a:rPr>
              <a:t>use </a:t>
            </a:r>
            <a:r>
              <a:rPr dirty="0" sz="2750" spc="55">
                <a:latin typeface="Trebuchet MS"/>
                <a:cs typeface="Trebuchet MS"/>
              </a:rPr>
              <a:t>case’in </a:t>
            </a:r>
            <a:r>
              <a:rPr dirty="0" sz="2750" spc="60">
                <a:latin typeface="Trebuchet MS"/>
                <a:cs typeface="Trebuchet MS"/>
              </a:rPr>
              <a:t> </a:t>
            </a:r>
            <a:r>
              <a:rPr dirty="0" sz="2750" spc="85">
                <a:latin typeface="Trebuchet MS"/>
                <a:cs typeface="Trebuchet MS"/>
              </a:rPr>
              <a:t>hedefleri </a:t>
            </a:r>
            <a:r>
              <a:rPr dirty="0" sz="2750" spc="130">
                <a:latin typeface="Trebuchet MS"/>
                <a:cs typeface="Trebuchet MS"/>
              </a:rPr>
              <a:t>ve </a:t>
            </a:r>
            <a:r>
              <a:rPr dirty="0" sz="2750" spc="220">
                <a:latin typeface="Trebuchet MS"/>
                <a:cs typeface="Trebuchet MS"/>
              </a:rPr>
              <a:t>amacı </a:t>
            </a:r>
            <a:r>
              <a:rPr dirty="0" sz="2750" spc="225">
                <a:latin typeface="Trebuchet MS"/>
                <a:cs typeface="Trebuchet MS"/>
              </a:rPr>
              <a:t> </a:t>
            </a:r>
            <a:r>
              <a:rPr dirty="0" sz="2750" spc="229">
                <a:latin typeface="Trebuchet MS"/>
                <a:cs typeface="Trebuchet MS"/>
              </a:rPr>
              <a:t>açıkça</a:t>
            </a:r>
            <a:r>
              <a:rPr dirty="0" sz="2750" spc="-70">
                <a:latin typeface="Trebuchet MS"/>
                <a:cs typeface="Trebuchet MS"/>
              </a:rPr>
              <a:t> </a:t>
            </a:r>
            <a:r>
              <a:rPr dirty="0" sz="2750" spc="45">
                <a:latin typeface="Trebuchet MS"/>
                <a:cs typeface="Trebuchet MS"/>
              </a:rPr>
              <a:t>tanımlanmalı, </a:t>
            </a:r>
            <a:r>
              <a:rPr dirty="0" sz="2750" spc="-815">
                <a:latin typeface="Trebuchet MS"/>
                <a:cs typeface="Trebuchet MS"/>
              </a:rPr>
              <a:t> </a:t>
            </a:r>
            <a:r>
              <a:rPr dirty="0" sz="2750" spc="165">
                <a:latin typeface="Trebuchet MS"/>
                <a:cs typeface="Trebuchet MS"/>
              </a:rPr>
              <a:t>Diyagramın </a:t>
            </a:r>
            <a:r>
              <a:rPr dirty="0" sz="2750" spc="170">
                <a:latin typeface="Trebuchet MS"/>
                <a:cs typeface="Trebuchet MS"/>
              </a:rPr>
              <a:t>genel </a:t>
            </a:r>
            <a:r>
              <a:rPr dirty="0" sz="2750" spc="175">
                <a:latin typeface="Trebuchet MS"/>
                <a:cs typeface="Trebuchet MS"/>
              </a:rPr>
              <a:t> </a:t>
            </a:r>
            <a:r>
              <a:rPr dirty="0" sz="2750" spc="220">
                <a:latin typeface="Trebuchet MS"/>
                <a:cs typeface="Trebuchet MS"/>
              </a:rPr>
              <a:t>amacı </a:t>
            </a:r>
            <a:r>
              <a:rPr dirty="0" sz="2750" spc="105">
                <a:latin typeface="Trebuchet MS"/>
                <a:cs typeface="Trebuchet MS"/>
              </a:rPr>
              <a:t>belirgin </a:t>
            </a:r>
            <a:r>
              <a:rPr dirty="0" sz="2750" spc="110">
                <a:latin typeface="Trebuchet MS"/>
                <a:cs typeface="Trebuchet MS"/>
              </a:rPr>
              <a:t> </a:t>
            </a:r>
            <a:r>
              <a:rPr dirty="0" sz="2750" spc="35">
                <a:latin typeface="Trebuchet MS"/>
                <a:cs typeface="Trebuchet MS"/>
              </a:rPr>
              <a:t>olmalıdır.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61368" y="3492829"/>
            <a:ext cx="3846195" cy="996315"/>
          </a:xfrm>
          <a:custGeom>
            <a:avLst/>
            <a:gdLst/>
            <a:ahLst/>
            <a:cxnLst/>
            <a:rect l="l" t="t" r="r" b="b"/>
            <a:pathLst>
              <a:path w="3846195" h="996314">
                <a:moveTo>
                  <a:pt x="3597103" y="996086"/>
                </a:moveTo>
                <a:lnTo>
                  <a:pt x="249021" y="996086"/>
                </a:lnTo>
                <a:lnTo>
                  <a:pt x="204259" y="992074"/>
                </a:lnTo>
                <a:lnTo>
                  <a:pt x="162129" y="980507"/>
                </a:lnTo>
                <a:lnTo>
                  <a:pt x="123335" y="962087"/>
                </a:lnTo>
                <a:lnTo>
                  <a:pt x="88580" y="937519"/>
                </a:lnTo>
                <a:lnTo>
                  <a:pt x="58566" y="907506"/>
                </a:lnTo>
                <a:lnTo>
                  <a:pt x="33998" y="872751"/>
                </a:lnTo>
                <a:lnTo>
                  <a:pt x="15579" y="833956"/>
                </a:lnTo>
                <a:lnTo>
                  <a:pt x="4012" y="791827"/>
                </a:lnTo>
                <a:lnTo>
                  <a:pt x="0" y="747065"/>
                </a:lnTo>
                <a:lnTo>
                  <a:pt x="0" y="249021"/>
                </a:lnTo>
                <a:lnTo>
                  <a:pt x="4012" y="204259"/>
                </a:lnTo>
                <a:lnTo>
                  <a:pt x="15579" y="162129"/>
                </a:lnTo>
                <a:lnTo>
                  <a:pt x="33998" y="123335"/>
                </a:lnTo>
                <a:lnTo>
                  <a:pt x="58566" y="88580"/>
                </a:lnTo>
                <a:lnTo>
                  <a:pt x="88580" y="58566"/>
                </a:lnTo>
                <a:lnTo>
                  <a:pt x="123335" y="33998"/>
                </a:lnTo>
                <a:lnTo>
                  <a:pt x="162129" y="15579"/>
                </a:lnTo>
                <a:lnTo>
                  <a:pt x="204259" y="4012"/>
                </a:lnTo>
                <a:lnTo>
                  <a:pt x="249021" y="0"/>
                </a:lnTo>
                <a:lnTo>
                  <a:pt x="3597103" y="0"/>
                </a:lnTo>
                <a:lnTo>
                  <a:pt x="3641865" y="4012"/>
                </a:lnTo>
                <a:lnTo>
                  <a:pt x="3683995" y="15579"/>
                </a:lnTo>
                <a:lnTo>
                  <a:pt x="3722789" y="33998"/>
                </a:lnTo>
                <a:lnTo>
                  <a:pt x="3757545" y="58566"/>
                </a:lnTo>
                <a:lnTo>
                  <a:pt x="3787558" y="88580"/>
                </a:lnTo>
                <a:lnTo>
                  <a:pt x="3812126" y="123335"/>
                </a:lnTo>
                <a:lnTo>
                  <a:pt x="3830545" y="162129"/>
                </a:lnTo>
                <a:lnTo>
                  <a:pt x="3842113" y="204259"/>
                </a:lnTo>
                <a:lnTo>
                  <a:pt x="3846125" y="249021"/>
                </a:lnTo>
                <a:lnTo>
                  <a:pt x="3846125" y="747065"/>
                </a:lnTo>
                <a:lnTo>
                  <a:pt x="3842113" y="791827"/>
                </a:lnTo>
                <a:lnTo>
                  <a:pt x="3830545" y="833956"/>
                </a:lnTo>
                <a:lnTo>
                  <a:pt x="3812126" y="872751"/>
                </a:lnTo>
                <a:lnTo>
                  <a:pt x="3787558" y="907506"/>
                </a:lnTo>
                <a:lnTo>
                  <a:pt x="3757545" y="937519"/>
                </a:lnTo>
                <a:lnTo>
                  <a:pt x="3722789" y="962087"/>
                </a:lnTo>
                <a:lnTo>
                  <a:pt x="3683995" y="980507"/>
                </a:lnTo>
                <a:lnTo>
                  <a:pt x="3641865" y="992074"/>
                </a:lnTo>
                <a:lnTo>
                  <a:pt x="3597103" y="996086"/>
                </a:lnTo>
                <a:close/>
              </a:path>
            </a:pathLst>
          </a:custGeom>
          <a:solidFill>
            <a:srgbClr val="5CC7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01805" y="3450108"/>
            <a:ext cx="3365500" cy="7848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950" spc="10">
                <a:solidFill>
                  <a:srgbClr val="FFFFFF"/>
                </a:solidFill>
              </a:rPr>
              <a:t>A</a:t>
            </a:r>
            <a:r>
              <a:rPr dirty="0" sz="4950" spc="-580">
                <a:solidFill>
                  <a:srgbClr val="FFFFFF"/>
                </a:solidFill>
              </a:rPr>
              <a:t>m</a:t>
            </a:r>
            <a:r>
              <a:rPr dirty="0" sz="4950" spc="160">
                <a:solidFill>
                  <a:srgbClr val="FFFFFF"/>
                </a:solidFill>
              </a:rPr>
              <a:t>a</a:t>
            </a:r>
            <a:r>
              <a:rPr dirty="0" sz="4950" spc="-760">
                <a:solidFill>
                  <a:srgbClr val="FFFFFF"/>
                </a:solidFill>
              </a:rPr>
              <a:t>ç</a:t>
            </a:r>
            <a:r>
              <a:rPr dirty="0" sz="4950" spc="-315">
                <a:solidFill>
                  <a:srgbClr val="FFFFFF"/>
                </a:solidFill>
              </a:rPr>
              <a:t> </a:t>
            </a:r>
            <a:r>
              <a:rPr dirty="0" sz="4950" spc="85">
                <a:solidFill>
                  <a:srgbClr val="FFFFFF"/>
                </a:solidFill>
              </a:rPr>
              <a:t>N</a:t>
            </a:r>
            <a:r>
              <a:rPr dirty="0" sz="4950" spc="-135">
                <a:solidFill>
                  <a:srgbClr val="FFFFFF"/>
                </a:solidFill>
              </a:rPr>
              <a:t>e</a:t>
            </a:r>
            <a:r>
              <a:rPr dirty="0" sz="4950" spc="65">
                <a:solidFill>
                  <a:srgbClr val="FFFFFF"/>
                </a:solidFill>
              </a:rPr>
              <a:t>t</a:t>
            </a:r>
            <a:r>
              <a:rPr dirty="0" sz="4950" spc="-365">
                <a:solidFill>
                  <a:srgbClr val="FFFFFF"/>
                </a:solidFill>
              </a:rPr>
              <a:t>l</a:t>
            </a:r>
            <a:r>
              <a:rPr dirty="0" sz="4950" spc="-335">
                <a:solidFill>
                  <a:srgbClr val="FFFFFF"/>
                </a:solidFill>
              </a:rPr>
              <a:t>i</a:t>
            </a:r>
            <a:r>
              <a:rPr dirty="0" sz="4950" spc="-30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4950" spc="-335">
                <a:solidFill>
                  <a:srgbClr val="FFFFFF"/>
                </a:solidFill>
              </a:rPr>
              <a:t>i</a:t>
            </a:r>
            <a:endParaRPr sz="49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30937" y="3493211"/>
            <a:ext cx="2423795" cy="1007744"/>
          </a:xfrm>
          <a:custGeom>
            <a:avLst/>
            <a:gdLst/>
            <a:ahLst/>
            <a:cxnLst/>
            <a:rect l="l" t="t" r="r" b="b"/>
            <a:pathLst>
              <a:path w="2423795" h="1007745">
                <a:moveTo>
                  <a:pt x="2171399" y="1007352"/>
                </a:moveTo>
                <a:lnTo>
                  <a:pt x="251838" y="1007352"/>
                </a:lnTo>
                <a:lnTo>
                  <a:pt x="206569" y="1003294"/>
                </a:lnTo>
                <a:lnTo>
                  <a:pt x="163963" y="991596"/>
                </a:lnTo>
                <a:lnTo>
                  <a:pt x="124730" y="972968"/>
                </a:lnTo>
                <a:lnTo>
                  <a:pt x="89581" y="948122"/>
                </a:lnTo>
                <a:lnTo>
                  <a:pt x="59229" y="917770"/>
                </a:lnTo>
                <a:lnTo>
                  <a:pt x="34383" y="882621"/>
                </a:lnTo>
                <a:lnTo>
                  <a:pt x="15755" y="843388"/>
                </a:lnTo>
                <a:lnTo>
                  <a:pt x="4057" y="800782"/>
                </a:lnTo>
                <a:lnTo>
                  <a:pt x="0" y="755514"/>
                </a:lnTo>
                <a:lnTo>
                  <a:pt x="0" y="251838"/>
                </a:lnTo>
                <a:lnTo>
                  <a:pt x="4057" y="206569"/>
                </a:lnTo>
                <a:lnTo>
                  <a:pt x="15755" y="163963"/>
                </a:lnTo>
                <a:lnTo>
                  <a:pt x="34383" y="124730"/>
                </a:lnTo>
                <a:lnTo>
                  <a:pt x="59229" y="89581"/>
                </a:lnTo>
                <a:lnTo>
                  <a:pt x="89581" y="59229"/>
                </a:lnTo>
                <a:lnTo>
                  <a:pt x="124730" y="34383"/>
                </a:lnTo>
                <a:lnTo>
                  <a:pt x="163963" y="15755"/>
                </a:lnTo>
                <a:lnTo>
                  <a:pt x="206569" y="4057"/>
                </a:lnTo>
                <a:lnTo>
                  <a:pt x="251838" y="0"/>
                </a:lnTo>
                <a:lnTo>
                  <a:pt x="2171399" y="0"/>
                </a:lnTo>
                <a:lnTo>
                  <a:pt x="2216667" y="4057"/>
                </a:lnTo>
                <a:lnTo>
                  <a:pt x="2259273" y="15755"/>
                </a:lnTo>
                <a:lnTo>
                  <a:pt x="2298506" y="34383"/>
                </a:lnTo>
                <a:lnTo>
                  <a:pt x="2333655" y="59229"/>
                </a:lnTo>
                <a:lnTo>
                  <a:pt x="2364008" y="89581"/>
                </a:lnTo>
                <a:lnTo>
                  <a:pt x="2388854" y="124730"/>
                </a:lnTo>
                <a:lnTo>
                  <a:pt x="2407481" y="163963"/>
                </a:lnTo>
                <a:lnTo>
                  <a:pt x="2419179" y="206569"/>
                </a:lnTo>
                <a:lnTo>
                  <a:pt x="2423237" y="251838"/>
                </a:lnTo>
                <a:lnTo>
                  <a:pt x="2423237" y="755514"/>
                </a:lnTo>
                <a:lnTo>
                  <a:pt x="2419179" y="800782"/>
                </a:lnTo>
                <a:lnTo>
                  <a:pt x="2407481" y="843388"/>
                </a:lnTo>
                <a:lnTo>
                  <a:pt x="2388854" y="882621"/>
                </a:lnTo>
                <a:lnTo>
                  <a:pt x="2364008" y="917770"/>
                </a:lnTo>
                <a:lnTo>
                  <a:pt x="2333655" y="948122"/>
                </a:lnTo>
                <a:lnTo>
                  <a:pt x="2298506" y="972968"/>
                </a:lnTo>
                <a:lnTo>
                  <a:pt x="2259273" y="991596"/>
                </a:lnTo>
                <a:lnTo>
                  <a:pt x="2216667" y="1003294"/>
                </a:lnTo>
                <a:lnTo>
                  <a:pt x="2171399" y="100735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173114" y="3456599"/>
            <a:ext cx="1939289" cy="7905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0" spc="-135">
                <a:solidFill>
                  <a:srgbClr val="FFFFFF"/>
                </a:solidFill>
                <a:latin typeface="Trebuchet MS"/>
                <a:cs typeface="Trebuchet MS"/>
              </a:rPr>
              <a:t>Sadelik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48484" y="3501923"/>
            <a:ext cx="1529080" cy="716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500" spc="-250">
                <a:solidFill>
                  <a:srgbClr val="FFFFFF"/>
                </a:solidFill>
                <a:latin typeface="Trebuchet MS"/>
                <a:cs typeface="Trebuchet MS"/>
              </a:rPr>
              <a:t>Tutarlı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004151" y="3968648"/>
            <a:ext cx="3888740" cy="48107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858519">
              <a:lnSpc>
                <a:spcPct val="100000"/>
              </a:lnSpc>
              <a:spcBef>
                <a:spcPts val="135"/>
              </a:spcBef>
            </a:pPr>
            <a:r>
              <a:rPr dirty="0" sz="4500" spc="-35">
                <a:solidFill>
                  <a:srgbClr val="FFFFFF"/>
                </a:solidFill>
                <a:latin typeface="Trebuchet MS"/>
                <a:cs typeface="Trebuchet MS"/>
              </a:rPr>
              <a:t>Notasyon</a:t>
            </a:r>
            <a:endParaRPr sz="45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3365"/>
              </a:spcBef>
            </a:pPr>
            <a:r>
              <a:rPr dirty="0" sz="2750" spc="200">
                <a:latin typeface="Trebuchet MS"/>
                <a:cs typeface="Trebuchet MS"/>
              </a:rPr>
              <a:t>Diyagram </a:t>
            </a:r>
            <a:r>
              <a:rPr dirty="0" sz="2750" spc="180">
                <a:latin typeface="Trebuchet MS"/>
                <a:cs typeface="Trebuchet MS"/>
              </a:rPr>
              <a:t>boyunca </a:t>
            </a:r>
            <a:r>
              <a:rPr dirty="0" sz="2750" spc="185">
                <a:latin typeface="Trebuchet MS"/>
                <a:cs typeface="Trebuchet MS"/>
              </a:rPr>
              <a:t> </a:t>
            </a:r>
            <a:r>
              <a:rPr dirty="0" sz="2750">
                <a:latin typeface="Trebuchet MS"/>
                <a:cs typeface="Trebuchet MS"/>
              </a:rPr>
              <a:t>tutarlı </a:t>
            </a:r>
            <a:r>
              <a:rPr dirty="0" sz="2750" spc="80">
                <a:latin typeface="Trebuchet MS"/>
                <a:cs typeface="Trebuchet MS"/>
              </a:rPr>
              <a:t>bir </a:t>
            </a:r>
            <a:r>
              <a:rPr dirty="0" sz="2750" spc="120">
                <a:latin typeface="Trebuchet MS"/>
                <a:cs typeface="Trebuchet MS"/>
              </a:rPr>
              <a:t>notasyon </a:t>
            </a:r>
            <a:r>
              <a:rPr dirty="0" sz="2750" spc="125">
                <a:latin typeface="Trebuchet MS"/>
                <a:cs typeface="Trebuchet MS"/>
              </a:rPr>
              <a:t> </a:t>
            </a:r>
            <a:r>
              <a:rPr dirty="0" sz="2750">
                <a:latin typeface="Trebuchet MS"/>
                <a:cs typeface="Trebuchet MS"/>
              </a:rPr>
              <a:t>kullanılmalı. </a:t>
            </a:r>
            <a:r>
              <a:rPr dirty="0" sz="2750" spc="-5">
                <a:latin typeface="Trebuchet MS"/>
                <a:cs typeface="Trebuchet MS"/>
              </a:rPr>
              <a:t>Aktörler, </a:t>
            </a:r>
            <a:r>
              <a:rPr dirty="0" sz="2750">
                <a:latin typeface="Trebuchet MS"/>
                <a:cs typeface="Trebuchet MS"/>
              </a:rPr>
              <a:t> </a:t>
            </a:r>
            <a:r>
              <a:rPr dirty="0" sz="2750" spc="25">
                <a:latin typeface="Trebuchet MS"/>
                <a:cs typeface="Trebuchet MS"/>
              </a:rPr>
              <a:t>kullanım</a:t>
            </a:r>
            <a:r>
              <a:rPr dirty="0" sz="2750" spc="-20">
                <a:latin typeface="Trebuchet MS"/>
                <a:cs typeface="Trebuchet MS"/>
              </a:rPr>
              <a:t> </a:t>
            </a:r>
            <a:r>
              <a:rPr dirty="0" sz="2750" spc="110">
                <a:latin typeface="Trebuchet MS"/>
                <a:cs typeface="Trebuchet MS"/>
              </a:rPr>
              <a:t>senaryoları</a:t>
            </a:r>
            <a:r>
              <a:rPr dirty="0" sz="2750" spc="-15">
                <a:latin typeface="Trebuchet MS"/>
                <a:cs typeface="Trebuchet MS"/>
              </a:rPr>
              <a:t> </a:t>
            </a:r>
            <a:r>
              <a:rPr dirty="0" sz="2750" spc="125">
                <a:latin typeface="Trebuchet MS"/>
                <a:cs typeface="Trebuchet MS"/>
              </a:rPr>
              <a:t>ve </a:t>
            </a:r>
            <a:r>
              <a:rPr dirty="0" sz="2750" spc="-815">
                <a:latin typeface="Trebuchet MS"/>
                <a:cs typeface="Trebuchet MS"/>
              </a:rPr>
              <a:t> </a:t>
            </a:r>
            <a:r>
              <a:rPr dirty="0" sz="2750" spc="-5">
                <a:latin typeface="Trebuchet MS"/>
                <a:cs typeface="Trebuchet MS"/>
              </a:rPr>
              <a:t>ilişkiler </a:t>
            </a:r>
            <a:r>
              <a:rPr dirty="0" sz="2750" spc="60">
                <a:latin typeface="Trebuchet MS"/>
                <a:cs typeface="Trebuchet MS"/>
              </a:rPr>
              <a:t>için </a:t>
            </a:r>
            <a:r>
              <a:rPr dirty="0" sz="2750" spc="120">
                <a:latin typeface="Trebuchet MS"/>
                <a:cs typeface="Trebuchet MS"/>
              </a:rPr>
              <a:t>standart </a:t>
            </a:r>
            <a:r>
              <a:rPr dirty="0" sz="2750" spc="125">
                <a:latin typeface="Trebuchet MS"/>
                <a:cs typeface="Trebuchet MS"/>
              </a:rPr>
              <a:t> </a:t>
            </a:r>
            <a:r>
              <a:rPr dirty="0" sz="2750" spc="95">
                <a:latin typeface="Trebuchet MS"/>
                <a:cs typeface="Trebuchet MS"/>
              </a:rPr>
              <a:t>semboller </a:t>
            </a:r>
            <a:r>
              <a:rPr dirty="0" sz="2750" spc="125">
                <a:latin typeface="Trebuchet MS"/>
                <a:cs typeface="Trebuchet MS"/>
              </a:rPr>
              <a:t>ve </a:t>
            </a:r>
            <a:r>
              <a:rPr dirty="0" sz="2750" spc="30">
                <a:latin typeface="Trebuchet MS"/>
                <a:cs typeface="Trebuchet MS"/>
              </a:rPr>
              <a:t>etiketleri </a:t>
            </a:r>
            <a:r>
              <a:rPr dirty="0" sz="2750" spc="-815">
                <a:latin typeface="Trebuchet MS"/>
                <a:cs typeface="Trebuchet MS"/>
              </a:rPr>
              <a:t> </a:t>
            </a:r>
            <a:r>
              <a:rPr dirty="0" sz="2750" spc="35">
                <a:latin typeface="Trebuchet MS"/>
                <a:cs typeface="Trebuchet MS"/>
              </a:rPr>
              <a:t>belirlenmelidir.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583427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0954" y="743815"/>
            <a:ext cx="14925040" cy="8177530"/>
            <a:chOff x="2970954" y="743815"/>
            <a:chExt cx="14925040" cy="8177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954" y="1884056"/>
              <a:ext cx="12344399" cy="6515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992195" y="743815"/>
              <a:ext cx="4904105" cy="1930400"/>
            </a:xfrm>
            <a:custGeom>
              <a:avLst/>
              <a:gdLst/>
              <a:ahLst/>
              <a:cxnLst/>
              <a:rect l="l" t="t" r="r" b="b"/>
              <a:pathLst>
                <a:path w="4904105" h="1930400">
                  <a:moveTo>
                    <a:pt x="3037821" y="1079500"/>
                  </a:moveTo>
                  <a:lnTo>
                    <a:pt x="2912626" y="1079500"/>
                  </a:lnTo>
                  <a:lnTo>
                    <a:pt x="2915224" y="1028700"/>
                  </a:lnTo>
                  <a:lnTo>
                    <a:pt x="2918738" y="977900"/>
                  </a:lnTo>
                  <a:lnTo>
                    <a:pt x="2923254" y="927100"/>
                  </a:lnTo>
                  <a:lnTo>
                    <a:pt x="2928858" y="889000"/>
                  </a:lnTo>
                  <a:lnTo>
                    <a:pt x="2935637" y="838200"/>
                  </a:lnTo>
                  <a:lnTo>
                    <a:pt x="2943676" y="787400"/>
                  </a:lnTo>
                  <a:lnTo>
                    <a:pt x="2953062" y="736600"/>
                  </a:lnTo>
                  <a:lnTo>
                    <a:pt x="2963881" y="698500"/>
                  </a:lnTo>
                  <a:lnTo>
                    <a:pt x="2976219" y="647700"/>
                  </a:lnTo>
                  <a:lnTo>
                    <a:pt x="2990162" y="609600"/>
                  </a:lnTo>
                  <a:lnTo>
                    <a:pt x="3005796" y="558800"/>
                  </a:lnTo>
                  <a:lnTo>
                    <a:pt x="3023209" y="520700"/>
                  </a:lnTo>
                  <a:lnTo>
                    <a:pt x="3042485" y="469900"/>
                  </a:lnTo>
                  <a:lnTo>
                    <a:pt x="3063711" y="431800"/>
                  </a:lnTo>
                  <a:lnTo>
                    <a:pt x="3086974" y="393700"/>
                  </a:lnTo>
                  <a:lnTo>
                    <a:pt x="3112358" y="355600"/>
                  </a:lnTo>
                  <a:lnTo>
                    <a:pt x="3139952" y="304800"/>
                  </a:lnTo>
                  <a:lnTo>
                    <a:pt x="3169840" y="279400"/>
                  </a:lnTo>
                  <a:lnTo>
                    <a:pt x="3202109" y="241300"/>
                  </a:lnTo>
                  <a:lnTo>
                    <a:pt x="3236845" y="203200"/>
                  </a:lnTo>
                  <a:lnTo>
                    <a:pt x="3274135" y="165100"/>
                  </a:lnTo>
                  <a:lnTo>
                    <a:pt x="3315127" y="139700"/>
                  </a:lnTo>
                  <a:lnTo>
                    <a:pt x="3357634" y="114300"/>
                  </a:lnTo>
                  <a:lnTo>
                    <a:pt x="3401538" y="88900"/>
                  </a:lnTo>
                  <a:lnTo>
                    <a:pt x="3446725" y="63500"/>
                  </a:lnTo>
                  <a:lnTo>
                    <a:pt x="3493077" y="50800"/>
                  </a:lnTo>
                  <a:lnTo>
                    <a:pt x="3687807" y="0"/>
                  </a:lnTo>
                  <a:lnTo>
                    <a:pt x="4046982" y="0"/>
                  </a:lnTo>
                  <a:lnTo>
                    <a:pt x="4098540" y="12700"/>
                  </a:lnTo>
                  <a:lnTo>
                    <a:pt x="4149994" y="12700"/>
                  </a:lnTo>
                  <a:lnTo>
                    <a:pt x="4303389" y="50800"/>
                  </a:lnTo>
                  <a:lnTo>
                    <a:pt x="3764434" y="50800"/>
                  </a:lnTo>
                  <a:lnTo>
                    <a:pt x="3712042" y="63500"/>
                  </a:lnTo>
                  <a:lnTo>
                    <a:pt x="3660952" y="63500"/>
                  </a:lnTo>
                  <a:lnTo>
                    <a:pt x="3562790" y="88900"/>
                  </a:lnTo>
                  <a:lnTo>
                    <a:pt x="3515773" y="101600"/>
                  </a:lnTo>
                  <a:lnTo>
                    <a:pt x="3470170" y="127000"/>
                  </a:lnTo>
                  <a:lnTo>
                    <a:pt x="3426008" y="139700"/>
                  </a:lnTo>
                  <a:lnTo>
                    <a:pt x="3383316" y="177800"/>
                  </a:lnTo>
                  <a:lnTo>
                    <a:pt x="3342120" y="203200"/>
                  </a:lnTo>
                  <a:lnTo>
                    <a:pt x="3302450" y="241300"/>
                  </a:lnTo>
                  <a:lnTo>
                    <a:pt x="3266701" y="279400"/>
                  </a:lnTo>
                  <a:lnTo>
                    <a:pt x="3234000" y="317500"/>
                  </a:lnTo>
                  <a:lnTo>
                    <a:pt x="3204215" y="368300"/>
                  </a:lnTo>
                  <a:lnTo>
                    <a:pt x="3177210" y="406400"/>
                  </a:lnTo>
                  <a:lnTo>
                    <a:pt x="3152853" y="457200"/>
                  </a:lnTo>
                  <a:lnTo>
                    <a:pt x="3246865" y="457200"/>
                  </a:lnTo>
                  <a:lnTo>
                    <a:pt x="3238209" y="469900"/>
                  </a:lnTo>
                  <a:lnTo>
                    <a:pt x="3214231" y="508000"/>
                  </a:lnTo>
                  <a:lnTo>
                    <a:pt x="3190030" y="558800"/>
                  </a:lnTo>
                  <a:lnTo>
                    <a:pt x="3167882" y="609600"/>
                  </a:lnTo>
                  <a:lnTo>
                    <a:pt x="3147662" y="660400"/>
                  </a:lnTo>
                  <a:lnTo>
                    <a:pt x="3129249" y="698500"/>
                  </a:lnTo>
                  <a:lnTo>
                    <a:pt x="3112519" y="749300"/>
                  </a:lnTo>
                  <a:lnTo>
                    <a:pt x="3097351" y="800100"/>
                  </a:lnTo>
                  <a:lnTo>
                    <a:pt x="3083620" y="863600"/>
                  </a:lnTo>
                  <a:lnTo>
                    <a:pt x="3071204" y="914400"/>
                  </a:lnTo>
                  <a:lnTo>
                    <a:pt x="3059980" y="965200"/>
                  </a:lnTo>
                  <a:lnTo>
                    <a:pt x="3049825" y="1016000"/>
                  </a:lnTo>
                  <a:lnTo>
                    <a:pt x="3040616" y="1066800"/>
                  </a:lnTo>
                  <a:lnTo>
                    <a:pt x="3037821" y="1079500"/>
                  </a:lnTo>
                  <a:close/>
                </a:path>
                <a:path w="4904105" h="1930400">
                  <a:moveTo>
                    <a:pt x="4556052" y="190500"/>
                  </a:moveTo>
                  <a:lnTo>
                    <a:pt x="4535926" y="190500"/>
                  </a:lnTo>
                  <a:lnTo>
                    <a:pt x="4516761" y="177800"/>
                  </a:lnTo>
                  <a:lnTo>
                    <a:pt x="4172162" y="88900"/>
                  </a:lnTo>
                  <a:lnTo>
                    <a:pt x="4121858" y="88900"/>
                  </a:lnTo>
                  <a:lnTo>
                    <a:pt x="4020822" y="63500"/>
                  </a:lnTo>
                  <a:lnTo>
                    <a:pt x="3919469" y="63500"/>
                  </a:lnTo>
                  <a:lnTo>
                    <a:pt x="3868768" y="50800"/>
                  </a:lnTo>
                  <a:lnTo>
                    <a:pt x="4303389" y="50800"/>
                  </a:lnTo>
                  <a:lnTo>
                    <a:pt x="4602774" y="127000"/>
                  </a:lnTo>
                  <a:lnTo>
                    <a:pt x="4613844" y="139700"/>
                  </a:lnTo>
                  <a:lnTo>
                    <a:pt x="4612008" y="152400"/>
                  </a:lnTo>
                  <a:lnTo>
                    <a:pt x="4603172" y="165100"/>
                  </a:lnTo>
                  <a:lnTo>
                    <a:pt x="4593239" y="177800"/>
                  </a:lnTo>
                  <a:lnTo>
                    <a:pt x="4575652" y="177800"/>
                  </a:lnTo>
                  <a:lnTo>
                    <a:pt x="4556052" y="190500"/>
                  </a:lnTo>
                  <a:close/>
                </a:path>
                <a:path w="4904105" h="1930400">
                  <a:moveTo>
                    <a:pt x="3246865" y="457200"/>
                  </a:moveTo>
                  <a:lnTo>
                    <a:pt x="3152853" y="457200"/>
                  </a:lnTo>
                  <a:lnTo>
                    <a:pt x="3184529" y="406400"/>
                  </a:lnTo>
                  <a:lnTo>
                    <a:pt x="3218989" y="368300"/>
                  </a:lnTo>
                  <a:lnTo>
                    <a:pt x="3256359" y="330200"/>
                  </a:lnTo>
                  <a:lnTo>
                    <a:pt x="3296770" y="292100"/>
                  </a:lnTo>
                  <a:lnTo>
                    <a:pt x="3299692" y="292100"/>
                  </a:lnTo>
                  <a:lnTo>
                    <a:pt x="3306007" y="279400"/>
                  </a:lnTo>
                  <a:lnTo>
                    <a:pt x="3320749" y="279400"/>
                  </a:lnTo>
                  <a:lnTo>
                    <a:pt x="3325678" y="266700"/>
                  </a:lnTo>
                  <a:lnTo>
                    <a:pt x="3337766" y="266700"/>
                  </a:lnTo>
                  <a:lnTo>
                    <a:pt x="3341861" y="254000"/>
                  </a:lnTo>
                  <a:lnTo>
                    <a:pt x="3357985" y="254000"/>
                  </a:lnTo>
                  <a:lnTo>
                    <a:pt x="3366135" y="241300"/>
                  </a:lnTo>
                  <a:lnTo>
                    <a:pt x="3372244" y="241300"/>
                  </a:lnTo>
                  <a:lnTo>
                    <a:pt x="3379293" y="228600"/>
                  </a:lnTo>
                  <a:lnTo>
                    <a:pt x="3393510" y="228600"/>
                  </a:lnTo>
                  <a:lnTo>
                    <a:pt x="3402162" y="215900"/>
                  </a:lnTo>
                  <a:lnTo>
                    <a:pt x="3405131" y="215900"/>
                  </a:lnTo>
                  <a:lnTo>
                    <a:pt x="3451272" y="190500"/>
                  </a:lnTo>
                  <a:lnTo>
                    <a:pt x="3498702" y="177800"/>
                  </a:lnTo>
                  <a:lnTo>
                    <a:pt x="3697939" y="127000"/>
                  </a:lnTo>
                  <a:lnTo>
                    <a:pt x="4046900" y="127000"/>
                  </a:lnTo>
                  <a:lnTo>
                    <a:pt x="4098033" y="139700"/>
                  </a:lnTo>
                  <a:lnTo>
                    <a:pt x="4149011" y="139700"/>
                  </a:lnTo>
                  <a:lnTo>
                    <a:pt x="4199826" y="152400"/>
                  </a:lnTo>
                  <a:lnTo>
                    <a:pt x="4250471" y="152400"/>
                  </a:lnTo>
                  <a:lnTo>
                    <a:pt x="4351219" y="177800"/>
                  </a:lnTo>
                  <a:lnTo>
                    <a:pt x="3754323" y="177800"/>
                  </a:lnTo>
                  <a:lnTo>
                    <a:pt x="3705851" y="190500"/>
                  </a:lnTo>
                  <a:lnTo>
                    <a:pt x="3658037" y="190500"/>
                  </a:lnTo>
                  <a:lnTo>
                    <a:pt x="3520143" y="228600"/>
                  </a:lnTo>
                  <a:lnTo>
                    <a:pt x="3476557" y="254000"/>
                  </a:lnTo>
                  <a:lnTo>
                    <a:pt x="3434426" y="279400"/>
                  </a:lnTo>
                  <a:lnTo>
                    <a:pt x="3393909" y="304800"/>
                  </a:lnTo>
                  <a:lnTo>
                    <a:pt x="3355165" y="330200"/>
                  </a:lnTo>
                  <a:lnTo>
                    <a:pt x="3322541" y="368300"/>
                  </a:lnTo>
                  <a:lnTo>
                    <a:pt x="3292249" y="406400"/>
                  </a:lnTo>
                  <a:lnTo>
                    <a:pt x="3264177" y="431800"/>
                  </a:lnTo>
                  <a:lnTo>
                    <a:pt x="3246865" y="457200"/>
                  </a:lnTo>
                  <a:close/>
                </a:path>
                <a:path w="4904105" h="1930400">
                  <a:moveTo>
                    <a:pt x="4845972" y="393700"/>
                  </a:moveTo>
                  <a:lnTo>
                    <a:pt x="4825836" y="393700"/>
                  </a:lnTo>
                  <a:lnTo>
                    <a:pt x="4806677" y="381000"/>
                  </a:lnTo>
                  <a:lnTo>
                    <a:pt x="4287096" y="241300"/>
                  </a:lnTo>
                  <a:lnTo>
                    <a:pt x="4239340" y="241300"/>
                  </a:lnTo>
                  <a:lnTo>
                    <a:pt x="4146394" y="215900"/>
                  </a:lnTo>
                  <a:lnTo>
                    <a:pt x="4099262" y="215900"/>
                  </a:lnTo>
                  <a:lnTo>
                    <a:pt x="4004070" y="190500"/>
                  </a:lnTo>
                  <a:lnTo>
                    <a:pt x="3902099" y="190500"/>
                  </a:lnTo>
                  <a:lnTo>
                    <a:pt x="3852606" y="177800"/>
                  </a:lnTo>
                  <a:lnTo>
                    <a:pt x="4351219" y="177800"/>
                  </a:lnTo>
                  <a:lnTo>
                    <a:pt x="4648562" y="254000"/>
                  </a:lnTo>
                  <a:lnTo>
                    <a:pt x="4652064" y="266700"/>
                  </a:lnTo>
                  <a:lnTo>
                    <a:pt x="4656426" y="266700"/>
                  </a:lnTo>
                  <a:lnTo>
                    <a:pt x="4892699" y="330200"/>
                  </a:lnTo>
                  <a:lnTo>
                    <a:pt x="4903756" y="342900"/>
                  </a:lnTo>
                  <a:lnTo>
                    <a:pt x="4901930" y="355600"/>
                  </a:lnTo>
                  <a:lnTo>
                    <a:pt x="4893104" y="368300"/>
                  </a:lnTo>
                  <a:lnTo>
                    <a:pt x="4883162" y="381000"/>
                  </a:lnTo>
                  <a:lnTo>
                    <a:pt x="4865582" y="381000"/>
                  </a:lnTo>
                  <a:lnTo>
                    <a:pt x="4845972" y="393700"/>
                  </a:lnTo>
                  <a:close/>
                </a:path>
                <a:path w="4904105" h="1930400">
                  <a:moveTo>
                    <a:pt x="1835178" y="546100"/>
                  </a:moveTo>
                  <a:lnTo>
                    <a:pt x="1429043" y="546100"/>
                  </a:lnTo>
                  <a:lnTo>
                    <a:pt x="1479993" y="533400"/>
                  </a:lnTo>
                  <a:lnTo>
                    <a:pt x="1786135" y="533400"/>
                  </a:lnTo>
                  <a:lnTo>
                    <a:pt x="1835178" y="546100"/>
                  </a:lnTo>
                  <a:close/>
                </a:path>
                <a:path w="4904105" h="1930400">
                  <a:moveTo>
                    <a:pt x="454037" y="1689100"/>
                  </a:moveTo>
                  <a:lnTo>
                    <a:pt x="346446" y="1689100"/>
                  </a:lnTo>
                  <a:lnTo>
                    <a:pt x="363017" y="1651000"/>
                  </a:lnTo>
                  <a:lnTo>
                    <a:pt x="380070" y="1600200"/>
                  </a:lnTo>
                  <a:lnTo>
                    <a:pt x="397660" y="1549400"/>
                  </a:lnTo>
                  <a:lnTo>
                    <a:pt x="415844" y="1511300"/>
                  </a:lnTo>
                  <a:lnTo>
                    <a:pt x="434677" y="1460500"/>
                  </a:lnTo>
                  <a:lnTo>
                    <a:pt x="454217" y="1409700"/>
                  </a:lnTo>
                  <a:lnTo>
                    <a:pt x="474520" y="1371600"/>
                  </a:lnTo>
                  <a:lnTo>
                    <a:pt x="495640" y="1320800"/>
                  </a:lnTo>
                  <a:lnTo>
                    <a:pt x="517635" y="1282700"/>
                  </a:lnTo>
                  <a:lnTo>
                    <a:pt x="540561" y="1231900"/>
                  </a:lnTo>
                  <a:lnTo>
                    <a:pt x="564473" y="1193800"/>
                  </a:lnTo>
                  <a:lnTo>
                    <a:pt x="589735" y="1143000"/>
                  </a:lnTo>
                  <a:lnTo>
                    <a:pt x="616231" y="1104900"/>
                  </a:lnTo>
                  <a:lnTo>
                    <a:pt x="643993" y="1054100"/>
                  </a:lnTo>
                  <a:lnTo>
                    <a:pt x="673051" y="1016000"/>
                  </a:lnTo>
                  <a:lnTo>
                    <a:pt x="703439" y="977900"/>
                  </a:lnTo>
                  <a:lnTo>
                    <a:pt x="735187" y="939800"/>
                  </a:lnTo>
                  <a:lnTo>
                    <a:pt x="768328" y="901700"/>
                  </a:lnTo>
                  <a:lnTo>
                    <a:pt x="802891" y="863600"/>
                  </a:lnTo>
                  <a:lnTo>
                    <a:pt x="838911" y="825500"/>
                  </a:lnTo>
                  <a:lnTo>
                    <a:pt x="876417" y="787400"/>
                  </a:lnTo>
                  <a:lnTo>
                    <a:pt x="915441" y="762000"/>
                  </a:lnTo>
                  <a:lnTo>
                    <a:pt x="956016" y="723900"/>
                  </a:lnTo>
                  <a:lnTo>
                    <a:pt x="998172" y="698500"/>
                  </a:lnTo>
                  <a:lnTo>
                    <a:pt x="1042456" y="673100"/>
                  </a:lnTo>
                  <a:lnTo>
                    <a:pt x="1087858" y="647700"/>
                  </a:lnTo>
                  <a:lnTo>
                    <a:pt x="1134283" y="622300"/>
                  </a:lnTo>
                  <a:lnTo>
                    <a:pt x="1181637" y="609600"/>
                  </a:lnTo>
                  <a:lnTo>
                    <a:pt x="1229825" y="584200"/>
                  </a:lnTo>
                  <a:lnTo>
                    <a:pt x="1378458" y="546100"/>
                  </a:lnTo>
                  <a:lnTo>
                    <a:pt x="1883999" y="546100"/>
                  </a:lnTo>
                  <a:lnTo>
                    <a:pt x="1932570" y="558800"/>
                  </a:lnTo>
                  <a:lnTo>
                    <a:pt x="1980861" y="558800"/>
                  </a:lnTo>
                  <a:lnTo>
                    <a:pt x="2076485" y="584200"/>
                  </a:lnTo>
                  <a:lnTo>
                    <a:pt x="1540872" y="584200"/>
                  </a:lnTo>
                  <a:lnTo>
                    <a:pt x="1492327" y="596900"/>
                  </a:lnTo>
                  <a:lnTo>
                    <a:pt x="1444144" y="596900"/>
                  </a:lnTo>
                  <a:lnTo>
                    <a:pt x="1349184" y="622300"/>
                  </a:lnTo>
                  <a:lnTo>
                    <a:pt x="1302567" y="622300"/>
                  </a:lnTo>
                  <a:lnTo>
                    <a:pt x="1256634" y="647700"/>
                  </a:lnTo>
                  <a:lnTo>
                    <a:pt x="1167137" y="673100"/>
                  </a:lnTo>
                  <a:lnTo>
                    <a:pt x="1123735" y="698500"/>
                  </a:lnTo>
                  <a:lnTo>
                    <a:pt x="1081337" y="723900"/>
                  </a:lnTo>
                  <a:lnTo>
                    <a:pt x="1040023" y="749300"/>
                  </a:lnTo>
                  <a:lnTo>
                    <a:pt x="999874" y="774700"/>
                  </a:lnTo>
                  <a:lnTo>
                    <a:pt x="960971" y="812800"/>
                  </a:lnTo>
                  <a:lnTo>
                    <a:pt x="929941" y="838200"/>
                  </a:lnTo>
                  <a:lnTo>
                    <a:pt x="900063" y="863600"/>
                  </a:lnTo>
                  <a:lnTo>
                    <a:pt x="871286" y="901700"/>
                  </a:lnTo>
                  <a:lnTo>
                    <a:pt x="843558" y="927100"/>
                  </a:lnTo>
                  <a:lnTo>
                    <a:pt x="951760" y="927100"/>
                  </a:lnTo>
                  <a:lnTo>
                    <a:pt x="932452" y="939800"/>
                  </a:lnTo>
                  <a:lnTo>
                    <a:pt x="895392" y="977900"/>
                  </a:lnTo>
                  <a:lnTo>
                    <a:pt x="859843" y="1003300"/>
                  </a:lnTo>
                  <a:lnTo>
                    <a:pt x="825756" y="1041400"/>
                  </a:lnTo>
                  <a:lnTo>
                    <a:pt x="793085" y="1079500"/>
                  </a:lnTo>
                  <a:lnTo>
                    <a:pt x="761784" y="1117600"/>
                  </a:lnTo>
                  <a:lnTo>
                    <a:pt x="731806" y="1155700"/>
                  </a:lnTo>
                  <a:lnTo>
                    <a:pt x="703104" y="1193800"/>
                  </a:lnTo>
                  <a:lnTo>
                    <a:pt x="675632" y="1231900"/>
                  </a:lnTo>
                  <a:lnTo>
                    <a:pt x="649344" y="1282700"/>
                  </a:lnTo>
                  <a:lnTo>
                    <a:pt x="624192" y="1320800"/>
                  </a:lnTo>
                  <a:lnTo>
                    <a:pt x="600129" y="1358900"/>
                  </a:lnTo>
                  <a:lnTo>
                    <a:pt x="577110" y="1409700"/>
                  </a:lnTo>
                  <a:lnTo>
                    <a:pt x="555088" y="1447800"/>
                  </a:lnTo>
                  <a:lnTo>
                    <a:pt x="534015" y="1498600"/>
                  </a:lnTo>
                  <a:lnTo>
                    <a:pt x="513846" y="1536700"/>
                  </a:lnTo>
                  <a:lnTo>
                    <a:pt x="494534" y="1587500"/>
                  </a:lnTo>
                  <a:lnTo>
                    <a:pt x="476032" y="1638300"/>
                  </a:lnTo>
                  <a:lnTo>
                    <a:pt x="458293" y="1676400"/>
                  </a:lnTo>
                  <a:lnTo>
                    <a:pt x="454037" y="1689100"/>
                  </a:lnTo>
                  <a:close/>
                </a:path>
                <a:path w="4904105" h="1930400">
                  <a:moveTo>
                    <a:pt x="2975365" y="1244600"/>
                  </a:moveTo>
                  <a:lnTo>
                    <a:pt x="2924615" y="1244600"/>
                  </a:lnTo>
                  <a:lnTo>
                    <a:pt x="2913269" y="1231900"/>
                  </a:lnTo>
                  <a:lnTo>
                    <a:pt x="2880096" y="1193800"/>
                  </a:lnTo>
                  <a:lnTo>
                    <a:pt x="2845614" y="1155700"/>
                  </a:lnTo>
                  <a:lnTo>
                    <a:pt x="2809855" y="1117600"/>
                  </a:lnTo>
                  <a:lnTo>
                    <a:pt x="2772851" y="1079500"/>
                  </a:lnTo>
                  <a:lnTo>
                    <a:pt x="2734634" y="1054100"/>
                  </a:lnTo>
                  <a:lnTo>
                    <a:pt x="2695236" y="1016000"/>
                  </a:lnTo>
                  <a:lnTo>
                    <a:pt x="2654687" y="990600"/>
                  </a:lnTo>
                  <a:lnTo>
                    <a:pt x="2613021" y="965200"/>
                  </a:lnTo>
                  <a:lnTo>
                    <a:pt x="2570268" y="939800"/>
                  </a:lnTo>
                  <a:lnTo>
                    <a:pt x="2526460" y="914400"/>
                  </a:lnTo>
                  <a:lnTo>
                    <a:pt x="2481630" y="889000"/>
                  </a:lnTo>
                  <a:lnTo>
                    <a:pt x="2435808" y="863600"/>
                  </a:lnTo>
                  <a:lnTo>
                    <a:pt x="2389027" y="838200"/>
                  </a:lnTo>
                  <a:lnTo>
                    <a:pt x="2341318" y="825500"/>
                  </a:lnTo>
                  <a:lnTo>
                    <a:pt x="2294288" y="800100"/>
                  </a:lnTo>
                  <a:lnTo>
                    <a:pt x="2052450" y="736600"/>
                  </a:lnTo>
                  <a:lnTo>
                    <a:pt x="2003098" y="736600"/>
                  </a:lnTo>
                  <a:lnTo>
                    <a:pt x="1903818" y="711200"/>
                  </a:lnTo>
                  <a:lnTo>
                    <a:pt x="1804104" y="711200"/>
                  </a:lnTo>
                  <a:lnTo>
                    <a:pt x="1754212" y="698500"/>
                  </a:lnTo>
                  <a:lnTo>
                    <a:pt x="2168313" y="698500"/>
                  </a:lnTo>
                  <a:lnTo>
                    <a:pt x="2122377" y="673100"/>
                  </a:lnTo>
                  <a:lnTo>
                    <a:pt x="1884064" y="609600"/>
                  </a:lnTo>
                  <a:lnTo>
                    <a:pt x="1835237" y="609600"/>
                  </a:lnTo>
                  <a:lnTo>
                    <a:pt x="1786209" y="596900"/>
                  </a:lnTo>
                  <a:lnTo>
                    <a:pt x="1737061" y="596900"/>
                  </a:lnTo>
                  <a:lnTo>
                    <a:pt x="1687873" y="584200"/>
                  </a:lnTo>
                  <a:lnTo>
                    <a:pt x="2076485" y="584200"/>
                  </a:lnTo>
                  <a:lnTo>
                    <a:pt x="2170635" y="609600"/>
                  </a:lnTo>
                  <a:lnTo>
                    <a:pt x="2217082" y="635000"/>
                  </a:lnTo>
                  <a:lnTo>
                    <a:pt x="2308577" y="660400"/>
                  </a:lnTo>
                  <a:lnTo>
                    <a:pt x="2398006" y="711200"/>
                  </a:lnTo>
                  <a:lnTo>
                    <a:pt x="2441872" y="723900"/>
                  </a:lnTo>
                  <a:lnTo>
                    <a:pt x="2527760" y="774700"/>
                  </a:lnTo>
                  <a:lnTo>
                    <a:pt x="2569723" y="800100"/>
                  </a:lnTo>
                  <a:lnTo>
                    <a:pt x="2610992" y="825500"/>
                  </a:lnTo>
                  <a:lnTo>
                    <a:pt x="2651537" y="850900"/>
                  </a:lnTo>
                  <a:lnTo>
                    <a:pt x="2691330" y="889000"/>
                  </a:lnTo>
                  <a:lnTo>
                    <a:pt x="2730341" y="914400"/>
                  </a:lnTo>
                  <a:lnTo>
                    <a:pt x="2768540" y="939800"/>
                  </a:lnTo>
                  <a:lnTo>
                    <a:pt x="2805897" y="977900"/>
                  </a:lnTo>
                  <a:lnTo>
                    <a:pt x="2842384" y="1003300"/>
                  </a:lnTo>
                  <a:lnTo>
                    <a:pt x="2877970" y="1041400"/>
                  </a:lnTo>
                  <a:lnTo>
                    <a:pt x="2912626" y="1079500"/>
                  </a:lnTo>
                  <a:lnTo>
                    <a:pt x="3037821" y="1079500"/>
                  </a:lnTo>
                  <a:lnTo>
                    <a:pt x="3032231" y="1104900"/>
                  </a:lnTo>
                  <a:lnTo>
                    <a:pt x="3024547" y="1155700"/>
                  </a:lnTo>
                  <a:lnTo>
                    <a:pt x="3017440" y="1206500"/>
                  </a:lnTo>
                  <a:lnTo>
                    <a:pt x="3012920" y="1219200"/>
                  </a:lnTo>
                  <a:lnTo>
                    <a:pt x="3003534" y="1231900"/>
                  </a:lnTo>
                  <a:lnTo>
                    <a:pt x="2990582" y="1231900"/>
                  </a:lnTo>
                  <a:lnTo>
                    <a:pt x="2975365" y="1244600"/>
                  </a:lnTo>
                  <a:close/>
                </a:path>
                <a:path w="4904105" h="1930400">
                  <a:moveTo>
                    <a:pt x="1837690" y="647700"/>
                  </a:moveTo>
                  <a:lnTo>
                    <a:pt x="1531898" y="647700"/>
                  </a:lnTo>
                  <a:lnTo>
                    <a:pt x="1582922" y="635000"/>
                  </a:lnTo>
                  <a:lnTo>
                    <a:pt x="1789856" y="635000"/>
                  </a:lnTo>
                  <a:lnTo>
                    <a:pt x="1837690" y="647700"/>
                  </a:lnTo>
                  <a:close/>
                </a:path>
                <a:path w="4904105" h="1930400">
                  <a:moveTo>
                    <a:pt x="1933088" y="660400"/>
                  </a:moveTo>
                  <a:lnTo>
                    <a:pt x="1430888" y="660400"/>
                  </a:lnTo>
                  <a:lnTo>
                    <a:pt x="1481211" y="647700"/>
                  </a:lnTo>
                  <a:lnTo>
                    <a:pt x="1885447" y="647700"/>
                  </a:lnTo>
                  <a:lnTo>
                    <a:pt x="1933088" y="660400"/>
                  </a:lnTo>
                  <a:close/>
                </a:path>
                <a:path w="4904105" h="1930400">
                  <a:moveTo>
                    <a:pt x="951760" y="927100"/>
                  </a:moveTo>
                  <a:lnTo>
                    <a:pt x="843558" y="927100"/>
                  </a:lnTo>
                  <a:lnTo>
                    <a:pt x="881430" y="901700"/>
                  </a:lnTo>
                  <a:lnTo>
                    <a:pt x="920480" y="863600"/>
                  </a:lnTo>
                  <a:lnTo>
                    <a:pt x="960701" y="838200"/>
                  </a:lnTo>
                  <a:lnTo>
                    <a:pt x="1002089" y="812800"/>
                  </a:lnTo>
                  <a:lnTo>
                    <a:pt x="1044637" y="787400"/>
                  </a:lnTo>
                  <a:lnTo>
                    <a:pt x="1138102" y="736600"/>
                  </a:lnTo>
                  <a:lnTo>
                    <a:pt x="1185676" y="723900"/>
                  </a:lnTo>
                  <a:lnTo>
                    <a:pt x="1233775" y="698500"/>
                  </a:lnTo>
                  <a:lnTo>
                    <a:pt x="1380956" y="660400"/>
                  </a:lnTo>
                  <a:lnTo>
                    <a:pt x="1980579" y="660400"/>
                  </a:lnTo>
                  <a:lnTo>
                    <a:pt x="2027883" y="673100"/>
                  </a:lnTo>
                  <a:lnTo>
                    <a:pt x="2074965" y="673100"/>
                  </a:lnTo>
                  <a:lnTo>
                    <a:pt x="2168313" y="698500"/>
                  </a:lnTo>
                  <a:lnTo>
                    <a:pt x="1507562" y="698500"/>
                  </a:lnTo>
                  <a:lnTo>
                    <a:pt x="1459492" y="711200"/>
                  </a:lnTo>
                  <a:lnTo>
                    <a:pt x="1411930" y="711200"/>
                  </a:lnTo>
                  <a:lnTo>
                    <a:pt x="1227311" y="762000"/>
                  </a:lnTo>
                  <a:lnTo>
                    <a:pt x="1182703" y="787400"/>
                  </a:lnTo>
                  <a:lnTo>
                    <a:pt x="1138768" y="800100"/>
                  </a:lnTo>
                  <a:lnTo>
                    <a:pt x="1095536" y="825500"/>
                  </a:lnTo>
                  <a:lnTo>
                    <a:pt x="1053032" y="850900"/>
                  </a:lnTo>
                  <a:lnTo>
                    <a:pt x="1011286" y="876300"/>
                  </a:lnTo>
                  <a:lnTo>
                    <a:pt x="971068" y="914400"/>
                  </a:lnTo>
                  <a:lnTo>
                    <a:pt x="951760" y="927100"/>
                  </a:lnTo>
                  <a:close/>
                </a:path>
                <a:path w="4904105" h="1930400">
                  <a:moveTo>
                    <a:pt x="442037" y="1917700"/>
                  </a:moveTo>
                  <a:lnTo>
                    <a:pt x="275798" y="1917700"/>
                  </a:lnTo>
                  <a:lnTo>
                    <a:pt x="275948" y="1905000"/>
                  </a:lnTo>
                  <a:lnTo>
                    <a:pt x="285489" y="1879600"/>
                  </a:lnTo>
                  <a:lnTo>
                    <a:pt x="294459" y="1854200"/>
                  </a:lnTo>
                  <a:lnTo>
                    <a:pt x="256418" y="1816100"/>
                  </a:lnTo>
                  <a:lnTo>
                    <a:pt x="219654" y="1778000"/>
                  </a:lnTo>
                  <a:lnTo>
                    <a:pt x="184197" y="1739900"/>
                  </a:lnTo>
                  <a:lnTo>
                    <a:pt x="150073" y="1701800"/>
                  </a:lnTo>
                  <a:lnTo>
                    <a:pt x="117311" y="1663700"/>
                  </a:lnTo>
                  <a:lnTo>
                    <a:pt x="85938" y="1625600"/>
                  </a:lnTo>
                  <a:lnTo>
                    <a:pt x="55984" y="1574800"/>
                  </a:lnTo>
                  <a:lnTo>
                    <a:pt x="27475" y="1536700"/>
                  </a:lnTo>
                  <a:lnTo>
                    <a:pt x="440" y="1485900"/>
                  </a:lnTo>
                  <a:lnTo>
                    <a:pt x="0" y="1447800"/>
                  </a:lnTo>
                  <a:lnTo>
                    <a:pt x="29358" y="1435100"/>
                  </a:lnTo>
                  <a:lnTo>
                    <a:pt x="68924" y="1422400"/>
                  </a:lnTo>
                  <a:lnTo>
                    <a:pt x="99108" y="1435100"/>
                  </a:lnTo>
                  <a:lnTo>
                    <a:pt x="105628" y="1447800"/>
                  </a:lnTo>
                  <a:lnTo>
                    <a:pt x="112275" y="1460500"/>
                  </a:lnTo>
                  <a:lnTo>
                    <a:pt x="119008" y="1473200"/>
                  </a:lnTo>
                  <a:lnTo>
                    <a:pt x="125784" y="1485900"/>
                  </a:lnTo>
                  <a:lnTo>
                    <a:pt x="176487" y="1485900"/>
                  </a:lnTo>
                  <a:lnTo>
                    <a:pt x="189033" y="1498600"/>
                  </a:lnTo>
                  <a:lnTo>
                    <a:pt x="221788" y="1536700"/>
                  </a:lnTo>
                  <a:lnTo>
                    <a:pt x="253880" y="1574800"/>
                  </a:lnTo>
                  <a:lnTo>
                    <a:pt x="285335" y="1612900"/>
                  </a:lnTo>
                  <a:lnTo>
                    <a:pt x="316181" y="1651000"/>
                  </a:lnTo>
                  <a:lnTo>
                    <a:pt x="346446" y="1689100"/>
                  </a:lnTo>
                  <a:lnTo>
                    <a:pt x="454037" y="1689100"/>
                  </a:lnTo>
                  <a:lnTo>
                    <a:pt x="441271" y="1727200"/>
                  </a:lnTo>
                  <a:lnTo>
                    <a:pt x="424919" y="1778000"/>
                  </a:lnTo>
                  <a:lnTo>
                    <a:pt x="558477" y="1778000"/>
                  </a:lnTo>
                  <a:lnTo>
                    <a:pt x="524269" y="1790700"/>
                  </a:lnTo>
                  <a:lnTo>
                    <a:pt x="864300" y="1790700"/>
                  </a:lnTo>
                  <a:lnTo>
                    <a:pt x="818897" y="1803400"/>
                  </a:lnTo>
                  <a:lnTo>
                    <a:pt x="773093" y="1828800"/>
                  </a:lnTo>
                  <a:lnTo>
                    <a:pt x="442037" y="1917700"/>
                  </a:lnTo>
                  <a:close/>
                </a:path>
                <a:path w="4904105" h="1930400">
                  <a:moveTo>
                    <a:pt x="558477" y="1778000"/>
                  </a:moveTo>
                  <a:lnTo>
                    <a:pt x="424919" y="1778000"/>
                  </a:lnTo>
                  <a:lnTo>
                    <a:pt x="466890" y="1752600"/>
                  </a:lnTo>
                  <a:lnTo>
                    <a:pt x="510569" y="1739900"/>
                  </a:lnTo>
                  <a:lnTo>
                    <a:pt x="555621" y="1714500"/>
                  </a:lnTo>
                  <a:lnTo>
                    <a:pt x="601708" y="1701800"/>
                  </a:lnTo>
                  <a:lnTo>
                    <a:pt x="648495" y="1676400"/>
                  </a:lnTo>
                  <a:lnTo>
                    <a:pt x="789681" y="1638300"/>
                  </a:lnTo>
                  <a:lnTo>
                    <a:pt x="881128" y="1638300"/>
                  </a:lnTo>
                  <a:lnTo>
                    <a:pt x="925039" y="1651000"/>
                  </a:lnTo>
                  <a:lnTo>
                    <a:pt x="967293" y="1663700"/>
                  </a:lnTo>
                  <a:lnTo>
                    <a:pt x="1007552" y="1676400"/>
                  </a:lnTo>
                  <a:lnTo>
                    <a:pt x="1014787" y="1689100"/>
                  </a:lnTo>
                  <a:lnTo>
                    <a:pt x="1017696" y="1689100"/>
                  </a:lnTo>
                  <a:lnTo>
                    <a:pt x="1017900" y="1701800"/>
                  </a:lnTo>
                  <a:lnTo>
                    <a:pt x="822992" y="1701800"/>
                  </a:lnTo>
                  <a:lnTo>
                    <a:pt x="662324" y="1739900"/>
                  </a:lnTo>
                  <a:lnTo>
                    <a:pt x="558477" y="1778000"/>
                  </a:lnTo>
                  <a:close/>
                </a:path>
                <a:path w="4904105" h="1930400">
                  <a:moveTo>
                    <a:pt x="864300" y="1790700"/>
                  </a:moveTo>
                  <a:lnTo>
                    <a:pt x="575827" y="1790700"/>
                  </a:lnTo>
                  <a:lnTo>
                    <a:pt x="626984" y="1778000"/>
                  </a:lnTo>
                  <a:lnTo>
                    <a:pt x="677722" y="1778000"/>
                  </a:lnTo>
                  <a:lnTo>
                    <a:pt x="777869" y="1752600"/>
                  </a:lnTo>
                  <a:lnTo>
                    <a:pt x="827242" y="1727200"/>
                  </a:lnTo>
                  <a:lnTo>
                    <a:pt x="876125" y="1714500"/>
                  </a:lnTo>
                  <a:lnTo>
                    <a:pt x="822992" y="1701800"/>
                  </a:lnTo>
                  <a:lnTo>
                    <a:pt x="1019140" y="1701800"/>
                  </a:lnTo>
                  <a:lnTo>
                    <a:pt x="1016646" y="1714500"/>
                  </a:lnTo>
                  <a:lnTo>
                    <a:pt x="1009807" y="1714500"/>
                  </a:lnTo>
                  <a:lnTo>
                    <a:pt x="998008" y="1727200"/>
                  </a:lnTo>
                  <a:lnTo>
                    <a:pt x="953865" y="1739900"/>
                  </a:lnTo>
                  <a:lnTo>
                    <a:pt x="864300" y="1790700"/>
                  </a:lnTo>
                  <a:close/>
                </a:path>
                <a:path w="4904105" h="1930400">
                  <a:moveTo>
                    <a:pt x="368537" y="1930400"/>
                  </a:moveTo>
                  <a:lnTo>
                    <a:pt x="281266" y="1930400"/>
                  </a:lnTo>
                  <a:lnTo>
                    <a:pt x="279880" y="1917700"/>
                  </a:lnTo>
                  <a:lnTo>
                    <a:pt x="383607" y="1917700"/>
                  </a:lnTo>
                  <a:lnTo>
                    <a:pt x="368537" y="1930400"/>
                  </a:lnTo>
                  <a:close/>
                </a:path>
                <a:path w="4904105" h="1930400">
                  <a:moveTo>
                    <a:pt x="412924" y="1930400"/>
                  </a:moveTo>
                  <a:lnTo>
                    <a:pt x="397759" y="1930400"/>
                  </a:lnTo>
                  <a:lnTo>
                    <a:pt x="383607" y="1917700"/>
                  </a:lnTo>
                  <a:lnTo>
                    <a:pt x="428038" y="1917700"/>
                  </a:lnTo>
                  <a:lnTo>
                    <a:pt x="412924" y="1930400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87711" y="2185854"/>
              <a:ext cx="1386205" cy="1249045"/>
            </a:xfrm>
            <a:custGeom>
              <a:avLst/>
              <a:gdLst/>
              <a:ahLst/>
              <a:cxnLst/>
              <a:rect l="l" t="t" r="r" b="b"/>
              <a:pathLst>
                <a:path w="1386204" h="1249045">
                  <a:moveTo>
                    <a:pt x="620202" y="728178"/>
                  </a:moveTo>
                  <a:lnTo>
                    <a:pt x="569144" y="755341"/>
                  </a:lnTo>
                  <a:lnTo>
                    <a:pt x="567142" y="684688"/>
                  </a:lnTo>
                  <a:lnTo>
                    <a:pt x="552220" y="182938"/>
                  </a:lnTo>
                  <a:lnTo>
                    <a:pt x="581674" y="156481"/>
                  </a:lnTo>
                  <a:lnTo>
                    <a:pt x="588789" y="158517"/>
                  </a:lnTo>
                  <a:lnTo>
                    <a:pt x="595142" y="162581"/>
                  </a:lnTo>
                  <a:lnTo>
                    <a:pt x="637981" y="199905"/>
                  </a:lnTo>
                  <a:lnTo>
                    <a:pt x="654713" y="214522"/>
                  </a:lnTo>
                  <a:lnTo>
                    <a:pt x="605785" y="240553"/>
                  </a:lnTo>
                  <a:lnTo>
                    <a:pt x="618204" y="657536"/>
                  </a:lnTo>
                  <a:lnTo>
                    <a:pt x="619289" y="695445"/>
                  </a:lnTo>
                  <a:lnTo>
                    <a:pt x="620202" y="728178"/>
                  </a:lnTo>
                  <a:close/>
                </a:path>
                <a:path w="1386204" h="1249045">
                  <a:moveTo>
                    <a:pt x="980639" y="548020"/>
                  </a:moveTo>
                  <a:lnTo>
                    <a:pt x="974310" y="550714"/>
                  </a:lnTo>
                  <a:lnTo>
                    <a:pt x="967499" y="551650"/>
                  </a:lnTo>
                  <a:lnTo>
                    <a:pt x="960794" y="550791"/>
                  </a:lnTo>
                  <a:lnTo>
                    <a:pt x="954542" y="548228"/>
                  </a:lnTo>
                  <a:lnTo>
                    <a:pt x="949089" y="544052"/>
                  </a:lnTo>
                  <a:lnTo>
                    <a:pt x="932577" y="528496"/>
                  </a:lnTo>
                  <a:lnTo>
                    <a:pt x="905001" y="503538"/>
                  </a:lnTo>
                  <a:lnTo>
                    <a:pt x="868357" y="470873"/>
                  </a:lnTo>
                  <a:lnTo>
                    <a:pt x="825403" y="432886"/>
                  </a:lnTo>
                  <a:lnTo>
                    <a:pt x="778703" y="391789"/>
                  </a:lnTo>
                  <a:lnTo>
                    <a:pt x="730825" y="349795"/>
                  </a:lnTo>
                  <a:lnTo>
                    <a:pt x="633836" y="265018"/>
                  </a:lnTo>
                  <a:lnTo>
                    <a:pt x="605785" y="240553"/>
                  </a:lnTo>
                  <a:lnTo>
                    <a:pt x="654713" y="214522"/>
                  </a:lnTo>
                  <a:lnTo>
                    <a:pt x="739389" y="288494"/>
                  </a:lnTo>
                  <a:lnTo>
                    <a:pt x="858703" y="393274"/>
                  </a:lnTo>
                  <a:lnTo>
                    <a:pt x="955261" y="479171"/>
                  </a:lnTo>
                  <a:lnTo>
                    <a:pt x="1021570" y="443894"/>
                  </a:lnTo>
                  <a:lnTo>
                    <a:pt x="1007579" y="485439"/>
                  </a:lnTo>
                  <a:lnTo>
                    <a:pt x="997417" y="516254"/>
                  </a:lnTo>
                  <a:lnTo>
                    <a:pt x="992570" y="532052"/>
                  </a:lnTo>
                  <a:lnTo>
                    <a:pt x="990022" y="538432"/>
                  </a:lnTo>
                  <a:lnTo>
                    <a:pt x="985961" y="543840"/>
                  </a:lnTo>
                  <a:lnTo>
                    <a:pt x="980639" y="548020"/>
                  </a:lnTo>
                  <a:close/>
                </a:path>
                <a:path w="1386204" h="1249045">
                  <a:moveTo>
                    <a:pt x="1021570" y="443894"/>
                  </a:moveTo>
                  <a:lnTo>
                    <a:pt x="955261" y="479171"/>
                  </a:lnTo>
                  <a:lnTo>
                    <a:pt x="1113538" y="17438"/>
                  </a:lnTo>
                  <a:lnTo>
                    <a:pt x="1138553" y="0"/>
                  </a:lnTo>
                  <a:lnTo>
                    <a:pt x="1146630" y="1448"/>
                  </a:lnTo>
                  <a:lnTo>
                    <a:pt x="1153687" y="5236"/>
                  </a:lnTo>
                  <a:lnTo>
                    <a:pt x="1159242" y="10997"/>
                  </a:lnTo>
                  <a:lnTo>
                    <a:pt x="1162814" y="18367"/>
                  </a:lnTo>
                  <a:lnTo>
                    <a:pt x="1182891" y="85194"/>
                  </a:lnTo>
                  <a:lnTo>
                    <a:pt x="1136244" y="110011"/>
                  </a:lnTo>
                  <a:lnTo>
                    <a:pt x="1021570" y="443894"/>
                  </a:lnTo>
                  <a:close/>
                </a:path>
                <a:path w="1386204" h="1249045">
                  <a:moveTo>
                    <a:pt x="1372216" y="787083"/>
                  </a:moveTo>
                  <a:lnTo>
                    <a:pt x="509370" y="1246135"/>
                  </a:lnTo>
                  <a:lnTo>
                    <a:pt x="501567" y="1248768"/>
                  </a:lnTo>
                  <a:lnTo>
                    <a:pt x="493301" y="1248777"/>
                  </a:lnTo>
                  <a:lnTo>
                    <a:pt x="485461" y="1246189"/>
                  </a:lnTo>
                  <a:lnTo>
                    <a:pt x="417258" y="1176508"/>
                  </a:lnTo>
                  <a:lnTo>
                    <a:pt x="276552" y="1027784"/>
                  </a:lnTo>
                  <a:lnTo>
                    <a:pt x="122041" y="862537"/>
                  </a:lnTo>
                  <a:lnTo>
                    <a:pt x="19178" y="748374"/>
                  </a:lnTo>
                  <a:lnTo>
                    <a:pt x="0" y="713691"/>
                  </a:lnTo>
                  <a:lnTo>
                    <a:pt x="1874" y="707801"/>
                  </a:lnTo>
                  <a:lnTo>
                    <a:pt x="6003" y="699441"/>
                  </a:lnTo>
                  <a:lnTo>
                    <a:pt x="9995" y="693772"/>
                  </a:lnTo>
                  <a:lnTo>
                    <a:pt x="21807" y="689241"/>
                  </a:lnTo>
                  <a:lnTo>
                    <a:pt x="29470" y="687693"/>
                  </a:lnTo>
                  <a:lnTo>
                    <a:pt x="41204" y="687856"/>
                  </a:lnTo>
                  <a:lnTo>
                    <a:pt x="109307" y="692718"/>
                  </a:lnTo>
                  <a:lnTo>
                    <a:pt x="159193" y="697890"/>
                  </a:lnTo>
                  <a:lnTo>
                    <a:pt x="82464" y="742103"/>
                  </a:lnTo>
                  <a:lnTo>
                    <a:pt x="86003" y="746168"/>
                  </a:lnTo>
                  <a:lnTo>
                    <a:pt x="122181" y="786188"/>
                  </a:lnTo>
                  <a:lnTo>
                    <a:pt x="155680" y="822632"/>
                  </a:lnTo>
                  <a:lnTo>
                    <a:pt x="192793" y="862657"/>
                  </a:lnTo>
                  <a:lnTo>
                    <a:pt x="232389" y="905095"/>
                  </a:lnTo>
                  <a:lnTo>
                    <a:pt x="273335" y="948777"/>
                  </a:lnTo>
                  <a:lnTo>
                    <a:pt x="314500" y="992533"/>
                  </a:lnTo>
                  <a:lnTo>
                    <a:pt x="354752" y="1035196"/>
                  </a:lnTo>
                  <a:lnTo>
                    <a:pt x="392959" y="1075597"/>
                  </a:lnTo>
                  <a:lnTo>
                    <a:pt x="427991" y="1112567"/>
                  </a:lnTo>
                  <a:lnTo>
                    <a:pt x="458714" y="1144937"/>
                  </a:lnTo>
                  <a:lnTo>
                    <a:pt x="502708" y="1191203"/>
                  </a:lnTo>
                  <a:lnTo>
                    <a:pt x="1375646" y="726781"/>
                  </a:lnTo>
                  <a:lnTo>
                    <a:pt x="1384705" y="756935"/>
                  </a:lnTo>
                  <a:lnTo>
                    <a:pt x="1385756" y="765835"/>
                  </a:lnTo>
                  <a:lnTo>
                    <a:pt x="1383792" y="774332"/>
                  </a:lnTo>
                  <a:lnTo>
                    <a:pt x="1379117" y="781704"/>
                  </a:lnTo>
                  <a:lnTo>
                    <a:pt x="1372216" y="787083"/>
                  </a:lnTo>
                  <a:close/>
                </a:path>
                <a:path w="1386204" h="1249045">
                  <a:moveTo>
                    <a:pt x="1375646" y="726781"/>
                  </a:moveTo>
                  <a:lnTo>
                    <a:pt x="1329005" y="751595"/>
                  </a:lnTo>
                  <a:lnTo>
                    <a:pt x="1136244" y="110011"/>
                  </a:lnTo>
                  <a:lnTo>
                    <a:pt x="1182891" y="85194"/>
                  </a:lnTo>
                  <a:lnTo>
                    <a:pt x="1375646" y="726781"/>
                  </a:lnTo>
                  <a:close/>
                </a:path>
                <a:path w="1386204" h="1249045">
                  <a:moveTo>
                    <a:pt x="605965" y="811951"/>
                  </a:moveTo>
                  <a:lnTo>
                    <a:pt x="597954" y="813875"/>
                  </a:lnTo>
                  <a:lnTo>
                    <a:pt x="590288" y="812234"/>
                  </a:lnTo>
                  <a:lnTo>
                    <a:pt x="554579" y="805252"/>
                  </a:lnTo>
                  <a:lnTo>
                    <a:pt x="509977" y="797554"/>
                  </a:lnTo>
                  <a:lnTo>
                    <a:pt x="458561" y="789405"/>
                  </a:lnTo>
                  <a:lnTo>
                    <a:pt x="402409" y="781072"/>
                  </a:lnTo>
                  <a:lnTo>
                    <a:pt x="343601" y="772820"/>
                  </a:lnTo>
                  <a:lnTo>
                    <a:pt x="284215" y="764916"/>
                  </a:lnTo>
                  <a:lnTo>
                    <a:pt x="226330" y="757626"/>
                  </a:lnTo>
                  <a:lnTo>
                    <a:pt x="172024" y="751217"/>
                  </a:lnTo>
                  <a:lnTo>
                    <a:pt x="123376" y="745954"/>
                  </a:lnTo>
                  <a:lnTo>
                    <a:pt x="82464" y="742103"/>
                  </a:lnTo>
                  <a:lnTo>
                    <a:pt x="164435" y="698494"/>
                  </a:lnTo>
                  <a:lnTo>
                    <a:pt x="216281" y="704462"/>
                  </a:lnTo>
                  <a:lnTo>
                    <a:pt x="278054" y="712113"/>
                  </a:lnTo>
                  <a:lnTo>
                    <a:pt x="341997" y="720522"/>
                  </a:lnTo>
                  <a:lnTo>
                    <a:pt x="405594" y="729371"/>
                  </a:lnTo>
                  <a:lnTo>
                    <a:pt x="466328" y="738337"/>
                  </a:lnTo>
                  <a:lnTo>
                    <a:pt x="521684" y="747100"/>
                  </a:lnTo>
                  <a:lnTo>
                    <a:pt x="569144" y="755341"/>
                  </a:lnTo>
                  <a:lnTo>
                    <a:pt x="620202" y="728178"/>
                  </a:lnTo>
                  <a:lnTo>
                    <a:pt x="620500" y="738948"/>
                  </a:lnTo>
                  <a:lnTo>
                    <a:pt x="621364" y="772063"/>
                  </a:lnTo>
                  <a:lnTo>
                    <a:pt x="621653" y="786779"/>
                  </a:lnTo>
                  <a:lnTo>
                    <a:pt x="621692" y="794612"/>
                  </a:lnTo>
                  <a:lnTo>
                    <a:pt x="618160" y="802057"/>
                  </a:lnTo>
                  <a:lnTo>
                    <a:pt x="605965" y="811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07833" y="6841756"/>
              <a:ext cx="1597660" cy="2079625"/>
            </a:xfrm>
            <a:custGeom>
              <a:avLst/>
              <a:gdLst/>
              <a:ahLst/>
              <a:cxnLst/>
              <a:rect l="l" t="t" r="r" b="b"/>
              <a:pathLst>
                <a:path w="1597659" h="2079625">
                  <a:moveTo>
                    <a:pt x="1467091" y="613943"/>
                  </a:moveTo>
                  <a:lnTo>
                    <a:pt x="1464056" y="564324"/>
                  </a:lnTo>
                  <a:lnTo>
                    <a:pt x="1456004" y="515581"/>
                  </a:lnTo>
                  <a:lnTo>
                    <a:pt x="1443037" y="468274"/>
                  </a:lnTo>
                  <a:lnTo>
                    <a:pt x="1437982" y="455383"/>
                  </a:lnTo>
                  <a:lnTo>
                    <a:pt x="1437982" y="601040"/>
                  </a:lnTo>
                  <a:lnTo>
                    <a:pt x="1436865" y="654608"/>
                  </a:lnTo>
                  <a:lnTo>
                    <a:pt x="1429334" y="708075"/>
                  </a:lnTo>
                  <a:lnTo>
                    <a:pt x="1417218" y="756729"/>
                  </a:lnTo>
                  <a:lnTo>
                    <a:pt x="1400987" y="804329"/>
                  </a:lnTo>
                  <a:lnTo>
                    <a:pt x="1380985" y="850290"/>
                  </a:lnTo>
                  <a:lnTo>
                    <a:pt x="1357553" y="894054"/>
                  </a:lnTo>
                  <a:lnTo>
                    <a:pt x="1331036" y="935024"/>
                  </a:lnTo>
                  <a:lnTo>
                    <a:pt x="1301750" y="972629"/>
                  </a:lnTo>
                  <a:lnTo>
                    <a:pt x="1270050" y="1006309"/>
                  </a:lnTo>
                  <a:lnTo>
                    <a:pt x="1236268" y="1035469"/>
                  </a:lnTo>
                  <a:lnTo>
                    <a:pt x="1197406" y="1062291"/>
                  </a:lnTo>
                  <a:lnTo>
                    <a:pt x="1155801" y="1085088"/>
                  </a:lnTo>
                  <a:lnTo>
                    <a:pt x="1111808" y="1103807"/>
                  </a:lnTo>
                  <a:lnTo>
                    <a:pt x="1065796" y="1118425"/>
                  </a:lnTo>
                  <a:lnTo>
                    <a:pt x="1018082" y="1128890"/>
                  </a:lnTo>
                  <a:lnTo>
                    <a:pt x="969048" y="1135151"/>
                  </a:lnTo>
                  <a:lnTo>
                    <a:pt x="919035" y="1137170"/>
                  </a:lnTo>
                  <a:lnTo>
                    <a:pt x="868375" y="1134897"/>
                  </a:lnTo>
                  <a:lnTo>
                    <a:pt x="817448" y="1128293"/>
                  </a:lnTo>
                  <a:lnTo>
                    <a:pt x="766597" y="1117307"/>
                  </a:lnTo>
                  <a:lnTo>
                    <a:pt x="716153" y="1101902"/>
                  </a:lnTo>
                  <a:lnTo>
                    <a:pt x="669874" y="1082865"/>
                  </a:lnTo>
                  <a:lnTo>
                    <a:pt x="625881" y="1059281"/>
                  </a:lnTo>
                  <a:lnTo>
                    <a:pt x="584492" y="1031532"/>
                  </a:lnTo>
                  <a:lnTo>
                    <a:pt x="546011" y="999985"/>
                  </a:lnTo>
                  <a:lnTo>
                    <a:pt x="510755" y="965009"/>
                  </a:lnTo>
                  <a:lnTo>
                    <a:pt x="479031" y="926960"/>
                  </a:lnTo>
                  <a:lnTo>
                    <a:pt x="451129" y="886218"/>
                  </a:lnTo>
                  <a:lnTo>
                    <a:pt x="427380" y="843153"/>
                  </a:lnTo>
                  <a:lnTo>
                    <a:pt x="408076" y="798144"/>
                  </a:lnTo>
                  <a:lnTo>
                    <a:pt x="393534" y="751535"/>
                  </a:lnTo>
                  <a:lnTo>
                    <a:pt x="384048" y="703707"/>
                  </a:lnTo>
                  <a:lnTo>
                    <a:pt x="379945" y="656082"/>
                  </a:lnTo>
                  <a:lnTo>
                    <a:pt x="380949" y="608736"/>
                  </a:lnTo>
                  <a:lnTo>
                    <a:pt x="386829" y="562013"/>
                  </a:lnTo>
                  <a:lnTo>
                    <a:pt x="397344" y="516216"/>
                  </a:lnTo>
                  <a:lnTo>
                    <a:pt x="412229" y="471665"/>
                  </a:lnTo>
                  <a:lnTo>
                    <a:pt x="431266" y="428688"/>
                  </a:lnTo>
                  <a:lnTo>
                    <a:pt x="454215" y="387616"/>
                  </a:lnTo>
                  <a:lnTo>
                    <a:pt x="480809" y="348767"/>
                  </a:lnTo>
                  <a:lnTo>
                    <a:pt x="510819" y="312458"/>
                  </a:lnTo>
                  <a:lnTo>
                    <a:pt x="544004" y="279006"/>
                  </a:lnTo>
                  <a:lnTo>
                    <a:pt x="580123" y="248742"/>
                  </a:lnTo>
                  <a:lnTo>
                    <a:pt x="618934" y="221996"/>
                  </a:lnTo>
                  <a:lnTo>
                    <a:pt x="660184" y="199072"/>
                  </a:lnTo>
                  <a:lnTo>
                    <a:pt x="703643" y="180314"/>
                  </a:lnTo>
                  <a:lnTo>
                    <a:pt x="749071" y="166027"/>
                  </a:lnTo>
                  <a:lnTo>
                    <a:pt x="796201" y="156540"/>
                  </a:lnTo>
                  <a:lnTo>
                    <a:pt x="836917" y="152107"/>
                  </a:lnTo>
                  <a:lnTo>
                    <a:pt x="878395" y="150622"/>
                  </a:lnTo>
                  <a:lnTo>
                    <a:pt x="919124" y="151993"/>
                  </a:lnTo>
                  <a:lnTo>
                    <a:pt x="960488" y="156083"/>
                  </a:lnTo>
                  <a:lnTo>
                    <a:pt x="1002385" y="162902"/>
                  </a:lnTo>
                  <a:lnTo>
                    <a:pt x="1044752" y="172466"/>
                  </a:lnTo>
                  <a:lnTo>
                    <a:pt x="1087094" y="184556"/>
                  </a:lnTo>
                  <a:lnTo>
                    <a:pt x="1132382" y="200558"/>
                  </a:lnTo>
                  <a:lnTo>
                    <a:pt x="1179195" y="221005"/>
                  </a:lnTo>
                  <a:lnTo>
                    <a:pt x="1226083" y="246430"/>
                  </a:lnTo>
                  <a:lnTo>
                    <a:pt x="1271625" y="277355"/>
                  </a:lnTo>
                  <a:lnTo>
                    <a:pt x="1314399" y="314312"/>
                  </a:lnTo>
                  <a:lnTo>
                    <a:pt x="1352969" y="357822"/>
                  </a:lnTo>
                  <a:lnTo>
                    <a:pt x="1381518" y="400685"/>
                  </a:lnTo>
                  <a:lnTo>
                    <a:pt x="1404454" y="447192"/>
                  </a:lnTo>
                  <a:lnTo>
                    <a:pt x="1421612" y="496582"/>
                  </a:lnTo>
                  <a:lnTo>
                    <a:pt x="1432839" y="548119"/>
                  </a:lnTo>
                  <a:lnTo>
                    <a:pt x="1437982" y="601040"/>
                  </a:lnTo>
                  <a:lnTo>
                    <a:pt x="1437982" y="455383"/>
                  </a:lnTo>
                  <a:lnTo>
                    <a:pt x="1402829" y="380047"/>
                  </a:lnTo>
                  <a:lnTo>
                    <a:pt x="1375829" y="340182"/>
                  </a:lnTo>
                  <a:lnTo>
                    <a:pt x="1340396" y="299478"/>
                  </a:lnTo>
                  <a:lnTo>
                    <a:pt x="1301521" y="264160"/>
                  </a:lnTo>
                  <a:lnTo>
                    <a:pt x="1260221" y="233870"/>
                  </a:lnTo>
                  <a:lnTo>
                    <a:pt x="1217485" y="208229"/>
                  </a:lnTo>
                  <a:lnTo>
                    <a:pt x="1174292" y="186842"/>
                  </a:lnTo>
                  <a:lnTo>
                    <a:pt x="1131633" y="169341"/>
                  </a:lnTo>
                  <a:lnTo>
                    <a:pt x="1090523" y="155333"/>
                  </a:lnTo>
                  <a:lnTo>
                    <a:pt x="1051941" y="144462"/>
                  </a:lnTo>
                  <a:lnTo>
                    <a:pt x="998283" y="132778"/>
                  </a:lnTo>
                  <a:lnTo>
                    <a:pt x="945349" y="125285"/>
                  </a:lnTo>
                  <a:lnTo>
                    <a:pt x="893267" y="121970"/>
                  </a:lnTo>
                  <a:lnTo>
                    <a:pt x="842137" y="122847"/>
                  </a:lnTo>
                  <a:lnTo>
                    <a:pt x="792099" y="127939"/>
                  </a:lnTo>
                  <a:lnTo>
                    <a:pt x="744474" y="137502"/>
                  </a:lnTo>
                  <a:lnTo>
                    <a:pt x="697839" y="152044"/>
                  </a:lnTo>
                  <a:lnTo>
                    <a:pt x="652551" y="171348"/>
                  </a:lnTo>
                  <a:lnTo>
                    <a:pt x="608990" y="195186"/>
                  </a:lnTo>
                  <a:lnTo>
                    <a:pt x="567499" y="223329"/>
                  </a:lnTo>
                  <a:lnTo>
                    <a:pt x="528447" y="255574"/>
                  </a:lnTo>
                  <a:lnTo>
                    <a:pt x="492213" y="291680"/>
                  </a:lnTo>
                  <a:lnTo>
                    <a:pt x="459130" y="331444"/>
                  </a:lnTo>
                  <a:lnTo>
                    <a:pt x="429831" y="374243"/>
                  </a:lnTo>
                  <a:lnTo>
                    <a:pt x="404964" y="419074"/>
                  </a:lnTo>
                  <a:lnTo>
                    <a:pt x="384657" y="465531"/>
                  </a:lnTo>
                  <a:lnTo>
                    <a:pt x="369036" y="513207"/>
                  </a:lnTo>
                  <a:lnTo>
                    <a:pt x="358203" y="561670"/>
                  </a:lnTo>
                  <a:lnTo>
                    <a:pt x="352259" y="610514"/>
                  </a:lnTo>
                  <a:lnTo>
                    <a:pt x="351332" y="659345"/>
                  </a:lnTo>
                  <a:lnTo>
                    <a:pt x="355536" y="707732"/>
                  </a:lnTo>
                  <a:lnTo>
                    <a:pt x="364515" y="754176"/>
                  </a:lnTo>
                  <a:lnTo>
                    <a:pt x="378015" y="799566"/>
                  </a:lnTo>
                  <a:lnTo>
                    <a:pt x="395782" y="843584"/>
                  </a:lnTo>
                  <a:lnTo>
                    <a:pt x="417576" y="885952"/>
                  </a:lnTo>
                  <a:lnTo>
                    <a:pt x="443128" y="926350"/>
                  </a:lnTo>
                  <a:lnTo>
                    <a:pt x="472198" y="964488"/>
                  </a:lnTo>
                  <a:lnTo>
                    <a:pt x="504469" y="999985"/>
                  </a:lnTo>
                  <a:lnTo>
                    <a:pt x="539915" y="1032789"/>
                  </a:lnTo>
                  <a:lnTo>
                    <a:pt x="577964" y="1062291"/>
                  </a:lnTo>
                  <a:lnTo>
                    <a:pt x="618705" y="1088440"/>
                  </a:lnTo>
                  <a:lnTo>
                    <a:pt x="661619" y="1110780"/>
                  </a:lnTo>
                  <a:lnTo>
                    <a:pt x="706564" y="1129042"/>
                  </a:lnTo>
                  <a:lnTo>
                    <a:pt x="759650" y="1145235"/>
                  </a:lnTo>
                  <a:lnTo>
                    <a:pt x="813219" y="1156728"/>
                  </a:lnTo>
                  <a:lnTo>
                    <a:pt x="866889" y="1163586"/>
                  </a:lnTo>
                  <a:lnTo>
                    <a:pt x="920267" y="1165860"/>
                  </a:lnTo>
                  <a:lnTo>
                    <a:pt x="972794" y="1163624"/>
                  </a:lnTo>
                  <a:lnTo>
                    <a:pt x="1024318" y="1156931"/>
                  </a:lnTo>
                  <a:lnTo>
                    <a:pt x="1074458" y="1145832"/>
                  </a:lnTo>
                  <a:lnTo>
                    <a:pt x="1122857" y="1130363"/>
                  </a:lnTo>
                  <a:lnTo>
                    <a:pt x="1169149" y="1110576"/>
                  </a:lnTo>
                  <a:lnTo>
                    <a:pt x="1212951" y="1086523"/>
                  </a:lnTo>
                  <a:lnTo>
                    <a:pt x="1253909" y="1058240"/>
                  </a:lnTo>
                  <a:lnTo>
                    <a:pt x="1289596" y="1027430"/>
                  </a:lnTo>
                  <a:lnTo>
                    <a:pt x="1323073" y="991920"/>
                  </a:lnTo>
                  <a:lnTo>
                    <a:pt x="1353985" y="952296"/>
                  </a:lnTo>
                  <a:lnTo>
                    <a:pt x="1381975" y="909167"/>
                  </a:lnTo>
                  <a:lnTo>
                    <a:pt x="1406702" y="863142"/>
                  </a:lnTo>
                  <a:lnTo>
                    <a:pt x="1427772" y="814819"/>
                  </a:lnTo>
                  <a:lnTo>
                    <a:pt x="1444853" y="764819"/>
                  </a:lnTo>
                  <a:lnTo>
                    <a:pt x="1457591" y="713727"/>
                  </a:lnTo>
                  <a:lnTo>
                    <a:pt x="1464970" y="663917"/>
                  </a:lnTo>
                  <a:lnTo>
                    <a:pt x="1467091" y="613943"/>
                  </a:lnTo>
                  <a:close/>
                </a:path>
                <a:path w="1597659" h="2079625">
                  <a:moveTo>
                    <a:pt x="1597329" y="631532"/>
                  </a:moveTo>
                  <a:lnTo>
                    <a:pt x="1596885" y="582345"/>
                  </a:lnTo>
                  <a:lnTo>
                    <a:pt x="1592402" y="533615"/>
                  </a:lnTo>
                  <a:lnTo>
                    <a:pt x="1583982" y="485660"/>
                  </a:lnTo>
                  <a:lnTo>
                    <a:pt x="1571675" y="438848"/>
                  </a:lnTo>
                  <a:lnTo>
                    <a:pt x="1568767" y="430657"/>
                  </a:lnTo>
                  <a:lnTo>
                    <a:pt x="1568767" y="620331"/>
                  </a:lnTo>
                  <a:lnTo>
                    <a:pt x="1565617" y="672388"/>
                  </a:lnTo>
                  <a:lnTo>
                    <a:pt x="1557591" y="724255"/>
                  </a:lnTo>
                  <a:lnTo>
                    <a:pt x="1545932" y="772833"/>
                  </a:lnTo>
                  <a:lnTo>
                    <a:pt x="1530959" y="820648"/>
                  </a:lnTo>
                  <a:lnTo>
                    <a:pt x="1512862" y="867359"/>
                  </a:lnTo>
                  <a:lnTo>
                    <a:pt x="1491869" y="912571"/>
                  </a:lnTo>
                  <a:lnTo>
                    <a:pt x="1468183" y="955941"/>
                  </a:lnTo>
                  <a:lnTo>
                    <a:pt x="1442034" y="997089"/>
                  </a:lnTo>
                  <a:lnTo>
                    <a:pt x="1413624" y="1035659"/>
                  </a:lnTo>
                  <a:lnTo>
                    <a:pt x="1383169" y="1071283"/>
                  </a:lnTo>
                  <a:lnTo>
                    <a:pt x="1350899" y="1103591"/>
                  </a:lnTo>
                  <a:lnTo>
                    <a:pt x="1317002" y="1132217"/>
                  </a:lnTo>
                  <a:lnTo>
                    <a:pt x="1279232" y="1158900"/>
                  </a:lnTo>
                  <a:lnTo>
                    <a:pt x="1239304" y="1182497"/>
                  </a:lnTo>
                  <a:lnTo>
                    <a:pt x="1197432" y="1202982"/>
                  </a:lnTo>
                  <a:lnTo>
                    <a:pt x="1153820" y="1220317"/>
                  </a:lnTo>
                  <a:lnTo>
                    <a:pt x="1108684" y="1234503"/>
                  </a:lnTo>
                  <a:lnTo>
                    <a:pt x="1062228" y="1245489"/>
                  </a:lnTo>
                  <a:lnTo>
                    <a:pt x="1014679" y="1253248"/>
                  </a:lnTo>
                  <a:lnTo>
                    <a:pt x="966241" y="1257757"/>
                  </a:lnTo>
                  <a:lnTo>
                    <a:pt x="917117" y="1258989"/>
                  </a:lnTo>
                  <a:lnTo>
                    <a:pt x="867537" y="1256931"/>
                  </a:lnTo>
                  <a:lnTo>
                    <a:pt x="817702" y="1251534"/>
                  </a:lnTo>
                  <a:lnTo>
                    <a:pt x="767829" y="1242783"/>
                  </a:lnTo>
                  <a:lnTo>
                    <a:pt x="718134" y="1230642"/>
                  </a:lnTo>
                  <a:lnTo>
                    <a:pt x="693470" y="1221689"/>
                  </a:lnTo>
                  <a:lnTo>
                    <a:pt x="691273" y="1222184"/>
                  </a:lnTo>
                  <a:lnTo>
                    <a:pt x="671144" y="1215847"/>
                  </a:lnTo>
                  <a:lnTo>
                    <a:pt x="671144" y="1246085"/>
                  </a:lnTo>
                  <a:lnTo>
                    <a:pt x="372402" y="1813115"/>
                  </a:lnTo>
                  <a:lnTo>
                    <a:pt x="350697" y="1854339"/>
                  </a:lnTo>
                  <a:lnTo>
                    <a:pt x="307263" y="1936788"/>
                  </a:lnTo>
                  <a:lnTo>
                    <a:pt x="285508" y="1978012"/>
                  </a:lnTo>
                  <a:lnTo>
                    <a:pt x="265404" y="2012556"/>
                  </a:lnTo>
                  <a:lnTo>
                    <a:pt x="237731" y="2040089"/>
                  </a:lnTo>
                  <a:lnTo>
                    <a:pt x="182702" y="2049589"/>
                  </a:lnTo>
                  <a:lnTo>
                    <a:pt x="147561" y="2040877"/>
                  </a:lnTo>
                  <a:lnTo>
                    <a:pt x="106997" y="2023135"/>
                  </a:lnTo>
                  <a:lnTo>
                    <a:pt x="60998" y="1994192"/>
                  </a:lnTo>
                  <a:lnTo>
                    <a:pt x="31572" y="1953183"/>
                  </a:lnTo>
                  <a:lnTo>
                    <a:pt x="28663" y="1932317"/>
                  </a:lnTo>
                  <a:lnTo>
                    <a:pt x="29083" y="1924850"/>
                  </a:lnTo>
                  <a:lnTo>
                    <a:pt x="42354" y="1881187"/>
                  </a:lnTo>
                  <a:lnTo>
                    <a:pt x="63423" y="1843176"/>
                  </a:lnTo>
                  <a:lnTo>
                    <a:pt x="91224" y="1798408"/>
                  </a:lnTo>
                  <a:lnTo>
                    <a:pt x="119405" y="1753946"/>
                  </a:lnTo>
                  <a:lnTo>
                    <a:pt x="147929" y="1709788"/>
                  </a:lnTo>
                  <a:lnTo>
                    <a:pt x="176758" y="1665935"/>
                  </a:lnTo>
                  <a:lnTo>
                    <a:pt x="205854" y="1622399"/>
                  </a:lnTo>
                  <a:lnTo>
                    <a:pt x="235178" y="1579168"/>
                  </a:lnTo>
                  <a:lnTo>
                    <a:pt x="264680" y="1536268"/>
                  </a:lnTo>
                  <a:lnTo>
                    <a:pt x="294347" y="1493685"/>
                  </a:lnTo>
                  <a:lnTo>
                    <a:pt x="324116" y="1451432"/>
                  </a:lnTo>
                  <a:lnTo>
                    <a:pt x="353961" y="1409496"/>
                  </a:lnTo>
                  <a:lnTo>
                    <a:pt x="383832" y="1367904"/>
                  </a:lnTo>
                  <a:lnTo>
                    <a:pt x="413702" y="1326642"/>
                  </a:lnTo>
                  <a:lnTo>
                    <a:pt x="443522" y="1285722"/>
                  </a:lnTo>
                  <a:lnTo>
                    <a:pt x="473265" y="1245133"/>
                  </a:lnTo>
                  <a:lnTo>
                    <a:pt x="502881" y="1204899"/>
                  </a:lnTo>
                  <a:lnTo>
                    <a:pt x="524383" y="1175778"/>
                  </a:lnTo>
                  <a:lnTo>
                    <a:pt x="538187" y="1185354"/>
                  </a:lnTo>
                  <a:lnTo>
                    <a:pt x="590816" y="1213637"/>
                  </a:lnTo>
                  <a:lnTo>
                    <a:pt x="641731" y="1235887"/>
                  </a:lnTo>
                  <a:lnTo>
                    <a:pt x="671144" y="1246085"/>
                  </a:lnTo>
                  <a:lnTo>
                    <a:pt x="671144" y="1215847"/>
                  </a:lnTo>
                  <a:lnTo>
                    <a:pt x="668807" y="1215097"/>
                  </a:lnTo>
                  <a:lnTo>
                    <a:pt x="652106" y="1208925"/>
                  </a:lnTo>
                  <a:lnTo>
                    <a:pt x="635584" y="1202283"/>
                  </a:lnTo>
                  <a:lnTo>
                    <a:pt x="619290" y="1195171"/>
                  </a:lnTo>
                  <a:lnTo>
                    <a:pt x="603313" y="1187615"/>
                  </a:lnTo>
                  <a:lnTo>
                    <a:pt x="602538" y="1187272"/>
                  </a:lnTo>
                  <a:lnTo>
                    <a:pt x="552526" y="1160259"/>
                  </a:lnTo>
                  <a:lnTo>
                    <a:pt x="504952" y="1127023"/>
                  </a:lnTo>
                  <a:lnTo>
                    <a:pt x="469277" y="1098715"/>
                  </a:lnTo>
                  <a:lnTo>
                    <a:pt x="419862" y="1052233"/>
                  </a:lnTo>
                  <a:lnTo>
                    <a:pt x="387731" y="1015860"/>
                  </a:lnTo>
                  <a:lnTo>
                    <a:pt x="358673" y="977569"/>
                  </a:lnTo>
                  <a:lnTo>
                    <a:pt x="332790" y="937564"/>
                  </a:lnTo>
                  <a:lnTo>
                    <a:pt x="310197" y="896035"/>
                  </a:lnTo>
                  <a:lnTo>
                    <a:pt x="290995" y="853186"/>
                  </a:lnTo>
                  <a:lnTo>
                    <a:pt x="275272" y="809205"/>
                  </a:lnTo>
                  <a:lnTo>
                    <a:pt x="263169" y="764311"/>
                  </a:lnTo>
                  <a:lnTo>
                    <a:pt x="254774" y="718693"/>
                  </a:lnTo>
                  <a:lnTo>
                    <a:pt x="250266" y="673404"/>
                  </a:lnTo>
                  <a:lnTo>
                    <a:pt x="249567" y="631532"/>
                  </a:lnTo>
                  <a:lnTo>
                    <a:pt x="249605" y="626859"/>
                  </a:lnTo>
                  <a:lnTo>
                    <a:pt x="252361" y="583476"/>
                  </a:lnTo>
                  <a:lnTo>
                    <a:pt x="258699" y="539178"/>
                  </a:lnTo>
                  <a:lnTo>
                    <a:pt x="268376" y="495566"/>
                  </a:lnTo>
                  <a:lnTo>
                    <a:pt x="281266" y="452831"/>
                  </a:lnTo>
                  <a:lnTo>
                    <a:pt x="297230" y="411124"/>
                  </a:lnTo>
                  <a:lnTo>
                    <a:pt x="316128" y="370649"/>
                  </a:lnTo>
                  <a:lnTo>
                    <a:pt x="337845" y="331558"/>
                  </a:lnTo>
                  <a:lnTo>
                    <a:pt x="362242" y="294055"/>
                  </a:lnTo>
                  <a:lnTo>
                    <a:pt x="389166" y="258305"/>
                  </a:lnTo>
                  <a:lnTo>
                    <a:pt x="418503" y="224472"/>
                  </a:lnTo>
                  <a:lnTo>
                    <a:pt x="450113" y="192760"/>
                  </a:lnTo>
                  <a:lnTo>
                    <a:pt x="483857" y="163322"/>
                  </a:lnTo>
                  <a:lnTo>
                    <a:pt x="519607" y="136359"/>
                  </a:lnTo>
                  <a:lnTo>
                    <a:pt x="557237" y="112039"/>
                  </a:lnTo>
                  <a:lnTo>
                    <a:pt x="596506" y="90576"/>
                  </a:lnTo>
                  <a:lnTo>
                    <a:pt x="637552" y="72021"/>
                  </a:lnTo>
                  <a:lnTo>
                    <a:pt x="679996" y="56680"/>
                  </a:lnTo>
                  <a:lnTo>
                    <a:pt x="723760" y="44704"/>
                  </a:lnTo>
                  <a:lnTo>
                    <a:pt x="768718" y="36245"/>
                  </a:lnTo>
                  <a:lnTo>
                    <a:pt x="819454" y="30734"/>
                  </a:lnTo>
                  <a:lnTo>
                    <a:pt x="871207" y="28879"/>
                  </a:lnTo>
                  <a:lnTo>
                    <a:pt x="921893" y="30581"/>
                  </a:lnTo>
                  <a:lnTo>
                    <a:pt x="973340" y="35674"/>
                  </a:lnTo>
                  <a:lnTo>
                    <a:pt x="1025474" y="44157"/>
                  </a:lnTo>
                  <a:lnTo>
                    <a:pt x="1078230" y="56019"/>
                  </a:lnTo>
                  <a:lnTo>
                    <a:pt x="1118857" y="67335"/>
                  </a:lnTo>
                  <a:lnTo>
                    <a:pt x="1161948" y="81508"/>
                  </a:lnTo>
                  <a:lnTo>
                    <a:pt x="1206665" y="98869"/>
                  </a:lnTo>
                  <a:lnTo>
                    <a:pt x="1252169" y="119697"/>
                  </a:lnTo>
                  <a:lnTo>
                    <a:pt x="1297622" y="144335"/>
                  </a:lnTo>
                  <a:lnTo>
                    <a:pt x="1342199" y="173075"/>
                  </a:lnTo>
                  <a:lnTo>
                    <a:pt x="1385062" y="206248"/>
                  </a:lnTo>
                  <a:lnTo>
                    <a:pt x="1425371" y="244157"/>
                  </a:lnTo>
                  <a:lnTo>
                    <a:pt x="1462303" y="287096"/>
                  </a:lnTo>
                  <a:lnTo>
                    <a:pt x="1490599" y="328307"/>
                  </a:lnTo>
                  <a:lnTo>
                    <a:pt x="1514690" y="372376"/>
                  </a:lnTo>
                  <a:lnTo>
                    <a:pt x="1534490" y="418871"/>
                  </a:lnTo>
                  <a:lnTo>
                    <a:pt x="1549895" y="467347"/>
                  </a:lnTo>
                  <a:lnTo>
                    <a:pt x="1560804" y="517372"/>
                  </a:lnTo>
                  <a:lnTo>
                    <a:pt x="1567129" y="568515"/>
                  </a:lnTo>
                  <a:lnTo>
                    <a:pt x="1568767" y="620331"/>
                  </a:lnTo>
                  <a:lnTo>
                    <a:pt x="1568767" y="430657"/>
                  </a:lnTo>
                  <a:lnTo>
                    <a:pt x="1555572" y="393484"/>
                  </a:lnTo>
                  <a:lnTo>
                    <a:pt x="1535734" y="349923"/>
                  </a:lnTo>
                  <a:lnTo>
                    <a:pt x="1512239" y="308495"/>
                  </a:lnTo>
                  <a:lnTo>
                    <a:pt x="1485163" y="269544"/>
                  </a:lnTo>
                  <a:lnTo>
                    <a:pt x="1450555" y="228815"/>
                  </a:lnTo>
                  <a:lnTo>
                    <a:pt x="1413090" y="192417"/>
                  </a:lnTo>
                  <a:lnTo>
                    <a:pt x="1373378" y="160108"/>
                  </a:lnTo>
                  <a:lnTo>
                    <a:pt x="1332064" y="131635"/>
                  </a:lnTo>
                  <a:lnTo>
                    <a:pt x="1289748" y="106768"/>
                  </a:lnTo>
                  <a:lnTo>
                    <a:pt x="1247089" y="85267"/>
                  </a:lnTo>
                  <a:lnTo>
                    <a:pt x="1204696" y="66890"/>
                  </a:lnTo>
                  <a:lnTo>
                    <a:pt x="1163193" y="51409"/>
                  </a:lnTo>
                  <a:lnTo>
                    <a:pt x="1123226" y="38557"/>
                  </a:lnTo>
                  <a:lnTo>
                    <a:pt x="1085418" y="28117"/>
                  </a:lnTo>
                  <a:lnTo>
                    <a:pt x="1030135" y="15659"/>
                  </a:lnTo>
                  <a:lnTo>
                    <a:pt x="975448" y="6819"/>
                  </a:lnTo>
                  <a:lnTo>
                    <a:pt x="921473" y="1600"/>
                  </a:lnTo>
                  <a:lnTo>
                    <a:pt x="868273" y="0"/>
                  </a:lnTo>
                  <a:lnTo>
                    <a:pt x="815924" y="2006"/>
                  </a:lnTo>
                  <a:lnTo>
                    <a:pt x="764527" y="7645"/>
                  </a:lnTo>
                  <a:lnTo>
                    <a:pt x="717473" y="16586"/>
                  </a:lnTo>
                  <a:lnTo>
                    <a:pt x="671131" y="29489"/>
                  </a:lnTo>
                  <a:lnTo>
                    <a:pt x="625741" y="46215"/>
                  </a:lnTo>
                  <a:lnTo>
                    <a:pt x="581533" y="66624"/>
                  </a:lnTo>
                  <a:lnTo>
                    <a:pt x="538822" y="90525"/>
                  </a:lnTo>
                  <a:lnTo>
                    <a:pt x="497560" y="117932"/>
                  </a:lnTo>
                  <a:lnTo>
                    <a:pt x="458254" y="148551"/>
                  </a:lnTo>
                  <a:lnTo>
                    <a:pt x="421043" y="182295"/>
                  </a:lnTo>
                  <a:lnTo>
                    <a:pt x="386156" y="219024"/>
                  </a:lnTo>
                  <a:lnTo>
                    <a:pt x="353834" y="258584"/>
                  </a:lnTo>
                  <a:lnTo>
                    <a:pt x="324497" y="300609"/>
                  </a:lnTo>
                  <a:lnTo>
                    <a:pt x="298653" y="344284"/>
                  </a:lnTo>
                  <a:lnTo>
                    <a:pt x="276364" y="389382"/>
                  </a:lnTo>
                  <a:lnTo>
                    <a:pt x="257708" y="435622"/>
                  </a:lnTo>
                  <a:lnTo>
                    <a:pt x="242760" y="482739"/>
                  </a:lnTo>
                  <a:lnTo>
                    <a:pt x="231584" y="530504"/>
                  </a:lnTo>
                  <a:lnTo>
                    <a:pt x="224269" y="578624"/>
                  </a:lnTo>
                  <a:lnTo>
                    <a:pt x="220853" y="626859"/>
                  </a:lnTo>
                  <a:lnTo>
                    <a:pt x="221437" y="674954"/>
                  </a:lnTo>
                  <a:lnTo>
                    <a:pt x="226085" y="722630"/>
                  </a:lnTo>
                  <a:lnTo>
                    <a:pt x="234886" y="770458"/>
                  </a:lnTo>
                  <a:lnTo>
                    <a:pt x="247561" y="817511"/>
                  </a:lnTo>
                  <a:lnTo>
                    <a:pt x="264007" y="863587"/>
                  </a:lnTo>
                  <a:lnTo>
                    <a:pt x="284099" y="908481"/>
                  </a:lnTo>
                  <a:lnTo>
                    <a:pt x="307733" y="951979"/>
                  </a:lnTo>
                  <a:lnTo>
                    <a:pt x="334810" y="993876"/>
                  </a:lnTo>
                  <a:lnTo>
                    <a:pt x="365201" y="1033970"/>
                  </a:lnTo>
                  <a:lnTo>
                    <a:pt x="398805" y="1072045"/>
                  </a:lnTo>
                  <a:lnTo>
                    <a:pt x="435508" y="1107897"/>
                  </a:lnTo>
                  <a:lnTo>
                    <a:pt x="488861" y="1151102"/>
                  </a:lnTo>
                  <a:lnTo>
                    <a:pt x="500748" y="1159370"/>
                  </a:lnTo>
                  <a:lnTo>
                    <a:pt x="479704" y="1187856"/>
                  </a:lnTo>
                  <a:lnTo>
                    <a:pt x="450011" y="1228178"/>
                  </a:lnTo>
                  <a:lnTo>
                    <a:pt x="420204" y="1268857"/>
                  </a:lnTo>
                  <a:lnTo>
                    <a:pt x="390309" y="1309890"/>
                  </a:lnTo>
                  <a:lnTo>
                    <a:pt x="360375" y="1351254"/>
                  </a:lnTo>
                  <a:lnTo>
                    <a:pt x="330415" y="1392961"/>
                  </a:lnTo>
                  <a:lnTo>
                    <a:pt x="300494" y="1435011"/>
                  </a:lnTo>
                  <a:lnTo>
                    <a:pt x="270637" y="1477403"/>
                  </a:lnTo>
                  <a:lnTo>
                    <a:pt x="240893" y="1520113"/>
                  </a:lnTo>
                  <a:lnTo>
                    <a:pt x="211289" y="1563154"/>
                  </a:lnTo>
                  <a:lnTo>
                    <a:pt x="181876" y="1606524"/>
                  </a:lnTo>
                  <a:lnTo>
                    <a:pt x="152692" y="1650199"/>
                  </a:lnTo>
                  <a:lnTo>
                    <a:pt x="123761" y="1694205"/>
                  </a:lnTo>
                  <a:lnTo>
                    <a:pt x="95135" y="1738528"/>
                  </a:lnTo>
                  <a:lnTo>
                    <a:pt x="66840" y="1783156"/>
                  </a:lnTo>
                  <a:lnTo>
                    <a:pt x="38938" y="1828101"/>
                  </a:lnTo>
                  <a:lnTo>
                    <a:pt x="16332" y="1868944"/>
                  </a:lnTo>
                  <a:lnTo>
                    <a:pt x="2336" y="1909686"/>
                  </a:lnTo>
                  <a:lnTo>
                    <a:pt x="0" y="1932292"/>
                  </a:lnTo>
                  <a:lnTo>
                    <a:pt x="431" y="1942287"/>
                  </a:lnTo>
                  <a:lnTo>
                    <a:pt x="18313" y="1990496"/>
                  </a:lnTo>
                  <a:lnTo>
                    <a:pt x="66027" y="2033104"/>
                  </a:lnTo>
                  <a:lnTo>
                    <a:pt x="122847" y="2062238"/>
                  </a:lnTo>
                  <a:lnTo>
                    <a:pt x="174713" y="2077554"/>
                  </a:lnTo>
                  <a:lnTo>
                    <a:pt x="197840" y="2079472"/>
                  </a:lnTo>
                  <a:lnTo>
                    <a:pt x="212813" y="2078558"/>
                  </a:lnTo>
                  <a:lnTo>
                    <a:pt x="252628" y="2064740"/>
                  </a:lnTo>
                  <a:lnTo>
                    <a:pt x="287718" y="2030831"/>
                  </a:lnTo>
                  <a:lnTo>
                    <a:pt x="310934" y="1991461"/>
                  </a:lnTo>
                  <a:lnTo>
                    <a:pt x="332689" y="1950237"/>
                  </a:lnTo>
                  <a:lnTo>
                    <a:pt x="354418" y="1909013"/>
                  </a:lnTo>
                  <a:lnTo>
                    <a:pt x="397840" y="1826564"/>
                  </a:lnTo>
                  <a:lnTo>
                    <a:pt x="698690" y="1255674"/>
                  </a:lnTo>
                  <a:lnTo>
                    <a:pt x="699160" y="1254874"/>
                  </a:lnTo>
                  <a:lnTo>
                    <a:pt x="711517" y="1258747"/>
                  </a:lnTo>
                  <a:lnTo>
                    <a:pt x="764324" y="1271485"/>
                  </a:lnTo>
                  <a:lnTo>
                    <a:pt x="817321" y="1280553"/>
                  </a:lnTo>
                  <a:lnTo>
                    <a:pt x="870292" y="1285976"/>
                  </a:lnTo>
                  <a:lnTo>
                    <a:pt x="922997" y="1287780"/>
                  </a:lnTo>
                  <a:lnTo>
                    <a:pt x="973493" y="1286078"/>
                  </a:lnTo>
                  <a:lnTo>
                    <a:pt x="1023302" y="1281061"/>
                  </a:lnTo>
                  <a:lnTo>
                    <a:pt x="1072184" y="1272743"/>
                  </a:lnTo>
                  <a:lnTo>
                    <a:pt x="1119962" y="1261148"/>
                  </a:lnTo>
                  <a:lnTo>
                    <a:pt x="1126705" y="1258989"/>
                  </a:lnTo>
                  <a:lnTo>
                    <a:pt x="1166393" y="1246314"/>
                  </a:lnTo>
                  <a:lnTo>
                    <a:pt x="1211287" y="1228242"/>
                  </a:lnTo>
                  <a:lnTo>
                    <a:pt x="1254417" y="1206995"/>
                  </a:lnTo>
                  <a:lnTo>
                    <a:pt x="1295577" y="1182560"/>
                  </a:lnTo>
                  <a:lnTo>
                    <a:pt x="1334554" y="1154988"/>
                  </a:lnTo>
                  <a:lnTo>
                    <a:pt x="1369987" y="1125080"/>
                  </a:lnTo>
                  <a:lnTo>
                    <a:pt x="1403718" y="1091361"/>
                  </a:lnTo>
                  <a:lnTo>
                    <a:pt x="1435544" y="1054214"/>
                  </a:lnTo>
                  <a:lnTo>
                    <a:pt x="1465237" y="1014006"/>
                  </a:lnTo>
                  <a:lnTo>
                    <a:pt x="1492567" y="971118"/>
                  </a:lnTo>
                  <a:lnTo>
                    <a:pt x="1517307" y="925944"/>
                  </a:lnTo>
                  <a:lnTo>
                    <a:pt x="1539227" y="878852"/>
                  </a:lnTo>
                  <a:lnTo>
                    <a:pt x="1558112" y="830224"/>
                  </a:lnTo>
                  <a:lnTo>
                    <a:pt x="1573720" y="780453"/>
                  </a:lnTo>
                  <a:lnTo>
                    <a:pt x="1585849" y="729907"/>
                  </a:lnTo>
                  <a:lnTo>
                    <a:pt x="1593672" y="680834"/>
                  </a:lnTo>
                  <a:lnTo>
                    <a:pt x="1597329" y="631532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995" y="8601445"/>
              <a:ext cx="210358" cy="1565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320745" y="8700417"/>
              <a:ext cx="269875" cy="128270"/>
            </a:xfrm>
            <a:custGeom>
              <a:avLst/>
              <a:gdLst/>
              <a:ahLst/>
              <a:cxnLst/>
              <a:rect l="l" t="t" r="r" b="b"/>
              <a:pathLst>
                <a:path w="269875" h="128270">
                  <a:moveTo>
                    <a:pt x="259930" y="127653"/>
                  </a:moveTo>
                  <a:lnTo>
                    <a:pt x="253594" y="127653"/>
                  </a:lnTo>
                  <a:lnTo>
                    <a:pt x="252310" y="127653"/>
                  </a:lnTo>
                  <a:lnTo>
                    <a:pt x="250940" y="127482"/>
                  </a:lnTo>
                  <a:lnTo>
                    <a:pt x="249656" y="127054"/>
                  </a:lnTo>
                  <a:lnTo>
                    <a:pt x="190368" y="107876"/>
                  </a:lnTo>
                  <a:lnTo>
                    <a:pt x="133650" y="86073"/>
                  </a:lnTo>
                  <a:lnTo>
                    <a:pt x="82602" y="64073"/>
                  </a:lnTo>
                  <a:lnTo>
                    <a:pt x="40328" y="44303"/>
                  </a:lnTo>
                  <a:lnTo>
                    <a:pt x="2825" y="25599"/>
                  </a:lnTo>
                  <a:lnTo>
                    <a:pt x="0" y="16866"/>
                  </a:lnTo>
                  <a:lnTo>
                    <a:pt x="3681" y="9845"/>
                  </a:lnTo>
                  <a:lnTo>
                    <a:pt x="7277" y="2739"/>
                  </a:lnTo>
                  <a:lnTo>
                    <a:pt x="16010" y="0"/>
                  </a:lnTo>
                  <a:lnTo>
                    <a:pt x="23030" y="3595"/>
                  </a:lnTo>
                  <a:lnTo>
                    <a:pt x="52818" y="18425"/>
                  </a:lnTo>
                  <a:lnTo>
                    <a:pt x="94220" y="37799"/>
                  </a:lnTo>
                  <a:lnTo>
                    <a:pt x="144178" y="59340"/>
                  </a:lnTo>
                  <a:lnTo>
                    <a:pt x="199635" y="80666"/>
                  </a:lnTo>
                  <a:lnTo>
                    <a:pt x="257532" y="99400"/>
                  </a:lnTo>
                  <a:lnTo>
                    <a:pt x="265152" y="101626"/>
                  </a:lnTo>
                  <a:lnTo>
                    <a:pt x="269604" y="109588"/>
                  </a:lnTo>
                  <a:lnTo>
                    <a:pt x="267378" y="117208"/>
                  </a:lnTo>
                  <a:lnTo>
                    <a:pt x="265666" y="123543"/>
                  </a:lnTo>
                  <a:lnTo>
                    <a:pt x="259930" y="127653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06276" y="8748790"/>
              <a:ext cx="244690" cy="1176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769822" y="7086727"/>
              <a:ext cx="382270" cy="397510"/>
            </a:xfrm>
            <a:custGeom>
              <a:avLst/>
              <a:gdLst/>
              <a:ahLst/>
              <a:cxnLst/>
              <a:rect l="l" t="t" r="r" b="b"/>
              <a:pathLst>
                <a:path w="382269" h="397509">
                  <a:moveTo>
                    <a:pt x="33540" y="397001"/>
                  </a:moveTo>
                  <a:lnTo>
                    <a:pt x="25834" y="397001"/>
                  </a:lnTo>
                  <a:lnTo>
                    <a:pt x="18300" y="394689"/>
                  </a:lnTo>
                  <a:lnTo>
                    <a:pt x="11964" y="389210"/>
                  </a:lnTo>
                  <a:lnTo>
                    <a:pt x="3020" y="376808"/>
                  </a:lnTo>
                  <a:lnTo>
                    <a:pt x="0" y="363193"/>
                  </a:lnTo>
                  <a:lnTo>
                    <a:pt x="478" y="350815"/>
                  </a:lnTo>
                  <a:lnTo>
                    <a:pt x="14764" y="297217"/>
                  </a:lnTo>
                  <a:lnTo>
                    <a:pt x="33362" y="251577"/>
                  </a:lnTo>
                  <a:lnTo>
                    <a:pt x="57202" y="206281"/>
                  </a:lnTo>
                  <a:lnTo>
                    <a:pt x="85658" y="162404"/>
                  </a:lnTo>
                  <a:lnTo>
                    <a:pt x="118104" y="121024"/>
                  </a:lnTo>
                  <a:lnTo>
                    <a:pt x="153916" y="83218"/>
                  </a:lnTo>
                  <a:lnTo>
                    <a:pt x="193648" y="50410"/>
                  </a:lnTo>
                  <a:lnTo>
                    <a:pt x="235989" y="25267"/>
                  </a:lnTo>
                  <a:lnTo>
                    <a:pt x="279888" y="8295"/>
                  </a:lnTo>
                  <a:lnTo>
                    <a:pt x="324292" y="0"/>
                  </a:lnTo>
                  <a:lnTo>
                    <a:pt x="343752" y="398"/>
                  </a:lnTo>
                  <a:lnTo>
                    <a:pt x="359961" y="4987"/>
                  </a:lnTo>
                  <a:lnTo>
                    <a:pt x="372270" y="13460"/>
                  </a:lnTo>
                  <a:lnTo>
                    <a:pt x="380028" y="25513"/>
                  </a:lnTo>
                  <a:lnTo>
                    <a:pt x="380405" y="28510"/>
                  </a:lnTo>
                  <a:lnTo>
                    <a:pt x="330370" y="28510"/>
                  </a:lnTo>
                  <a:lnTo>
                    <a:pt x="328487" y="28595"/>
                  </a:lnTo>
                  <a:lnTo>
                    <a:pt x="287146" y="36203"/>
                  </a:lnTo>
                  <a:lnTo>
                    <a:pt x="247869" y="51530"/>
                  </a:lnTo>
                  <a:lnTo>
                    <a:pt x="209795" y="74289"/>
                  </a:lnTo>
                  <a:lnTo>
                    <a:pt x="173864" y="104023"/>
                  </a:lnTo>
                  <a:lnTo>
                    <a:pt x="139946" y="139834"/>
                  </a:lnTo>
                  <a:lnTo>
                    <a:pt x="109221" y="178953"/>
                  </a:lnTo>
                  <a:lnTo>
                    <a:pt x="82287" y="220364"/>
                  </a:lnTo>
                  <a:lnTo>
                    <a:pt x="59741" y="263053"/>
                  </a:lnTo>
                  <a:lnTo>
                    <a:pt x="42180" y="306003"/>
                  </a:lnTo>
                  <a:lnTo>
                    <a:pt x="30201" y="348200"/>
                  </a:lnTo>
                  <a:lnTo>
                    <a:pt x="27033" y="362754"/>
                  </a:lnTo>
                  <a:lnTo>
                    <a:pt x="29858" y="366607"/>
                  </a:lnTo>
                  <a:lnTo>
                    <a:pt x="30800" y="367378"/>
                  </a:lnTo>
                  <a:lnTo>
                    <a:pt x="32769" y="369090"/>
                  </a:lnTo>
                  <a:lnTo>
                    <a:pt x="74455" y="369090"/>
                  </a:lnTo>
                  <a:lnTo>
                    <a:pt x="73993" y="370021"/>
                  </a:lnTo>
                  <a:lnTo>
                    <a:pt x="41339" y="396212"/>
                  </a:lnTo>
                  <a:lnTo>
                    <a:pt x="33540" y="397001"/>
                  </a:lnTo>
                  <a:close/>
                </a:path>
                <a:path w="382269" h="397509">
                  <a:moveTo>
                    <a:pt x="74455" y="369090"/>
                  </a:moveTo>
                  <a:lnTo>
                    <a:pt x="32769" y="369090"/>
                  </a:lnTo>
                  <a:lnTo>
                    <a:pt x="38677" y="368063"/>
                  </a:lnTo>
                  <a:lnTo>
                    <a:pt x="42529" y="364552"/>
                  </a:lnTo>
                  <a:lnTo>
                    <a:pt x="46339" y="360182"/>
                  </a:lnTo>
                  <a:lnTo>
                    <a:pt x="49571" y="354824"/>
                  </a:lnTo>
                  <a:lnTo>
                    <a:pt x="52450" y="348744"/>
                  </a:lnTo>
                  <a:lnTo>
                    <a:pt x="55885" y="340580"/>
                  </a:lnTo>
                  <a:lnTo>
                    <a:pt x="76978" y="295759"/>
                  </a:lnTo>
                  <a:lnTo>
                    <a:pt x="102240" y="253194"/>
                  </a:lnTo>
                  <a:lnTo>
                    <a:pt x="131376" y="213192"/>
                  </a:lnTo>
                  <a:lnTo>
                    <a:pt x="164093" y="176058"/>
                  </a:lnTo>
                  <a:lnTo>
                    <a:pt x="200097" y="142099"/>
                  </a:lnTo>
                  <a:lnTo>
                    <a:pt x="239094" y="111620"/>
                  </a:lnTo>
                  <a:lnTo>
                    <a:pt x="280790" y="84928"/>
                  </a:lnTo>
                  <a:lnTo>
                    <a:pt x="324891" y="62328"/>
                  </a:lnTo>
                  <a:lnTo>
                    <a:pt x="336385" y="56315"/>
                  </a:lnTo>
                  <a:lnTo>
                    <a:pt x="346081" y="49411"/>
                  </a:lnTo>
                  <a:lnTo>
                    <a:pt x="352245" y="42330"/>
                  </a:lnTo>
                  <a:lnTo>
                    <a:pt x="353144" y="35787"/>
                  </a:lnTo>
                  <a:lnTo>
                    <a:pt x="351175" y="30650"/>
                  </a:lnTo>
                  <a:lnTo>
                    <a:pt x="341672" y="28510"/>
                  </a:lnTo>
                  <a:lnTo>
                    <a:pt x="380405" y="28510"/>
                  </a:lnTo>
                  <a:lnTo>
                    <a:pt x="360174" y="75093"/>
                  </a:lnTo>
                  <a:lnTo>
                    <a:pt x="295018" y="109967"/>
                  </a:lnTo>
                  <a:lnTo>
                    <a:pt x="255606" y="135185"/>
                  </a:lnTo>
                  <a:lnTo>
                    <a:pt x="218746" y="163978"/>
                  </a:lnTo>
                  <a:lnTo>
                    <a:pt x="184716" y="196060"/>
                  </a:lnTo>
                  <a:lnTo>
                    <a:pt x="153792" y="231144"/>
                  </a:lnTo>
                  <a:lnTo>
                    <a:pt x="126251" y="268943"/>
                  </a:lnTo>
                  <a:lnTo>
                    <a:pt x="102370" y="309171"/>
                  </a:lnTo>
                  <a:lnTo>
                    <a:pt x="82426" y="351539"/>
                  </a:lnTo>
                  <a:lnTo>
                    <a:pt x="78204" y="361525"/>
                  </a:lnTo>
                  <a:lnTo>
                    <a:pt x="74455" y="369090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7774" y="7517560"/>
              <a:ext cx="92014" cy="14801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0" y="7954394"/>
            <a:ext cx="2351405" cy="2324100"/>
          </a:xfrm>
          <a:custGeom>
            <a:avLst/>
            <a:gdLst/>
            <a:ahLst/>
            <a:cxnLst/>
            <a:rect l="l" t="t" r="r" b="b"/>
            <a:pathLst>
              <a:path w="2351405" h="2324100">
                <a:moveTo>
                  <a:pt x="1049127" y="1269999"/>
                </a:moveTo>
                <a:lnTo>
                  <a:pt x="696689" y="1269999"/>
                </a:lnTo>
                <a:lnTo>
                  <a:pt x="687701" y="1219199"/>
                </a:lnTo>
                <a:lnTo>
                  <a:pt x="678440" y="1168399"/>
                </a:lnTo>
                <a:lnTo>
                  <a:pt x="668949" y="1117599"/>
                </a:lnTo>
                <a:lnTo>
                  <a:pt x="659266" y="1066799"/>
                </a:lnTo>
                <a:lnTo>
                  <a:pt x="649432" y="1015999"/>
                </a:lnTo>
                <a:lnTo>
                  <a:pt x="639486" y="965199"/>
                </a:lnTo>
                <a:lnTo>
                  <a:pt x="629468" y="914399"/>
                </a:lnTo>
                <a:lnTo>
                  <a:pt x="609379" y="812799"/>
                </a:lnTo>
                <a:lnTo>
                  <a:pt x="599388" y="761999"/>
                </a:lnTo>
                <a:lnTo>
                  <a:pt x="589484" y="711199"/>
                </a:lnTo>
                <a:lnTo>
                  <a:pt x="579710" y="660399"/>
                </a:lnTo>
                <a:lnTo>
                  <a:pt x="570103" y="609599"/>
                </a:lnTo>
                <a:lnTo>
                  <a:pt x="560705" y="558799"/>
                </a:lnTo>
                <a:lnTo>
                  <a:pt x="551556" y="507999"/>
                </a:lnTo>
                <a:lnTo>
                  <a:pt x="542695" y="457199"/>
                </a:lnTo>
                <a:lnTo>
                  <a:pt x="534163" y="406399"/>
                </a:lnTo>
                <a:lnTo>
                  <a:pt x="525999" y="355599"/>
                </a:lnTo>
                <a:lnTo>
                  <a:pt x="517382" y="292099"/>
                </a:lnTo>
                <a:lnTo>
                  <a:pt x="511155" y="241299"/>
                </a:lnTo>
                <a:lnTo>
                  <a:pt x="507207" y="177799"/>
                </a:lnTo>
                <a:lnTo>
                  <a:pt x="505431" y="126999"/>
                </a:lnTo>
                <a:lnTo>
                  <a:pt x="505475" y="101599"/>
                </a:lnTo>
                <a:lnTo>
                  <a:pt x="508960" y="63499"/>
                </a:lnTo>
                <a:lnTo>
                  <a:pt x="531483" y="25399"/>
                </a:lnTo>
                <a:lnTo>
                  <a:pt x="616809" y="0"/>
                </a:lnTo>
                <a:lnTo>
                  <a:pt x="655002" y="12699"/>
                </a:lnTo>
                <a:lnTo>
                  <a:pt x="677349" y="50799"/>
                </a:lnTo>
                <a:lnTo>
                  <a:pt x="689053" y="101599"/>
                </a:lnTo>
                <a:lnTo>
                  <a:pt x="695317" y="139699"/>
                </a:lnTo>
                <a:lnTo>
                  <a:pt x="701346" y="190499"/>
                </a:lnTo>
                <a:lnTo>
                  <a:pt x="709819" y="228599"/>
                </a:lnTo>
                <a:lnTo>
                  <a:pt x="718648" y="279399"/>
                </a:lnTo>
                <a:lnTo>
                  <a:pt x="727800" y="330199"/>
                </a:lnTo>
                <a:lnTo>
                  <a:pt x="737241" y="380999"/>
                </a:lnTo>
                <a:lnTo>
                  <a:pt x="746935" y="431799"/>
                </a:lnTo>
                <a:lnTo>
                  <a:pt x="756850" y="482599"/>
                </a:lnTo>
                <a:lnTo>
                  <a:pt x="766950" y="533399"/>
                </a:lnTo>
                <a:lnTo>
                  <a:pt x="777202" y="584199"/>
                </a:lnTo>
                <a:lnTo>
                  <a:pt x="787570" y="634999"/>
                </a:lnTo>
                <a:lnTo>
                  <a:pt x="798021" y="685799"/>
                </a:lnTo>
                <a:lnTo>
                  <a:pt x="829528" y="825499"/>
                </a:lnTo>
                <a:lnTo>
                  <a:pt x="839967" y="876299"/>
                </a:lnTo>
                <a:lnTo>
                  <a:pt x="850318" y="927099"/>
                </a:lnTo>
                <a:lnTo>
                  <a:pt x="860545" y="977899"/>
                </a:lnTo>
                <a:lnTo>
                  <a:pt x="870616" y="1028699"/>
                </a:lnTo>
                <a:lnTo>
                  <a:pt x="880494" y="1079499"/>
                </a:lnTo>
                <a:lnTo>
                  <a:pt x="890147" y="1130299"/>
                </a:lnTo>
                <a:lnTo>
                  <a:pt x="1145704" y="1130299"/>
                </a:lnTo>
                <a:lnTo>
                  <a:pt x="1126288" y="1155699"/>
                </a:lnTo>
                <a:lnTo>
                  <a:pt x="1049127" y="1269999"/>
                </a:lnTo>
                <a:close/>
              </a:path>
              <a:path w="2351405" h="2324100">
                <a:moveTo>
                  <a:pt x="1145704" y="1130299"/>
                </a:moveTo>
                <a:lnTo>
                  <a:pt x="890147" y="1130299"/>
                </a:lnTo>
                <a:lnTo>
                  <a:pt x="918307" y="1092199"/>
                </a:lnTo>
                <a:lnTo>
                  <a:pt x="946624" y="1041399"/>
                </a:lnTo>
                <a:lnTo>
                  <a:pt x="1003777" y="965199"/>
                </a:lnTo>
                <a:lnTo>
                  <a:pt x="1061696" y="888999"/>
                </a:lnTo>
                <a:lnTo>
                  <a:pt x="1090972" y="838199"/>
                </a:lnTo>
                <a:lnTo>
                  <a:pt x="1120474" y="800099"/>
                </a:lnTo>
                <a:lnTo>
                  <a:pt x="1150212" y="761999"/>
                </a:lnTo>
                <a:lnTo>
                  <a:pt x="1180200" y="723899"/>
                </a:lnTo>
                <a:lnTo>
                  <a:pt x="1210447" y="685799"/>
                </a:lnTo>
                <a:lnTo>
                  <a:pt x="1240965" y="647699"/>
                </a:lnTo>
                <a:lnTo>
                  <a:pt x="1271766" y="609599"/>
                </a:lnTo>
                <a:lnTo>
                  <a:pt x="1302862" y="571499"/>
                </a:lnTo>
                <a:lnTo>
                  <a:pt x="1334262" y="533399"/>
                </a:lnTo>
                <a:lnTo>
                  <a:pt x="1365980" y="495299"/>
                </a:lnTo>
                <a:lnTo>
                  <a:pt x="1398025" y="457199"/>
                </a:lnTo>
                <a:lnTo>
                  <a:pt x="1430410" y="419099"/>
                </a:lnTo>
                <a:lnTo>
                  <a:pt x="1463146" y="380999"/>
                </a:lnTo>
                <a:lnTo>
                  <a:pt x="1487327" y="342899"/>
                </a:lnTo>
                <a:lnTo>
                  <a:pt x="1512749" y="317499"/>
                </a:lnTo>
                <a:lnTo>
                  <a:pt x="1539917" y="279399"/>
                </a:lnTo>
                <a:lnTo>
                  <a:pt x="1569335" y="253999"/>
                </a:lnTo>
                <a:lnTo>
                  <a:pt x="1601508" y="241299"/>
                </a:lnTo>
                <a:lnTo>
                  <a:pt x="1636940" y="241299"/>
                </a:lnTo>
                <a:lnTo>
                  <a:pt x="1676137" y="253999"/>
                </a:lnTo>
                <a:lnTo>
                  <a:pt x="1702363" y="279399"/>
                </a:lnTo>
                <a:lnTo>
                  <a:pt x="1709353" y="317499"/>
                </a:lnTo>
                <a:lnTo>
                  <a:pt x="1701807" y="355599"/>
                </a:lnTo>
                <a:lnTo>
                  <a:pt x="1684425" y="393699"/>
                </a:lnTo>
                <a:lnTo>
                  <a:pt x="1661908" y="431799"/>
                </a:lnTo>
                <a:lnTo>
                  <a:pt x="1629637" y="482599"/>
                </a:lnTo>
                <a:lnTo>
                  <a:pt x="1595983" y="520699"/>
                </a:lnTo>
                <a:lnTo>
                  <a:pt x="1561383" y="571499"/>
                </a:lnTo>
                <a:lnTo>
                  <a:pt x="1526274" y="609599"/>
                </a:lnTo>
                <a:lnTo>
                  <a:pt x="1493859" y="647699"/>
                </a:lnTo>
                <a:lnTo>
                  <a:pt x="1461718" y="685799"/>
                </a:lnTo>
                <a:lnTo>
                  <a:pt x="1429853" y="736599"/>
                </a:lnTo>
                <a:lnTo>
                  <a:pt x="1398262" y="774699"/>
                </a:lnTo>
                <a:lnTo>
                  <a:pt x="1366947" y="812799"/>
                </a:lnTo>
                <a:lnTo>
                  <a:pt x="1335905" y="863599"/>
                </a:lnTo>
                <a:lnTo>
                  <a:pt x="1305138" y="901699"/>
                </a:lnTo>
                <a:lnTo>
                  <a:pt x="1274645" y="939799"/>
                </a:lnTo>
                <a:lnTo>
                  <a:pt x="1244426" y="990599"/>
                </a:lnTo>
                <a:lnTo>
                  <a:pt x="1214481" y="1028699"/>
                </a:lnTo>
                <a:lnTo>
                  <a:pt x="1184810" y="1066799"/>
                </a:lnTo>
                <a:lnTo>
                  <a:pt x="1155412" y="1117599"/>
                </a:lnTo>
                <a:lnTo>
                  <a:pt x="1145704" y="1130299"/>
                </a:lnTo>
                <a:close/>
              </a:path>
              <a:path w="2351405" h="2324100">
                <a:moveTo>
                  <a:pt x="2238594" y="1435099"/>
                </a:moveTo>
                <a:lnTo>
                  <a:pt x="347353" y="1435099"/>
                </a:lnTo>
                <a:lnTo>
                  <a:pt x="397415" y="1422399"/>
                </a:lnTo>
                <a:lnTo>
                  <a:pt x="426145" y="1422399"/>
                </a:lnTo>
                <a:lnTo>
                  <a:pt x="454900" y="1409699"/>
                </a:lnTo>
                <a:lnTo>
                  <a:pt x="512481" y="1409699"/>
                </a:lnTo>
                <a:lnTo>
                  <a:pt x="364773" y="1282699"/>
                </a:lnTo>
                <a:lnTo>
                  <a:pt x="290824" y="1231899"/>
                </a:lnTo>
                <a:lnTo>
                  <a:pt x="253826" y="1193799"/>
                </a:lnTo>
                <a:lnTo>
                  <a:pt x="214513" y="1168399"/>
                </a:lnTo>
                <a:lnTo>
                  <a:pt x="175390" y="1130299"/>
                </a:lnTo>
                <a:lnTo>
                  <a:pt x="136430" y="1104899"/>
                </a:lnTo>
                <a:lnTo>
                  <a:pt x="97607" y="1066799"/>
                </a:lnTo>
                <a:lnTo>
                  <a:pt x="58895" y="1041399"/>
                </a:lnTo>
                <a:lnTo>
                  <a:pt x="20267" y="1003299"/>
                </a:lnTo>
                <a:lnTo>
                  <a:pt x="0" y="990599"/>
                </a:lnTo>
                <a:lnTo>
                  <a:pt x="0" y="711199"/>
                </a:lnTo>
                <a:lnTo>
                  <a:pt x="25560" y="736599"/>
                </a:lnTo>
                <a:lnTo>
                  <a:pt x="103833" y="787399"/>
                </a:lnTo>
                <a:lnTo>
                  <a:pt x="142928" y="825499"/>
                </a:lnTo>
                <a:lnTo>
                  <a:pt x="182003" y="850899"/>
                </a:lnTo>
                <a:lnTo>
                  <a:pt x="416330" y="1041399"/>
                </a:lnTo>
                <a:lnTo>
                  <a:pt x="455415" y="1079499"/>
                </a:lnTo>
                <a:lnTo>
                  <a:pt x="494522" y="1104899"/>
                </a:lnTo>
                <a:lnTo>
                  <a:pt x="533658" y="1142999"/>
                </a:lnTo>
                <a:lnTo>
                  <a:pt x="603814" y="1193799"/>
                </a:lnTo>
                <a:lnTo>
                  <a:pt x="696689" y="1269999"/>
                </a:lnTo>
                <a:lnTo>
                  <a:pt x="1049127" y="1269999"/>
                </a:lnTo>
                <a:lnTo>
                  <a:pt x="1040554" y="1282699"/>
                </a:lnTo>
                <a:lnTo>
                  <a:pt x="1012521" y="1320799"/>
                </a:lnTo>
                <a:lnTo>
                  <a:pt x="1006063" y="1333499"/>
                </a:lnTo>
                <a:lnTo>
                  <a:pt x="999666" y="1346199"/>
                </a:lnTo>
                <a:lnTo>
                  <a:pt x="986908" y="1358899"/>
                </a:lnTo>
                <a:lnTo>
                  <a:pt x="2346363" y="1358899"/>
                </a:lnTo>
                <a:lnTo>
                  <a:pt x="2332347" y="1384299"/>
                </a:lnTo>
                <a:lnTo>
                  <a:pt x="2309469" y="1409699"/>
                </a:lnTo>
                <a:lnTo>
                  <a:pt x="2278096" y="1422399"/>
                </a:lnTo>
                <a:lnTo>
                  <a:pt x="2238594" y="1435099"/>
                </a:lnTo>
                <a:close/>
              </a:path>
              <a:path w="2351405" h="2324100">
                <a:moveTo>
                  <a:pt x="2346363" y="1358899"/>
                </a:moveTo>
                <a:lnTo>
                  <a:pt x="1041188" y="1358899"/>
                </a:lnTo>
                <a:lnTo>
                  <a:pt x="1095422" y="1346199"/>
                </a:lnTo>
                <a:lnTo>
                  <a:pt x="1149594" y="1346199"/>
                </a:lnTo>
                <a:lnTo>
                  <a:pt x="1203691" y="1333499"/>
                </a:lnTo>
                <a:lnTo>
                  <a:pt x="1257698" y="1333499"/>
                </a:lnTo>
                <a:lnTo>
                  <a:pt x="1311601" y="1320799"/>
                </a:lnTo>
                <a:lnTo>
                  <a:pt x="1361389" y="1308099"/>
                </a:lnTo>
                <a:lnTo>
                  <a:pt x="1411210" y="1308099"/>
                </a:lnTo>
                <a:lnTo>
                  <a:pt x="1461067" y="1295399"/>
                </a:lnTo>
                <a:lnTo>
                  <a:pt x="1510959" y="1295399"/>
                </a:lnTo>
                <a:lnTo>
                  <a:pt x="1560890" y="1282699"/>
                </a:lnTo>
                <a:lnTo>
                  <a:pt x="1610859" y="1282699"/>
                </a:lnTo>
                <a:lnTo>
                  <a:pt x="1660869" y="1269999"/>
                </a:lnTo>
                <a:lnTo>
                  <a:pt x="1710921" y="1269999"/>
                </a:lnTo>
                <a:lnTo>
                  <a:pt x="1761016" y="1257299"/>
                </a:lnTo>
                <a:lnTo>
                  <a:pt x="1861340" y="1257299"/>
                </a:lnTo>
                <a:lnTo>
                  <a:pt x="1911573" y="1244599"/>
                </a:lnTo>
                <a:lnTo>
                  <a:pt x="1962831" y="1244599"/>
                </a:lnTo>
                <a:lnTo>
                  <a:pt x="2014139" y="1231899"/>
                </a:lnTo>
                <a:lnTo>
                  <a:pt x="2065476" y="1231899"/>
                </a:lnTo>
                <a:lnTo>
                  <a:pt x="2116820" y="1219199"/>
                </a:lnTo>
                <a:lnTo>
                  <a:pt x="2270676" y="1219199"/>
                </a:lnTo>
                <a:lnTo>
                  <a:pt x="2306471" y="1231899"/>
                </a:lnTo>
                <a:lnTo>
                  <a:pt x="2331571" y="1257299"/>
                </a:lnTo>
                <a:lnTo>
                  <a:pt x="2346342" y="1282699"/>
                </a:lnTo>
                <a:lnTo>
                  <a:pt x="2351150" y="1320799"/>
                </a:lnTo>
                <a:lnTo>
                  <a:pt x="2346363" y="1358899"/>
                </a:lnTo>
                <a:close/>
              </a:path>
              <a:path w="2351405" h="2324100">
                <a:moveTo>
                  <a:pt x="2141595" y="1447799"/>
                </a:moveTo>
                <a:lnTo>
                  <a:pt x="247312" y="1447799"/>
                </a:lnTo>
                <a:lnTo>
                  <a:pt x="297321" y="1435099"/>
                </a:lnTo>
                <a:lnTo>
                  <a:pt x="2190098" y="1435099"/>
                </a:lnTo>
                <a:lnTo>
                  <a:pt x="2141595" y="1447799"/>
                </a:lnTo>
                <a:close/>
              </a:path>
              <a:path w="2351405" h="2324100">
                <a:moveTo>
                  <a:pt x="0" y="1701799"/>
                </a:moveTo>
                <a:lnTo>
                  <a:pt x="0" y="1485899"/>
                </a:lnTo>
                <a:lnTo>
                  <a:pt x="147344" y="1460499"/>
                </a:lnTo>
                <a:lnTo>
                  <a:pt x="197322" y="1447799"/>
                </a:lnTo>
                <a:lnTo>
                  <a:pt x="2093086" y="1447799"/>
                </a:lnTo>
                <a:lnTo>
                  <a:pt x="2044569" y="1460499"/>
                </a:lnTo>
                <a:lnTo>
                  <a:pt x="1947510" y="1460499"/>
                </a:lnTo>
                <a:lnTo>
                  <a:pt x="1898967" y="1473199"/>
                </a:lnTo>
                <a:lnTo>
                  <a:pt x="1850414" y="1473199"/>
                </a:lnTo>
                <a:lnTo>
                  <a:pt x="1801850" y="1485899"/>
                </a:lnTo>
                <a:lnTo>
                  <a:pt x="1704687" y="1485899"/>
                </a:lnTo>
                <a:lnTo>
                  <a:pt x="1656087" y="1498599"/>
                </a:lnTo>
                <a:lnTo>
                  <a:pt x="1606906" y="1498599"/>
                </a:lnTo>
                <a:lnTo>
                  <a:pt x="1557796" y="1511299"/>
                </a:lnTo>
                <a:lnTo>
                  <a:pt x="1508741" y="1511299"/>
                </a:lnTo>
                <a:lnTo>
                  <a:pt x="1459726" y="1523999"/>
                </a:lnTo>
                <a:lnTo>
                  <a:pt x="1410735" y="1523999"/>
                </a:lnTo>
                <a:lnTo>
                  <a:pt x="1312764" y="1549399"/>
                </a:lnTo>
                <a:lnTo>
                  <a:pt x="1263753" y="1549399"/>
                </a:lnTo>
                <a:lnTo>
                  <a:pt x="1214704" y="1562099"/>
                </a:lnTo>
                <a:lnTo>
                  <a:pt x="1165602" y="1562099"/>
                </a:lnTo>
                <a:lnTo>
                  <a:pt x="1116431" y="1574799"/>
                </a:lnTo>
                <a:lnTo>
                  <a:pt x="1067176" y="1574799"/>
                </a:lnTo>
                <a:lnTo>
                  <a:pt x="1106651" y="1612899"/>
                </a:lnTo>
                <a:lnTo>
                  <a:pt x="1126374" y="1625599"/>
                </a:lnTo>
                <a:lnTo>
                  <a:pt x="470629" y="1625599"/>
                </a:lnTo>
                <a:lnTo>
                  <a:pt x="437193" y="1638299"/>
                </a:lnTo>
                <a:lnTo>
                  <a:pt x="387785" y="1638299"/>
                </a:lnTo>
                <a:lnTo>
                  <a:pt x="338371" y="1650999"/>
                </a:lnTo>
                <a:lnTo>
                  <a:pt x="91261" y="1689099"/>
                </a:lnTo>
                <a:lnTo>
                  <a:pt x="0" y="1701799"/>
                </a:lnTo>
                <a:close/>
              </a:path>
              <a:path w="2351405" h="2324100">
                <a:moveTo>
                  <a:pt x="393952" y="2324099"/>
                </a:moveTo>
                <a:lnTo>
                  <a:pt x="140027" y="2324099"/>
                </a:lnTo>
                <a:lnTo>
                  <a:pt x="151232" y="2311399"/>
                </a:lnTo>
                <a:lnTo>
                  <a:pt x="176941" y="2260599"/>
                </a:lnTo>
                <a:lnTo>
                  <a:pt x="202760" y="2222499"/>
                </a:lnTo>
                <a:lnTo>
                  <a:pt x="228679" y="2171699"/>
                </a:lnTo>
                <a:lnTo>
                  <a:pt x="280786" y="2095499"/>
                </a:lnTo>
                <a:lnTo>
                  <a:pt x="306958" y="2044699"/>
                </a:lnTo>
                <a:lnTo>
                  <a:pt x="359498" y="1968499"/>
                </a:lnTo>
                <a:lnTo>
                  <a:pt x="385849" y="1917699"/>
                </a:lnTo>
                <a:lnTo>
                  <a:pt x="412245" y="1879599"/>
                </a:lnTo>
                <a:lnTo>
                  <a:pt x="438676" y="1828799"/>
                </a:lnTo>
                <a:lnTo>
                  <a:pt x="465135" y="1790699"/>
                </a:lnTo>
                <a:lnTo>
                  <a:pt x="571081" y="1625599"/>
                </a:lnTo>
                <a:lnTo>
                  <a:pt x="1126374" y="1625599"/>
                </a:lnTo>
                <a:lnTo>
                  <a:pt x="1146096" y="1638299"/>
                </a:lnTo>
                <a:lnTo>
                  <a:pt x="1185510" y="1676399"/>
                </a:lnTo>
                <a:lnTo>
                  <a:pt x="1224893" y="1701799"/>
                </a:lnTo>
                <a:lnTo>
                  <a:pt x="1251119" y="1727199"/>
                </a:lnTo>
                <a:lnTo>
                  <a:pt x="758717" y="1727199"/>
                </a:lnTo>
                <a:lnTo>
                  <a:pt x="730716" y="1765299"/>
                </a:lnTo>
                <a:lnTo>
                  <a:pt x="674982" y="1866899"/>
                </a:lnTo>
                <a:lnTo>
                  <a:pt x="619391" y="1955799"/>
                </a:lnTo>
                <a:lnTo>
                  <a:pt x="591567" y="2006599"/>
                </a:lnTo>
                <a:lnTo>
                  <a:pt x="563681" y="2044699"/>
                </a:lnTo>
                <a:lnTo>
                  <a:pt x="535701" y="2095499"/>
                </a:lnTo>
                <a:lnTo>
                  <a:pt x="508511" y="2133599"/>
                </a:lnTo>
                <a:lnTo>
                  <a:pt x="481220" y="2184399"/>
                </a:lnTo>
                <a:lnTo>
                  <a:pt x="426555" y="2273299"/>
                </a:lnTo>
                <a:lnTo>
                  <a:pt x="399290" y="2311399"/>
                </a:lnTo>
                <a:lnTo>
                  <a:pt x="393952" y="2324099"/>
                </a:lnTo>
                <a:close/>
              </a:path>
              <a:path w="2351405" h="2324100">
                <a:moveTo>
                  <a:pt x="1056787" y="2324099"/>
                </a:moveTo>
                <a:lnTo>
                  <a:pt x="832798" y="2324099"/>
                </a:lnTo>
                <a:lnTo>
                  <a:pt x="825944" y="2273299"/>
                </a:lnTo>
                <a:lnTo>
                  <a:pt x="819309" y="2222499"/>
                </a:lnTo>
                <a:lnTo>
                  <a:pt x="812815" y="2171699"/>
                </a:lnTo>
                <a:lnTo>
                  <a:pt x="806451" y="2120899"/>
                </a:lnTo>
                <a:lnTo>
                  <a:pt x="800203" y="2070099"/>
                </a:lnTo>
                <a:lnTo>
                  <a:pt x="794060" y="2019299"/>
                </a:lnTo>
                <a:lnTo>
                  <a:pt x="788010" y="1968499"/>
                </a:lnTo>
                <a:lnTo>
                  <a:pt x="782039" y="1930399"/>
                </a:lnTo>
                <a:lnTo>
                  <a:pt x="776137" y="1879599"/>
                </a:lnTo>
                <a:lnTo>
                  <a:pt x="770291" y="1828799"/>
                </a:lnTo>
                <a:lnTo>
                  <a:pt x="764488" y="1777999"/>
                </a:lnTo>
                <a:lnTo>
                  <a:pt x="758717" y="1727199"/>
                </a:lnTo>
                <a:lnTo>
                  <a:pt x="1251119" y="1727199"/>
                </a:lnTo>
                <a:lnTo>
                  <a:pt x="1303570" y="1777999"/>
                </a:lnTo>
                <a:lnTo>
                  <a:pt x="1342864" y="1803399"/>
                </a:lnTo>
                <a:lnTo>
                  <a:pt x="987361" y="1803399"/>
                </a:lnTo>
                <a:lnTo>
                  <a:pt x="993523" y="1854199"/>
                </a:lnTo>
                <a:lnTo>
                  <a:pt x="999740" y="1892299"/>
                </a:lnTo>
                <a:lnTo>
                  <a:pt x="1006018" y="1943099"/>
                </a:lnTo>
                <a:lnTo>
                  <a:pt x="1012362" y="1993899"/>
                </a:lnTo>
                <a:lnTo>
                  <a:pt x="1018779" y="2044699"/>
                </a:lnTo>
                <a:lnTo>
                  <a:pt x="1025274" y="2095499"/>
                </a:lnTo>
                <a:lnTo>
                  <a:pt x="1031854" y="2146299"/>
                </a:lnTo>
                <a:lnTo>
                  <a:pt x="1038523" y="2197099"/>
                </a:lnTo>
                <a:lnTo>
                  <a:pt x="1045287" y="2247899"/>
                </a:lnTo>
                <a:lnTo>
                  <a:pt x="1052154" y="2298699"/>
                </a:lnTo>
                <a:lnTo>
                  <a:pt x="1056787" y="2324099"/>
                </a:lnTo>
                <a:close/>
              </a:path>
              <a:path w="2351405" h="2324100">
                <a:moveTo>
                  <a:pt x="1957986" y="2324099"/>
                </a:moveTo>
                <a:lnTo>
                  <a:pt x="1615486" y="2324099"/>
                </a:lnTo>
                <a:lnTo>
                  <a:pt x="1572429" y="2285999"/>
                </a:lnTo>
                <a:lnTo>
                  <a:pt x="1533596" y="2260599"/>
                </a:lnTo>
                <a:lnTo>
                  <a:pt x="1494737" y="2222499"/>
                </a:lnTo>
                <a:lnTo>
                  <a:pt x="1455853" y="2197099"/>
                </a:lnTo>
                <a:lnTo>
                  <a:pt x="1378010" y="2120899"/>
                </a:lnTo>
                <a:lnTo>
                  <a:pt x="1339051" y="2095499"/>
                </a:lnTo>
                <a:lnTo>
                  <a:pt x="1300068" y="2057399"/>
                </a:lnTo>
                <a:lnTo>
                  <a:pt x="1261061" y="2031999"/>
                </a:lnTo>
                <a:lnTo>
                  <a:pt x="1182976" y="1955799"/>
                </a:lnTo>
                <a:lnTo>
                  <a:pt x="1143899" y="1930399"/>
                </a:lnTo>
                <a:lnTo>
                  <a:pt x="1104798" y="1892299"/>
                </a:lnTo>
                <a:lnTo>
                  <a:pt x="1065675" y="1866899"/>
                </a:lnTo>
                <a:lnTo>
                  <a:pt x="1026529" y="1828799"/>
                </a:lnTo>
                <a:lnTo>
                  <a:pt x="987361" y="1803399"/>
                </a:lnTo>
                <a:lnTo>
                  <a:pt x="1342864" y="1803399"/>
                </a:lnTo>
                <a:lnTo>
                  <a:pt x="1382130" y="1841499"/>
                </a:lnTo>
                <a:lnTo>
                  <a:pt x="1421367" y="1866899"/>
                </a:lnTo>
                <a:lnTo>
                  <a:pt x="1499757" y="1943099"/>
                </a:lnTo>
                <a:lnTo>
                  <a:pt x="1538911" y="1968499"/>
                </a:lnTo>
                <a:lnTo>
                  <a:pt x="1578038" y="2006599"/>
                </a:lnTo>
                <a:lnTo>
                  <a:pt x="1617138" y="2031999"/>
                </a:lnTo>
                <a:lnTo>
                  <a:pt x="1695261" y="2108199"/>
                </a:lnTo>
                <a:lnTo>
                  <a:pt x="1734284" y="2133599"/>
                </a:lnTo>
                <a:lnTo>
                  <a:pt x="1773281" y="2171699"/>
                </a:lnTo>
                <a:lnTo>
                  <a:pt x="1812255" y="2197099"/>
                </a:lnTo>
                <a:lnTo>
                  <a:pt x="1890129" y="2273299"/>
                </a:lnTo>
                <a:lnTo>
                  <a:pt x="1929030" y="2298699"/>
                </a:lnTo>
                <a:lnTo>
                  <a:pt x="1957986" y="2324099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882775" cy="2590800"/>
          </a:xfrm>
          <a:custGeom>
            <a:avLst/>
            <a:gdLst/>
            <a:ahLst/>
            <a:cxnLst/>
            <a:rect l="l" t="t" r="r" b="b"/>
            <a:pathLst>
              <a:path w="1882775" h="2590800">
                <a:moveTo>
                  <a:pt x="933335" y="2439593"/>
                </a:moveTo>
                <a:lnTo>
                  <a:pt x="928712" y="2437282"/>
                </a:lnTo>
                <a:lnTo>
                  <a:pt x="923239" y="2442743"/>
                </a:lnTo>
                <a:lnTo>
                  <a:pt x="920724" y="2447366"/>
                </a:lnTo>
                <a:lnTo>
                  <a:pt x="931443" y="2449893"/>
                </a:lnTo>
                <a:lnTo>
                  <a:pt x="933119" y="2443797"/>
                </a:lnTo>
                <a:lnTo>
                  <a:pt x="933335" y="2439593"/>
                </a:lnTo>
                <a:close/>
              </a:path>
              <a:path w="1882775" h="2590800">
                <a:moveTo>
                  <a:pt x="1882381" y="977900"/>
                </a:moveTo>
                <a:lnTo>
                  <a:pt x="1874291" y="939800"/>
                </a:lnTo>
                <a:lnTo>
                  <a:pt x="1873783" y="889000"/>
                </a:lnTo>
                <a:lnTo>
                  <a:pt x="1876323" y="838200"/>
                </a:lnTo>
                <a:lnTo>
                  <a:pt x="1877339" y="787400"/>
                </a:lnTo>
                <a:lnTo>
                  <a:pt x="1875116" y="749300"/>
                </a:lnTo>
                <a:lnTo>
                  <a:pt x="1870583" y="711200"/>
                </a:lnTo>
                <a:lnTo>
                  <a:pt x="1857971" y="698500"/>
                </a:lnTo>
                <a:lnTo>
                  <a:pt x="1831505" y="673100"/>
                </a:lnTo>
                <a:lnTo>
                  <a:pt x="1843011" y="673100"/>
                </a:lnTo>
                <a:lnTo>
                  <a:pt x="1852764" y="660400"/>
                </a:lnTo>
                <a:lnTo>
                  <a:pt x="1860511" y="647700"/>
                </a:lnTo>
                <a:lnTo>
                  <a:pt x="1865985" y="635000"/>
                </a:lnTo>
                <a:lnTo>
                  <a:pt x="1850999" y="635000"/>
                </a:lnTo>
                <a:lnTo>
                  <a:pt x="1844103" y="622300"/>
                </a:lnTo>
                <a:lnTo>
                  <a:pt x="1837601" y="622300"/>
                </a:lnTo>
                <a:lnTo>
                  <a:pt x="1849729" y="609600"/>
                </a:lnTo>
                <a:lnTo>
                  <a:pt x="1851812" y="584200"/>
                </a:lnTo>
                <a:lnTo>
                  <a:pt x="1848269" y="571500"/>
                </a:lnTo>
                <a:lnTo>
                  <a:pt x="1843493" y="546100"/>
                </a:lnTo>
                <a:lnTo>
                  <a:pt x="1852942" y="508000"/>
                </a:lnTo>
                <a:lnTo>
                  <a:pt x="1842414" y="495300"/>
                </a:lnTo>
                <a:lnTo>
                  <a:pt x="1818043" y="457200"/>
                </a:lnTo>
                <a:lnTo>
                  <a:pt x="1816608" y="419100"/>
                </a:lnTo>
                <a:lnTo>
                  <a:pt x="1816125" y="393700"/>
                </a:lnTo>
                <a:lnTo>
                  <a:pt x="1814055" y="381000"/>
                </a:lnTo>
                <a:lnTo>
                  <a:pt x="1805711" y="355600"/>
                </a:lnTo>
                <a:lnTo>
                  <a:pt x="1795526" y="342900"/>
                </a:lnTo>
                <a:lnTo>
                  <a:pt x="1785937" y="342900"/>
                </a:lnTo>
                <a:lnTo>
                  <a:pt x="1779358" y="330200"/>
                </a:lnTo>
                <a:lnTo>
                  <a:pt x="1762747" y="279400"/>
                </a:lnTo>
                <a:lnTo>
                  <a:pt x="1748320" y="228600"/>
                </a:lnTo>
                <a:lnTo>
                  <a:pt x="1730082" y="190500"/>
                </a:lnTo>
                <a:lnTo>
                  <a:pt x="1709013" y="152400"/>
                </a:lnTo>
                <a:lnTo>
                  <a:pt x="1701990" y="139700"/>
                </a:lnTo>
                <a:lnTo>
                  <a:pt x="1692148" y="152400"/>
                </a:lnTo>
                <a:lnTo>
                  <a:pt x="1658264" y="152400"/>
                </a:lnTo>
                <a:lnTo>
                  <a:pt x="1656334" y="139700"/>
                </a:lnTo>
                <a:lnTo>
                  <a:pt x="1656892" y="114300"/>
                </a:lnTo>
                <a:lnTo>
                  <a:pt x="1659978" y="101600"/>
                </a:lnTo>
                <a:lnTo>
                  <a:pt x="1665617" y="88900"/>
                </a:lnTo>
                <a:lnTo>
                  <a:pt x="1651241" y="88900"/>
                </a:lnTo>
                <a:lnTo>
                  <a:pt x="1643888" y="76200"/>
                </a:lnTo>
                <a:lnTo>
                  <a:pt x="1636395" y="76200"/>
                </a:lnTo>
                <a:lnTo>
                  <a:pt x="1630705" y="63500"/>
                </a:lnTo>
                <a:lnTo>
                  <a:pt x="1621917" y="38100"/>
                </a:lnTo>
                <a:lnTo>
                  <a:pt x="1610169" y="12700"/>
                </a:lnTo>
                <a:lnTo>
                  <a:pt x="1595602" y="0"/>
                </a:lnTo>
                <a:lnTo>
                  <a:pt x="1353616" y="0"/>
                </a:lnTo>
                <a:lnTo>
                  <a:pt x="1375600" y="25400"/>
                </a:lnTo>
                <a:lnTo>
                  <a:pt x="1398130" y="50800"/>
                </a:lnTo>
                <a:lnTo>
                  <a:pt x="1421853" y="76200"/>
                </a:lnTo>
                <a:lnTo>
                  <a:pt x="1447380" y="101600"/>
                </a:lnTo>
                <a:lnTo>
                  <a:pt x="1493850" y="165100"/>
                </a:lnTo>
                <a:lnTo>
                  <a:pt x="1526019" y="203200"/>
                </a:lnTo>
                <a:lnTo>
                  <a:pt x="1561884" y="266700"/>
                </a:lnTo>
                <a:lnTo>
                  <a:pt x="1586166" y="304800"/>
                </a:lnTo>
                <a:lnTo>
                  <a:pt x="1608010" y="355600"/>
                </a:lnTo>
                <a:lnTo>
                  <a:pt x="1627974" y="406400"/>
                </a:lnTo>
                <a:lnTo>
                  <a:pt x="1646567" y="457200"/>
                </a:lnTo>
                <a:lnTo>
                  <a:pt x="1664360" y="508000"/>
                </a:lnTo>
                <a:lnTo>
                  <a:pt x="1677847" y="546100"/>
                </a:lnTo>
                <a:lnTo>
                  <a:pt x="1689442" y="596900"/>
                </a:lnTo>
                <a:lnTo>
                  <a:pt x="1699107" y="647700"/>
                </a:lnTo>
                <a:lnTo>
                  <a:pt x="1706778" y="698500"/>
                </a:lnTo>
                <a:lnTo>
                  <a:pt x="1712404" y="749300"/>
                </a:lnTo>
                <a:lnTo>
                  <a:pt x="1715922" y="787400"/>
                </a:lnTo>
                <a:lnTo>
                  <a:pt x="1717268" y="838200"/>
                </a:lnTo>
                <a:lnTo>
                  <a:pt x="1716417" y="889000"/>
                </a:lnTo>
                <a:lnTo>
                  <a:pt x="1713280" y="939800"/>
                </a:lnTo>
                <a:lnTo>
                  <a:pt x="1707832" y="990600"/>
                </a:lnTo>
                <a:lnTo>
                  <a:pt x="1699996" y="1041400"/>
                </a:lnTo>
                <a:lnTo>
                  <a:pt x="1689735" y="1092200"/>
                </a:lnTo>
                <a:lnTo>
                  <a:pt x="1676971" y="1130300"/>
                </a:lnTo>
                <a:lnTo>
                  <a:pt x="1663814" y="1181100"/>
                </a:lnTo>
                <a:lnTo>
                  <a:pt x="1650225" y="1231900"/>
                </a:lnTo>
                <a:lnTo>
                  <a:pt x="1636115" y="1270000"/>
                </a:lnTo>
                <a:lnTo>
                  <a:pt x="1621370" y="1320800"/>
                </a:lnTo>
                <a:lnTo>
                  <a:pt x="1605927" y="1358900"/>
                </a:lnTo>
                <a:lnTo>
                  <a:pt x="1589659" y="1409700"/>
                </a:lnTo>
                <a:lnTo>
                  <a:pt x="1572475" y="1447800"/>
                </a:lnTo>
                <a:lnTo>
                  <a:pt x="1551203" y="1498600"/>
                </a:lnTo>
                <a:lnTo>
                  <a:pt x="1528203" y="1549400"/>
                </a:lnTo>
                <a:lnTo>
                  <a:pt x="1503235" y="1600200"/>
                </a:lnTo>
                <a:lnTo>
                  <a:pt x="1476032" y="1651000"/>
                </a:lnTo>
                <a:lnTo>
                  <a:pt x="1446364" y="1689100"/>
                </a:lnTo>
                <a:lnTo>
                  <a:pt x="1413954" y="1739900"/>
                </a:lnTo>
                <a:lnTo>
                  <a:pt x="1380299" y="1778000"/>
                </a:lnTo>
                <a:lnTo>
                  <a:pt x="1345158" y="1816100"/>
                </a:lnTo>
                <a:lnTo>
                  <a:pt x="1308227" y="1854200"/>
                </a:lnTo>
                <a:lnTo>
                  <a:pt x="1269212" y="1892300"/>
                </a:lnTo>
                <a:lnTo>
                  <a:pt x="1227810" y="1930400"/>
                </a:lnTo>
                <a:lnTo>
                  <a:pt x="1183741" y="1955800"/>
                </a:lnTo>
                <a:lnTo>
                  <a:pt x="1182014" y="1943100"/>
                </a:lnTo>
                <a:lnTo>
                  <a:pt x="1179690" y="1917700"/>
                </a:lnTo>
                <a:lnTo>
                  <a:pt x="1176820" y="1905000"/>
                </a:lnTo>
                <a:lnTo>
                  <a:pt x="1173441" y="1892300"/>
                </a:lnTo>
                <a:lnTo>
                  <a:pt x="1181455" y="1879600"/>
                </a:lnTo>
                <a:lnTo>
                  <a:pt x="1188834" y="1892300"/>
                </a:lnTo>
                <a:lnTo>
                  <a:pt x="1205814" y="1892300"/>
                </a:lnTo>
                <a:lnTo>
                  <a:pt x="1202283" y="1879600"/>
                </a:lnTo>
                <a:lnTo>
                  <a:pt x="1195235" y="1854200"/>
                </a:lnTo>
                <a:lnTo>
                  <a:pt x="1191463" y="1803400"/>
                </a:lnTo>
                <a:lnTo>
                  <a:pt x="1190612" y="1739900"/>
                </a:lnTo>
                <a:lnTo>
                  <a:pt x="1188783" y="1701800"/>
                </a:lnTo>
                <a:lnTo>
                  <a:pt x="1183754" y="1651000"/>
                </a:lnTo>
                <a:lnTo>
                  <a:pt x="1177505" y="1625600"/>
                </a:lnTo>
                <a:lnTo>
                  <a:pt x="1163510" y="1600200"/>
                </a:lnTo>
                <a:lnTo>
                  <a:pt x="1135176" y="1574800"/>
                </a:lnTo>
                <a:lnTo>
                  <a:pt x="1155827" y="1574800"/>
                </a:lnTo>
                <a:lnTo>
                  <a:pt x="1162900" y="1562100"/>
                </a:lnTo>
                <a:lnTo>
                  <a:pt x="1167333" y="1549400"/>
                </a:lnTo>
                <a:lnTo>
                  <a:pt x="1151775" y="1549400"/>
                </a:lnTo>
                <a:lnTo>
                  <a:pt x="1144460" y="1536700"/>
                </a:lnTo>
                <a:lnTo>
                  <a:pt x="1137488" y="1536700"/>
                </a:lnTo>
                <a:lnTo>
                  <a:pt x="1148626" y="1511300"/>
                </a:lnTo>
                <a:lnTo>
                  <a:pt x="1149146" y="1498600"/>
                </a:lnTo>
                <a:lnTo>
                  <a:pt x="1143698" y="1473200"/>
                </a:lnTo>
                <a:lnTo>
                  <a:pt x="1136853" y="1447800"/>
                </a:lnTo>
                <a:lnTo>
                  <a:pt x="1138580" y="1447800"/>
                </a:lnTo>
                <a:lnTo>
                  <a:pt x="1140218" y="1435100"/>
                </a:lnTo>
                <a:lnTo>
                  <a:pt x="1141704" y="1422400"/>
                </a:lnTo>
                <a:lnTo>
                  <a:pt x="1142949" y="1422400"/>
                </a:lnTo>
                <a:lnTo>
                  <a:pt x="1112354" y="1384300"/>
                </a:lnTo>
                <a:lnTo>
                  <a:pt x="1098118" y="1333500"/>
                </a:lnTo>
                <a:lnTo>
                  <a:pt x="1095806" y="1308100"/>
                </a:lnTo>
                <a:lnTo>
                  <a:pt x="1091018" y="1295400"/>
                </a:lnTo>
                <a:lnTo>
                  <a:pt x="1079500" y="1270000"/>
                </a:lnTo>
                <a:lnTo>
                  <a:pt x="1067765" y="1257300"/>
                </a:lnTo>
                <a:lnTo>
                  <a:pt x="1056932" y="1257300"/>
                </a:lnTo>
                <a:lnTo>
                  <a:pt x="1048131" y="1244600"/>
                </a:lnTo>
                <a:lnTo>
                  <a:pt x="1034364" y="1222146"/>
                </a:lnTo>
                <a:lnTo>
                  <a:pt x="1034364" y="1828800"/>
                </a:lnTo>
                <a:lnTo>
                  <a:pt x="1032992" y="1879600"/>
                </a:lnTo>
                <a:lnTo>
                  <a:pt x="1028890" y="1930400"/>
                </a:lnTo>
                <a:lnTo>
                  <a:pt x="1021715" y="1981200"/>
                </a:lnTo>
                <a:lnTo>
                  <a:pt x="1011123" y="2019300"/>
                </a:lnTo>
                <a:lnTo>
                  <a:pt x="978306" y="2032000"/>
                </a:lnTo>
                <a:lnTo>
                  <a:pt x="912914" y="2032000"/>
                </a:lnTo>
                <a:lnTo>
                  <a:pt x="880567" y="2019300"/>
                </a:lnTo>
                <a:lnTo>
                  <a:pt x="815568" y="2019300"/>
                </a:lnTo>
                <a:lnTo>
                  <a:pt x="726452" y="1993900"/>
                </a:lnTo>
                <a:lnTo>
                  <a:pt x="684872" y="1981200"/>
                </a:lnTo>
                <a:lnTo>
                  <a:pt x="651002" y="1955800"/>
                </a:lnTo>
                <a:lnTo>
                  <a:pt x="628205" y="1943100"/>
                </a:lnTo>
                <a:lnTo>
                  <a:pt x="619861" y="1943100"/>
                </a:lnTo>
                <a:lnTo>
                  <a:pt x="616077" y="1955800"/>
                </a:lnTo>
                <a:lnTo>
                  <a:pt x="611657" y="1955800"/>
                </a:lnTo>
                <a:lnTo>
                  <a:pt x="598741" y="1943100"/>
                </a:lnTo>
                <a:lnTo>
                  <a:pt x="585063" y="1943100"/>
                </a:lnTo>
                <a:lnTo>
                  <a:pt x="577392" y="1930400"/>
                </a:lnTo>
                <a:lnTo>
                  <a:pt x="560819" y="1917700"/>
                </a:lnTo>
                <a:lnTo>
                  <a:pt x="544118" y="1917700"/>
                </a:lnTo>
                <a:lnTo>
                  <a:pt x="528129" y="1905000"/>
                </a:lnTo>
                <a:lnTo>
                  <a:pt x="513689" y="1892300"/>
                </a:lnTo>
                <a:lnTo>
                  <a:pt x="505929" y="1879600"/>
                </a:lnTo>
                <a:lnTo>
                  <a:pt x="492010" y="1866900"/>
                </a:lnTo>
                <a:lnTo>
                  <a:pt x="458177" y="1841500"/>
                </a:lnTo>
                <a:lnTo>
                  <a:pt x="444195" y="1828800"/>
                </a:lnTo>
                <a:lnTo>
                  <a:pt x="423697" y="1828800"/>
                </a:lnTo>
                <a:lnTo>
                  <a:pt x="414972" y="1816100"/>
                </a:lnTo>
                <a:lnTo>
                  <a:pt x="402437" y="1803400"/>
                </a:lnTo>
                <a:lnTo>
                  <a:pt x="387667" y="1778000"/>
                </a:lnTo>
                <a:lnTo>
                  <a:pt x="372186" y="1765300"/>
                </a:lnTo>
                <a:lnTo>
                  <a:pt x="350824" y="1727200"/>
                </a:lnTo>
                <a:lnTo>
                  <a:pt x="333590" y="1689100"/>
                </a:lnTo>
                <a:lnTo>
                  <a:pt x="321665" y="1663700"/>
                </a:lnTo>
                <a:lnTo>
                  <a:pt x="316268" y="1651000"/>
                </a:lnTo>
                <a:lnTo>
                  <a:pt x="300240" y="1600200"/>
                </a:lnTo>
                <a:lnTo>
                  <a:pt x="289407" y="1549400"/>
                </a:lnTo>
                <a:lnTo>
                  <a:pt x="284353" y="1498600"/>
                </a:lnTo>
                <a:lnTo>
                  <a:pt x="285686" y="1447800"/>
                </a:lnTo>
                <a:lnTo>
                  <a:pt x="293979" y="1409700"/>
                </a:lnTo>
                <a:lnTo>
                  <a:pt x="311124" y="1358900"/>
                </a:lnTo>
                <a:lnTo>
                  <a:pt x="336003" y="1308100"/>
                </a:lnTo>
                <a:lnTo>
                  <a:pt x="367157" y="1270000"/>
                </a:lnTo>
                <a:lnTo>
                  <a:pt x="403098" y="1231900"/>
                </a:lnTo>
                <a:lnTo>
                  <a:pt x="424268" y="1206500"/>
                </a:lnTo>
                <a:lnTo>
                  <a:pt x="444563" y="1193800"/>
                </a:lnTo>
                <a:lnTo>
                  <a:pt x="464477" y="1181100"/>
                </a:lnTo>
                <a:lnTo>
                  <a:pt x="484466" y="1168400"/>
                </a:lnTo>
                <a:lnTo>
                  <a:pt x="504901" y="1155700"/>
                </a:lnTo>
                <a:lnTo>
                  <a:pt x="526376" y="1143000"/>
                </a:lnTo>
                <a:lnTo>
                  <a:pt x="684618" y="1143000"/>
                </a:lnTo>
                <a:lnTo>
                  <a:pt x="740041" y="1168400"/>
                </a:lnTo>
                <a:lnTo>
                  <a:pt x="790575" y="1193800"/>
                </a:lnTo>
                <a:lnTo>
                  <a:pt x="840041" y="1244600"/>
                </a:lnTo>
                <a:lnTo>
                  <a:pt x="884135" y="1295400"/>
                </a:lnTo>
                <a:lnTo>
                  <a:pt x="903859" y="1333500"/>
                </a:lnTo>
                <a:lnTo>
                  <a:pt x="922172" y="1358900"/>
                </a:lnTo>
                <a:lnTo>
                  <a:pt x="939342" y="1397000"/>
                </a:lnTo>
                <a:lnTo>
                  <a:pt x="955624" y="1435100"/>
                </a:lnTo>
                <a:lnTo>
                  <a:pt x="974217" y="1485900"/>
                </a:lnTo>
                <a:lnTo>
                  <a:pt x="990574" y="1536700"/>
                </a:lnTo>
                <a:lnTo>
                  <a:pt x="1004531" y="1574800"/>
                </a:lnTo>
                <a:lnTo>
                  <a:pt x="1015911" y="1638300"/>
                </a:lnTo>
                <a:lnTo>
                  <a:pt x="1024547" y="1689100"/>
                </a:lnTo>
                <a:lnTo>
                  <a:pt x="1030262" y="1739900"/>
                </a:lnTo>
                <a:lnTo>
                  <a:pt x="1033335" y="1790700"/>
                </a:lnTo>
                <a:lnTo>
                  <a:pt x="1034364" y="1828800"/>
                </a:lnTo>
                <a:lnTo>
                  <a:pt x="1034364" y="1222146"/>
                </a:lnTo>
                <a:lnTo>
                  <a:pt x="1024775" y="1206500"/>
                </a:lnTo>
                <a:lnTo>
                  <a:pt x="998778" y="1155700"/>
                </a:lnTo>
                <a:lnTo>
                  <a:pt x="990638" y="1143000"/>
                </a:lnTo>
                <a:lnTo>
                  <a:pt x="966228" y="1104900"/>
                </a:lnTo>
                <a:lnTo>
                  <a:pt x="951903" y="1092200"/>
                </a:lnTo>
                <a:lnTo>
                  <a:pt x="923239" y="1066800"/>
                </a:lnTo>
                <a:lnTo>
                  <a:pt x="915530" y="1079500"/>
                </a:lnTo>
                <a:lnTo>
                  <a:pt x="906348" y="1079500"/>
                </a:lnTo>
                <a:lnTo>
                  <a:pt x="895781" y="1092200"/>
                </a:lnTo>
                <a:lnTo>
                  <a:pt x="883932" y="1092200"/>
                </a:lnTo>
                <a:lnTo>
                  <a:pt x="875576" y="1079500"/>
                </a:lnTo>
                <a:lnTo>
                  <a:pt x="869111" y="1054100"/>
                </a:lnTo>
                <a:lnTo>
                  <a:pt x="865009" y="1041400"/>
                </a:lnTo>
                <a:lnTo>
                  <a:pt x="863739" y="1028700"/>
                </a:lnTo>
                <a:lnTo>
                  <a:pt x="829894" y="1028700"/>
                </a:lnTo>
                <a:lnTo>
                  <a:pt x="821309" y="1016000"/>
                </a:lnTo>
                <a:lnTo>
                  <a:pt x="811949" y="1016000"/>
                </a:lnTo>
                <a:lnTo>
                  <a:pt x="801839" y="1003300"/>
                </a:lnTo>
                <a:lnTo>
                  <a:pt x="790994" y="990600"/>
                </a:lnTo>
                <a:lnTo>
                  <a:pt x="779259" y="990600"/>
                </a:lnTo>
                <a:lnTo>
                  <a:pt x="766584" y="977900"/>
                </a:lnTo>
                <a:lnTo>
                  <a:pt x="739495" y="977900"/>
                </a:lnTo>
                <a:lnTo>
                  <a:pt x="715073" y="965200"/>
                </a:lnTo>
                <a:lnTo>
                  <a:pt x="646722" y="965200"/>
                </a:lnTo>
                <a:lnTo>
                  <a:pt x="630161" y="990600"/>
                </a:lnTo>
                <a:lnTo>
                  <a:pt x="571538" y="990600"/>
                </a:lnTo>
                <a:lnTo>
                  <a:pt x="552373" y="977900"/>
                </a:lnTo>
                <a:lnTo>
                  <a:pt x="473735" y="977900"/>
                </a:lnTo>
                <a:lnTo>
                  <a:pt x="449859" y="990600"/>
                </a:lnTo>
                <a:lnTo>
                  <a:pt x="429983" y="1003300"/>
                </a:lnTo>
                <a:lnTo>
                  <a:pt x="414159" y="1028700"/>
                </a:lnTo>
                <a:lnTo>
                  <a:pt x="402463" y="1041400"/>
                </a:lnTo>
                <a:lnTo>
                  <a:pt x="363575" y="1041400"/>
                </a:lnTo>
                <a:lnTo>
                  <a:pt x="350570" y="1054100"/>
                </a:lnTo>
                <a:lnTo>
                  <a:pt x="340601" y="1054100"/>
                </a:lnTo>
                <a:lnTo>
                  <a:pt x="332765" y="1066800"/>
                </a:lnTo>
                <a:lnTo>
                  <a:pt x="320103" y="1066800"/>
                </a:lnTo>
                <a:lnTo>
                  <a:pt x="314083" y="1079500"/>
                </a:lnTo>
                <a:lnTo>
                  <a:pt x="307784" y="1092200"/>
                </a:lnTo>
                <a:lnTo>
                  <a:pt x="300913" y="1104900"/>
                </a:lnTo>
                <a:lnTo>
                  <a:pt x="295719" y="1130300"/>
                </a:lnTo>
                <a:lnTo>
                  <a:pt x="325932" y="1130300"/>
                </a:lnTo>
                <a:lnTo>
                  <a:pt x="318338" y="1143000"/>
                </a:lnTo>
                <a:lnTo>
                  <a:pt x="313347" y="1155700"/>
                </a:lnTo>
                <a:lnTo>
                  <a:pt x="310769" y="1155700"/>
                </a:lnTo>
                <a:lnTo>
                  <a:pt x="310375" y="1168400"/>
                </a:lnTo>
                <a:lnTo>
                  <a:pt x="322491" y="1168400"/>
                </a:lnTo>
                <a:lnTo>
                  <a:pt x="334289" y="1155700"/>
                </a:lnTo>
                <a:lnTo>
                  <a:pt x="345859" y="1155700"/>
                </a:lnTo>
                <a:lnTo>
                  <a:pt x="357263" y="1143000"/>
                </a:lnTo>
                <a:lnTo>
                  <a:pt x="335737" y="1181100"/>
                </a:lnTo>
                <a:lnTo>
                  <a:pt x="320497" y="1181100"/>
                </a:lnTo>
                <a:lnTo>
                  <a:pt x="303250" y="1168400"/>
                </a:lnTo>
                <a:lnTo>
                  <a:pt x="275691" y="1168400"/>
                </a:lnTo>
                <a:lnTo>
                  <a:pt x="236220" y="1193800"/>
                </a:lnTo>
                <a:lnTo>
                  <a:pt x="198323" y="1219200"/>
                </a:lnTo>
                <a:lnTo>
                  <a:pt x="172567" y="1244600"/>
                </a:lnTo>
                <a:lnTo>
                  <a:pt x="173418" y="1257300"/>
                </a:lnTo>
                <a:lnTo>
                  <a:pt x="183388" y="1270000"/>
                </a:lnTo>
                <a:lnTo>
                  <a:pt x="182245" y="1270000"/>
                </a:lnTo>
                <a:lnTo>
                  <a:pt x="178320" y="1282700"/>
                </a:lnTo>
                <a:lnTo>
                  <a:pt x="172783" y="1295400"/>
                </a:lnTo>
                <a:lnTo>
                  <a:pt x="166776" y="1320800"/>
                </a:lnTo>
                <a:lnTo>
                  <a:pt x="162623" y="1333500"/>
                </a:lnTo>
                <a:lnTo>
                  <a:pt x="158902" y="1346200"/>
                </a:lnTo>
                <a:lnTo>
                  <a:pt x="154165" y="1346200"/>
                </a:lnTo>
                <a:lnTo>
                  <a:pt x="158064" y="1371600"/>
                </a:lnTo>
                <a:lnTo>
                  <a:pt x="165493" y="1384300"/>
                </a:lnTo>
                <a:lnTo>
                  <a:pt x="176199" y="1384300"/>
                </a:lnTo>
                <a:lnTo>
                  <a:pt x="189903" y="1409700"/>
                </a:lnTo>
                <a:lnTo>
                  <a:pt x="146151" y="1409700"/>
                </a:lnTo>
                <a:lnTo>
                  <a:pt x="128498" y="1422400"/>
                </a:lnTo>
                <a:lnTo>
                  <a:pt x="123685" y="1447800"/>
                </a:lnTo>
                <a:lnTo>
                  <a:pt x="159219" y="1447800"/>
                </a:lnTo>
                <a:lnTo>
                  <a:pt x="157073" y="1485900"/>
                </a:lnTo>
                <a:lnTo>
                  <a:pt x="153250" y="1511300"/>
                </a:lnTo>
                <a:lnTo>
                  <a:pt x="152615" y="1536700"/>
                </a:lnTo>
                <a:lnTo>
                  <a:pt x="160058" y="1574800"/>
                </a:lnTo>
                <a:lnTo>
                  <a:pt x="136321" y="1600200"/>
                </a:lnTo>
                <a:lnTo>
                  <a:pt x="138010" y="1612900"/>
                </a:lnTo>
                <a:lnTo>
                  <a:pt x="152336" y="1625600"/>
                </a:lnTo>
                <a:lnTo>
                  <a:pt x="166573" y="1651000"/>
                </a:lnTo>
                <a:lnTo>
                  <a:pt x="178663" y="1689100"/>
                </a:lnTo>
                <a:lnTo>
                  <a:pt x="189992" y="1739900"/>
                </a:lnTo>
                <a:lnTo>
                  <a:pt x="203327" y="1778000"/>
                </a:lnTo>
                <a:lnTo>
                  <a:pt x="221449" y="1828800"/>
                </a:lnTo>
                <a:lnTo>
                  <a:pt x="230759" y="1841500"/>
                </a:lnTo>
                <a:lnTo>
                  <a:pt x="243281" y="1866900"/>
                </a:lnTo>
                <a:lnTo>
                  <a:pt x="276313" y="1917700"/>
                </a:lnTo>
                <a:lnTo>
                  <a:pt x="315163" y="1968500"/>
                </a:lnTo>
                <a:lnTo>
                  <a:pt x="333971" y="1981200"/>
                </a:lnTo>
                <a:lnTo>
                  <a:pt x="350532" y="1993900"/>
                </a:lnTo>
                <a:lnTo>
                  <a:pt x="384378" y="2006600"/>
                </a:lnTo>
                <a:lnTo>
                  <a:pt x="414375" y="2006600"/>
                </a:lnTo>
                <a:lnTo>
                  <a:pt x="441096" y="2019300"/>
                </a:lnTo>
                <a:lnTo>
                  <a:pt x="451485" y="2030298"/>
                </a:lnTo>
                <a:lnTo>
                  <a:pt x="430555" y="2019300"/>
                </a:lnTo>
                <a:lnTo>
                  <a:pt x="408152" y="2019300"/>
                </a:lnTo>
                <a:lnTo>
                  <a:pt x="403098" y="2032000"/>
                </a:lnTo>
                <a:lnTo>
                  <a:pt x="409930" y="2044700"/>
                </a:lnTo>
                <a:lnTo>
                  <a:pt x="425462" y="2044700"/>
                </a:lnTo>
                <a:lnTo>
                  <a:pt x="446938" y="2070100"/>
                </a:lnTo>
                <a:lnTo>
                  <a:pt x="496506" y="2095500"/>
                </a:lnTo>
                <a:lnTo>
                  <a:pt x="518414" y="2095500"/>
                </a:lnTo>
                <a:lnTo>
                  <a:pt x="534022" y="2108200"/>
                </a:lnTo>
                <a:lnTo>
                  <a:pt x="541020" y="2108200"/>
                </a:lnTo>
                <a:lnTo>
                  <a:pt x="574446" y="2120900"/>
                </a:lnTo>
                <a:lnTo>
                  <a:pt x="604964" y="2120900"/>
                </a:lnTo>
                <a:lnTo>
                  <a:pt x="634365" y="2133600"/>
                </a:lnTo>
                <a:lnTo>
                  <a:pt x="739101" y="2159000"/>
                </a:lnTo>
                <a:lnTo>
                  <a:pt x="792873" y="2159000"/>
                </a:lnTo>
                <a:lnTo>
                  <a:pt x="845248" y="2171700"/>
                </a:lnTo>
                <a:lnTo>
                  <a:pt x="951001" y="2171700"/>
                </a:lnTo>
                <a:lnTo>
                  <a:pt x="929665" y="2209800"/>
                </a:lnTo>
                <a:lnTo>
                  <a:pt x="905852" y="2235200"/>
                </a:lnTo>
                <a:lnTo>
                  <a:pt x="879271" y="2260600"/>
                </a:lnTo>
                <a:lnTo>
                  <a:pt x="849655" y="2298700"/>
                </a:lnTo>
                <a:lnTo>
                  <a:pt x="810666" y="2324100"/>
                </a:lnTo>
                <a:lnTo>
                  <a:pt x="768426" y="2349500"/>
                </a:lnTo>
                <a:lnTo>
                  <a:pt x="723404" y="2374900"/>
                </a:lnTo>
                <a:lnTo>
                  <a:pt x="676071" y="2400300"/>
                </a:lnTo>
                <a:lnTo>
                  <a:pt x="576338" y="2425700"/>
                </a:lnTo>
                <a:lnTo>
                  <a:pt x="473341" y="2425700"/>
                </a:lnTo>
                <a:lnTo>
                  <a:pt x="420128" y="2438400"/>
                </a:lnTo>
                <a:lnTo>
                  <a:pt x="366217" y="2425700"/>
                </a:lnTo>
                <a:lnTo>
                  <a:pt x="311937" y="2425700"/>
                </a:lnTo>
                <a:lnTo>
                  <a:pt x="257606" y="2413000"/>
                </a:lnTo>
                <a:lnTo>
                  <a:pt x="166217" y="2387600"/>
                </a:lnTo>
                <a:lnTo>
                  <a:pt x="121996" y="2362200"/>
                </a:lnTo>
                <a:lnTo>
                  <a:pt x="79209" y="2349500"/>
                </a:lnTo>
                <a:lnTo>
                  <a:pt x="38227" y="2324100"/>
                </a:lnTo>
                <a:lnTo>
                  <a:pt x="0" y="2298700"/>
                </a:lnTo>
                <a:lnTo>
                  <a:pt x="0" y="2463800"/>
                </a:lnTo>
                <a:lnTo>
                  <a:pt x="36639" y="2476500"/>
                </a:lnTo>
                <a:lnTo>
                  <a:pt x="81229" y="2501900"/>
                </a:lnTo>
                <a:lnTo>
                  <a:pt x="128879" y="2514600"/>
                </a:lnTo>
                <a:lnTo>
                  <a:pt x="237210" y="2514600"/>
                </a:lnTo>
                <a:lnTo>
                  <a:pt x="243154" y="2540000"/>
                </a:lnTo>
                <a:lnTo>
                  <a:pt x="270510" y="2565400"/>
                </a:lnTo>
                <a:lnTo>
                  <a:pt x="306666" y="2565400"/>
                </a:lnTo>
                <a:lnTo>
                  <a:pt x="338975" y="2578100"/>
                </a:lnTo>
                <a:lnTo>
                  <a:pt x="409511" y="2578100"/>
                </a:lnTo>
                <a:lnTo>
                  <a:pt x="432536" y="2590800"/>
                </a:lnTo>
                <a:lnTo>
                  <a:pt x="446303" y="2578100"/>
                </a:lnTo>
                <a:lnTo>
                  <a:pt x="460260" y="2565400"/>
                </a:lnTo>
                <a:lnTo>
                  <a:pt x="474484" y="2552700"/>
                </a:lnTo>
                <a:lnTo>
                  <a:pt x="489089" y="2552700"/>
                </a:lnTo>
                <a:lnTo>
                  <a:pt x="499592" y="2565400"/>
                </a:lnTo>
                <a:lnTo>
                  <a:pt x="529577" y="2578100"/>
                </a:lnTo>
                <a:lnTo>
                  <a:pt x="629526" y="2578100"/>
                </a:lnTo>
                <a:lnTo>
                  <a:pt x="751446" y="2552700"/>
                </a:lnTo>
                <a:lnTo>
                  <a:pt x="807770" y="2527300"/>
                </a:lnTo>
                <a:lnTo>
                  <a:pt x="855916" y="2501900"/>
                </a:lnTo>
                <a:lnTo>
                  <a:pt x="892517" y="2476500"/>
                </a:lnTo>
                <a:lnTo>
                  <a:pt x="914209" y="2451100"/>
                </a:lnTo>
                <a:lnTo>
                  <a:pt x="909269" y="2451100"/>
                </a:lnTo>
                <a:lnTo>
                  <a:pt x="906399" y="2438400"/>
                </a:lnTo>
                <a:lnTo>
                  <a:pt x="905535" y="2438400"/>
                </a:lnTo>
                <a:lnTo>
                  <a:pt x="906640" y="2425700"/>
                </a:lnTo>
                <a:lnTo>
                  <a:pt x="952487" y="2425700"/>
                </a:lnTo>
                <a:lnTo>
                  <a:pt x="969657" y="2413000"/>
                </a:lnTo>
                <a:lnTo>
                  <a:pt x="980274" y="2400300"/>
                </a:lnTo>
                <a:lnTo>
                  <a:pt x="984008" y="2374900"/>
                </a:lnTo>
                <a:lnTo>
                  <a:pt x="1019035" y="2349500"/>
                </a:lnTo>
                <a:lnTo>
                  <a:pt x="1047610" y="2336800"/>
                </a:lnTo>
                <a:lnTo>
                  <a:pt x="1066558" y="2311400"/>
                </a:lnTo>
                <a:lnTo>
                  <a:pt x="1072730" y="2273300"/>
                </a:lnTo>
                <a:lnTo>
                  <a:pt x="1085494" y="2260600"/>
                </a:lnTo>
                <a:lnTo>
                  <a:pt x="1099642" y="2260600"/>
                </a:lnTo>
                <a:lnTo>
                  <a:pt x="1113942" y="2235200"/>
                </a:lnTo>
                <a:lnTo>
                  <a:pt x="1127188" y="2209800"/>
                </a:lnTo>
                <a:lnTo>
                  <a:pt x="1138605" y="2184400"/>
                </a:lnTo>
                <a:lnTo>
                  <a:pt x="1148080" y="2159000"/>
                </a:lnTo>
                <a:lnTo>
                  <a:pt x="1155776" y="2146300"/>
                </a:lnTo>
                <a:lnTo>
                  <a:pt x="1161872" y="2120900"/>
                </a:lnTo>
                <a:lnTo>
                  <a:pt x="1164818" y="2120900"/>
                </a:lnTo>
                <a:lnTo>
                  <a:pt x="1166495" y="2108200"/>
                </a:lnTo>
                <a:lnTo>
                  <a:pt x="1186472" y="2095500"/>
                </a:lnTo>
                <a:lnTo>
                  <a:pt x="1205941" y="2082800"/>
                </a:lnTo>
                <a:lnTo>
                  <a:pt x="1224826" y="2070100"/>
                </a:lnTo>
                <a:lnTo>
                  <a:pt x="1243025" y="2044700"/>
                </a:lnTo>
                <a:lnTo>
                  <a:pt x="1253236" y="2057400"/>
                </a:lnTo>
                <a:lnTo>
                  <a:pt x="1296428" y="2057400"/>
                </a:lnTo>
                <a:lnTo>
                  <a:pt x="1311948" y="2044700"/>
                </a:lnTo>
                <a:lnTo>
                  <a:pt x="1327073" y="2032000"/>
                </a:lnTo>
                <a:lnTo>
                  <a:pt x="1341018" y="2019300"/>
                </a:lnTo>
                <a:lnTo>
                  <a:pt x="1352981" y="2006600"/>
                </a:lnTo>
                <a:lnTo>
                  <a:pt x="1369504" y="1993900"/>
                </a:lnTo>
                <a:lnTo>
                  <a:pt x="1387068" y="1981200"/>
                </a:lnTo>
                <a:lnTo>
                  <a:pt x="1405940" y="1968500"/>
                </a:lnTo>
                <a:lnTo>
                  <a:pt x="1426362" y="1955800"/>
                </a:lnTo>
                <a:lnTo>
                  <a:pt x="1429131" y="1930400"/>
                </a:lnTo>
                <a:lnTo>
                  <a:pt x="1432560" y="1917700"/>
                </a:lnTo>
                <a:lnTo>
                  <a:pt x="1436471" y="1905000"/>
                </a:lnTo>
                <a:lnTo>
                  <a:pt x="1440662" y="1892300"/>
                </a:lnTo>
                <a:lnTo>
                  <a:pt x="1464932" y="1892300"/>
                </a:lnTo>
                <a:lnTo>
                  <a:pt x="1502892" y="1866900"/>
                </a:lnTo>
                <a:lnTo>
                  <a:pt x="1548104" y="1828800"/>
                </a:lnTo>
                <a:lnTo>
                  <a:pt x="1594142" y="1765300"/>
                </a:lnTo>
                <a:lnTo>
                  <a:pt x="1627784" y="1714500"/>
                </a:lnTo>
                <a:lnTo>
                  <a:pt x="1656727" y="1663700"/>
                </a:lnTo>
                <a:lnTo>
                  <a:pt x="1680032" y="1625600"/>
                </a:lnTo>
                <a:lnTo>
                  <a:pt x="1696758" y="1587500"/>
                </a:lnTo>
                <a:lnTo>
                  <a:pt x="1705991" y="1562100"/>
                </a:lnTo>
                <a:lnTo>
                  <a:pt x="1699209" y="1562100"/>
                </a:lnTo>
                <a:lnTo>
                  <a:pt x="1693659" y="1549400"/>
                </a:lnTo>
                <a:lnTo>
                  <a:pt x="1689341" y="1549400"/>
                </a:lnTo>
                <a:lnTo>
                  <a:pt x="1686229" y="1536700"/>
                </a:lnTo>
                <a:lnTo>
                  <a:pt x="1691690" y="1536700"/>
                </a:lnTo>
                <a:lnTo>
                  <a:pt x="1698205" y="1524000"/>
                </a:lnTo>
                <a:lnTo>
                  <a:pt x="1705991" y="1536700"/>
                </a:lnTo>
                <a:lnTo>
                  <a:pt x="1723834" y="1524000"/>
                </a:lnTo>
                <a:lnTo>
                  <a:pt x="1733765" y="1498600"/>
                </a:lnTo>
                <a:lnTo>
                  <a:pt x="1735696" y="1485900"/>
                </a:lnTo>
                <a:lnTo>
                  <a:pt x="1729536" y="1460500"/>
                </a:lnTo>
                <a:lnTo>
                  <a:pt x="1752053" y="1435100"/>
                </a:lnTo>
                <a:lnTo>
                  <a:pt x="1771586" y="1409700"/>
                </a:lnTo>
                <a:lnTo>
                  <a:pt x="1781340" y="1384300"/>
                </a:lnTo>
                <a:lnTo>
                  <a:pt x="1774532" y="1346200"/>
                </a:lnTo>
                <a:lnTo>
                  <a:pt x="1796770" y="1333500"/>
                </a:lnTo>
                <a:lnTo>
                  <a:pt x="1814347" y="1282700"/>
                </a:lnTo>
                <a:lnTo>
                  <a:pt x="1827771" y="1244600"/>
                </a:lnTo>
                <a:lnTo>
                  <a:pt x="1837601" y="1206500"/>
                </a:lnTo>
                <a:lnTo>
                  <a:pt x="1849513" y="1155700"/>
                </a:lnTo>
                <a:lnTo>
                  <a:pt x="1856130" y="1117600"/>
                </a:lnTo>
                <a:lnTo>
                  <a:pt x="1858086" y="1066800"/>
                </a:lnTo>
                <a:lnTo>
                  <a:pt x="1855978" y="1028700"/>
                </a:lnTo>
                <a:lnTo>
                  <a:pt x="1850428" y="977900"/>
                </a:lnTo>
                <a:lnTo>
                  <a:pt x="1865617" y="977900"/>
                </a:lnTo>
                <a:lnTo>
                  <a:pt x="1873072" y="990600"/>
                </a:lnTo>
                <a:lnTo>
                  <a:pt x="1882381" y="977900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241458" y="4689681"/>
            <a:ext cx="9805035" cy="2197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31900"/>
              </a:lnSpc>
              <a:spcBef>
                <a:spcPts val="100"/>
              </a:spcBef>
            </a:pPr>
            <a:r>
              <a:rPr dirty="0" sz="2700" spc="160">
                <a:latin typeface="Trebuchet MS"/>
                <a:cs typeface="Trebuchet MS"/>
              </a:rPr>
              <a:t>Use </a:t>
            </a:r>
            <a:r>
              <a:rPr dirty="0" sz="2700" spc="225">
                <a:latin typeface="Trebuchet MS"/>
                <a:cs typeface="Trebuchet MS"/>
              </a:rPr>
              <a:t>case </a:t>
            </a:r>
            <a:r>
              <a:rPr dirty="0" sz="2700" spc="105">
                <a:latin typeface="Trebuchet MS"/>
                <a:cs typeface="Trebuchet MS"/>
              </a:rPr>
              <a:t>diyagramları, </a:t>
            </a:r>
            <a:r>
              <a:rPr dirty="0" sz="2700" spc="80">
                <a:latin typeface="Trebuchet MS"/>
                <a:cs typeface="Trebuchet MS"/>
              </a:rPr>
              <a:t>bir </a:t>
            </a:r>
            <a:r>
              <a:rPr dirty="0" sz="2700" spc="85">
                <a:latin typeface="Trebuchet MS"/>
                <a:cs typeface="Trebuchet MS"/>
              </a:rPr>
              <a:t>sistemde </a:t>
            </a:r>
            <a:r>
              <a:rPr dirty="0" sz="2700" spc="140">
                <a:latin typeface="Trebuchet MS"/>
                <a:cs typeface="Trebuchet MS"/>
              </a:rPr>
              <a:t>gerçekleşen </a:t>
            </a:r>
            <a:r>
              <a:rPr dirty="0" sz="2700" spc="55">
                <a:latin typeface="Trebuchet MS"/>
                <a:cs typeface="Trebuchet MS"/>
              </a:rPr>
              <a:t>temel </a:t>
            </a:r>
            <a:r>
              <a:rPr dirty="0" sz="2700" spc="60">
                <a:latin typeface="Trebuchet MS"/>
                <a:cs typeface="Trebuchet MS"/>
              </a:rPr>
              <a:t> </a:t>
            </a:r>
            <a:r>
              <a:rPr dirty="0" sz="2700" spc="10">
                <a:latin typeface="Trebuchet MS"/>
                <a:cs typeface="Trebuchet MS"/>
              </a:rPr>
              <a:t>işlevselliği, </a:t>
            </a:r>
            <a:r>
              <a:rPr dirty="0" sz="2700" spc="50">
                <a:latin typeface="Trebuchet MS"/>
                <a:cs typeface="Trebuchet MS"/>
              </a:rPr>
              <a:t>kullanıcıların </a:t>
            </a:r>
            <a:r>
              <a:rPr dirty="0" sz="2700" spc="114">
                <a:latin typeface="Trebuchet MS"/>
                <a:cs typeface="Trebuchet MS"/>
              </a:rPr>
              <a:t>bu </a:t>
            </a:r>
            <a:r>
              <a:rPr dirty="0" sz="2700" spc="70">
                <a:latin typeface="Trebuchet MS"/>
                <a:cs typeface="Trebuchet MS"/>
              </a:rPr>
              <a:t>işlevselliğe </a:t>
            </a:r>
            <a:r>
              <a:rPr dirty="0" sz="2700" spc="65">
                <a:latin typeface="Trebuchet MS"/>
                <a:cs typeface="Trebuchet MS"/>
              </a:rPr>
              <a:t>nasıl </a:t>
            </a:r>
            <a:r>
              <a:rPr dirty="0" sz="2700" spc="70">
                <a:latin typeface="Trebuchet MS"/>
                <a:cs typeface="Trebuchet MS"/>
              </a:rPr>
              <a:t>etkileşimde </a:t>
            </a:r>
            <a:r>
              <a:rPr dirty="0" sz="2700" spc="75">
                <a:latin typeface="Trebuchet MS"/>
                <a:cs typeface="Trebuchet MS"/>
              </a:rPr>
              <a:t> </a:t>
            </a:r>
            <a:r>
              <a:rPr dirty="0" sz="2700" spc="65">
                <a:latin typeface="Trebuchet MS"/>
                <a:cs typeface="Trebuchet MS"/>
              </a:rPr>
              <a:t>bulunduğunu</a:t>
            </a:r>
            <a:r>
              <a:rPr dirty="0" sz="2700">
                <a:latin typeface="Trebuchet MS"/>
                <a:cs typeface="Trebuchet MS"/>
              </a:rPr>
              <a:t> </a:t>
            </a:r>
            <a:r>
              <a:rPr dirty="0" sz="2700" spc="120">
                <a:latin typeface="Trebuchet MS"/>
                <a:cs typeface="Trebuchet MS"/>
              </a:rPr>
              <a:t>ve</a:t>
            </a:r>
            <a:r>
              <a:rPr dirty="0" sz="2700">
                <a:latin typeface="Trebuchet MS"/>
                <a:cs typeface="Trebuchet MS"/>
              </a:rPr>
              <a:t> </a:t>
            </a:r>
            <a:r>
              <a:rPr dirty="0" sz="2700" spc="25">
                <a:latin typeface="Trebuchet MS"/>
                <a:cs typeface="Trebuchet MS"/>
              </a:rPr>
              <a:t>sistem</a:t>
            </a:r>
            <a:r>
              <a:rPr dirty="0" sz="2700" spc="5">
                <a:latin typeface="Trebuchet MS"/>
                <a:cs typeface="Trebuchet MS"/>
              </a:rPr>
              <a:t> </a:t>
            </a:r>
            <a:r>
              <a:rPr dirty="0" sz="2700" spc="95">
                <a:latin typeface="Trebuchet MS"/>
                <a:cs typeface="Trebuchet MS"/>
              </a:rPr>
              <a:t>içindeki</a:t>
            </a:r>
            <a:r>
              <a:rPr dirty="0" sz="2700">
                <a:latin typeface="Trebuchet MS"/>
                <a:cs typeface="Trebuchet MS"/>
              </a:rPr>
              <a:t> </a:t>
            </a:r>
            <a:r>
              <a:rPr dirty="0" sz="2700" spc="180">
                <a:latin typeface="Trebuchet MS"/>
                <a:cs typeface="Trebuchet MS"/>
              </a:rPr>
              <a:t>diğer</a:t>
            </a:r>
            <a:r>
              <a:rPr dirty="0" sz="2700">
                <a:latin typeface="Trebuchet MS"/>
                <a:cs typeface="Trebuchet MS"/>
              </a:rPr>
              <a:t> </a:t>
            </a:r>
            <a:r>
              <a:rPr dirty="0" sz="2700" spc="70">
                <a:latin typeface="Trebuchet MS"/>
                <a:cs typeface="Trebuchet MS"/>
              </a:rPr>
              <a:t>aktörleri</a:t>
            </a:r>
            <a:r>
              <a:rPr dirty="0" sz="2700" spc="5">
                <a:latin typeface="Trebuchet MS"/>
                <a:cs typeface="Trebuchet MS"/>
              </a:rPr>
              <a:t> </a:t>
            </a:r>
            <a:r>
              <a:rPr dirty="0" sz="2700" spc="45">
                <a:latin typeface="Trebuchet MS"/>
                <a:cs typeface="Trebuchet MS"/>
              </a:rPr>
              <a:t>gösterir.</a:t>
            </a:r>
            <a:r>
              <a:rPr dirty="0" sz="2700">
                <a:latin typeface="Trebuchet MS"/>
                <a:cs typeface="Trebuchet MS"/>
              </a:rPr>
              <a:t> </a:t>
            </a:r>
            <a:r>
              <a:rPr dirty="0" sz="2700" spc="180">
                <a:latin typeface="Trebuchet MS"/>
                <a:cs typeface="Trebuchet MS"/>
              </a:rPr>
              <a:t>Ana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65">
                <a:latin typeface="Trebuchet MS"/>
                <a:cs typeface="Trebuchet MS"/>
              </a:rPr>
              <a:t>bileşenleri</a:t>
            </a:r>
            <a:r>
              <a:rPr dirty="0" sz="2700" spc="-5">
                <a:latin typeface="Trebuchet MS"/>
                <a:cs typeface="Trebuchet MS"/>
              </a:rPr>
              <a:t> </a:t>
            </a:r>
            <a:r>
              <a:rPr dirty="0" sz="2700" spc="35">
                <a:latin typeface="Trebuchet MS"/>
                <a:cs typeface="Trebuchet MS"/>
              </a:rPr>
              <a:t>şunlardır: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729487" y="2896866"/>
            <a:ext cx="8829040" cy="1092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0"/>
              <a:t>Use</a:t>
            </a:r>
            <a:r>
              <a:rPr dirty="0" spc="470"/>
              <a:t> </a:t>
            </a:r>
            <a:r>
              <a:rPr dirty="0" spc="-110"/>
              <a:t>Case</a:t>
            </a:r>
            <a:r>
              <a:rPr dirty="0" spc="475"/>
              <a:t> </a:t>
            </a:r>
            <a:r>
              <a:rPr dirty="0" spc="-30"/>
              <a:t>Diyagramları</a:t>
            </a:r>
          </a:p>
        </p:txBody>
      </p:sp>
      <p:sp>
        <p:nvSpPr>
          <p:cNvPr id="16" name="object 16"/>
          <p:cNvSpPr/>
          <p:nvPr/>
        </p:nvSpPr>
        <p:spPr>
          <a:xfrm>
            <a:off x="16333826" y="7962900"/>
            <a:ext cx="1954530" cy="2324100"/>
          </a:xfrm>
          <a:custGeom>
            <a:avLst/>
            <a:gdLst/>
            <a:ahLst/>
            <a:cxnLst/>
            <a:rect l="l" t="t" r="r" b="b"/>
            <a:pathLst>
              <a:path w="1954530" h="2324100">
                <a:moveTo>
                  <a:pt x="961656" y="135153"/>
                </a:moveTo>
                <a:lnTo>
                  <a:pt x="950937" y="132626"/>
                </a:lnTo>
                <a:lnTo>
                  <a:pt x="949248" y="138722"/>
                </a:lnTo>
                <a:lnTo>
                  <a:pt x="949045" y="142938"/>
                </a:lnTo>
                <a:lnTo>
                  <a:pt x="953668" y="145249"/>
                </a:lnTo>
                <a:lnTo>
                  <a:pt x="959129" y="139776"/>
                </a:lnTo>
                <a:lnTo>
                  <a:pt x="961656" y="135153"/>
                </a:lnTo>
                <a:close/>
              </a:path>
              <a:path w="1954530" h="2324100">
                <a:moveTo>
                  <a:pt x="1954161" y="165100"/>
                </a:moveTo>
                <a:lnTo>
                  <a:pt x="1931720" y="152400"/>
                </a:lnTo>
                <a:lnTo>
                  <a:pt x="1845741" y="101600"/>
                </a:lnTo>
                <a:lnTo>
                  <a:pt x="1801152" y="88900"/>
                </a:lnTo>
                <a:lnTo>
                  <a:pt x="1753489" y="76200"/>
                </a:lnTo>
                <a:lnTo>
                  <a:pt x="1701812" y="63500"/>
                </a:lnTo>
                <a:lnTo>
                  <a:pt x="1645158" y="63500"/>
                </a:lnTo>
                <a:lnTo>
                  <a:pt x="1639227" y="38100"/>
                </a:lnTo>
                <a:lnTo>
                  <a:pt x="1611871" y="25400"/>
                </a:lnTo>
                <a:lnTo>
                  <a:pt x="1575714" y="12700"/>
                </a:lnTo>
                <a:lnTo>
                  <a:pt x="1495996" y="12700"/>
                </a:lnTo>
                <a:lnTo>
                  <a:pt x="1472857" y="0"/>
                </a:lnTo>
                <a:lnTo>
                  <a:pt x="1449844" y="0"/>
                </a:lnTo>
                <a:lnTo>
                  <a:pt x="1436065" y="12700"/>
                </a:lnTo>
                <a:lnTo>
                  <a:pt x="1422120" y="12700"/>
                </a:lnTo>
                <a:lnTo>
                  <a:pt x="1407896" y="25400"/>
                </a:lnTo>
                <a:lnTo>
                  <a:pt x="1393291" y="38100"/>
                </a:lnTo>
                <a:lnTo>
                  <a:pt x="1382776" y="12700"/>
                </a:lnTo>
                <a:lnTo>
                  <a:pt x="1352804" y="12700"/>
                </a:lnTo>
                <a:lnTo>
                  <a:pt x="1307960" y="0"/>
                </a:lnTo>
                <a:lnTo>
                  <a:pt x="1252855" y="0"/>
                </a:lnTo>
                <a:lnTo>
                  <a:pt x="1192085" y="12700"/>
                </a:lnTo>
                <a:lnTo>
                  <a:pt x="1130935" y="38100"/>
                </a:lnTo>
                <a:lnTo>
                  <a:pt x="1074610" y="63500"/>
                </a:lnTo>
                <a:lnTo>
                  <a:pt x="1026464" y="88900"/>
                </a:lnTo>
                <a:lnTo>
                  <a:pt x="989863" y="114300"/>
                </a:lnTo>
                <a:lnTo>
                  <a:pt x="968171" y="127000"/>
                </a:lnTo>
                <a:lnTo>
                  <a:pt x="973112" y="127000"/>
                </a:lnTo>
                <a:lnTo>
                  <a:pt x="975982" y="139700"/>
                </a:lnTo>
                <a:lnTo>
                  <a:pt x="976833" y="139700"/>
                </a:lnTo>
                <a:lnTo>
                  <a:pt x="975741" y="152400"/>
                </a:lnTo>
                <a:lnTo>
                  <a:pt x="929894" y="152400"/>
                </a:lnTo>
                <a:lnTo>
                  <a:pt x="912723" y="165100"/>
                </a:lnTo>
                <a:lnTo>
                  <a:pt x="902093" y="177800"/>
                </a:lnTo>
                <a:lnTo>
                  <a:pt x="898372" y="203200"/>
                </a:lnTo>
                <a:lnTo>
                  <a:pt x="863333" y="228600"/>
                </a:lnTo>
                <a:lnTo>
                  <a:pt x="834771" y="241300"/>
                </a:lnTo>
                <a:lnTo>
                  <a:pt x="815822" y="266700"/>
                </a:lnTo>
                <a:lnTo>
                  <a:pt x="809650" y="317500"/>
                </a:lnTo>
                <a:lnTo>
                  <a:pt x="796886" y="317500"/>
                </a:lnTo>
                <a:lnTo>
                  <a:pt x="768438" y="342900"/>
                </a:lnTo>
                <a:lnTo>
                  <a:pt x="743775" y="393700"/>
                </a:lnTo>
                <a:lnTo>
                  <a:pt x="726605" y="444500"/>
                </a:lnTo>
                <a:lnTo>
                  <a:pt x="720509" y="457200"/>
                </a:lnTo>
                <a:lnTo>
                  <a:pt x="718616" y="457200"/>
                </a:lnTo>
                <a:lnTo>
                  <a:pt x="717562" y="469900"/>
                </a:lnTo>
                <a:lnTo>
                  <a:pt x="715873" y="469900"/>
                </a:lnTo>
                <a:lnTo>
                  <a:pt x="695909" y="482600"/>
                </a:lnTo>
                <a:lnTo>
                  <a:pt x="676427" y="495300"/>
                </a:lnTo>
                <a:lnTo>
                  <a:pt x="657542" y="520700"/>
                </a:lnTo>
                <a:lnTo>
                  <a:pt x="639343" y="533400"/>
                </a:lnTo>
                <a:lnTo>
                  <a:pt x="629145" y="520700"/>
                </a:lnTo>
                <a:lnTo>
                  <a:pt x="601713" y="520700"/>
                </a:lnTo>
                <a:lnTo>
                  <a:pt x="585952" y="533400"/>
                </a:lnTo>
                <a:lnTo>
                  <a:pt x="570433" y="533400"/>
                </a:lnTo>
                <a:lnTo>
                  <a:pt x="555307" y="546100"/>
                </a:lnTo>
                <a:lnTo>
                  <a:pt x="541362" y="558800"/>
                </a:lnTo>
                <a:lnTo>
                  <a:pt x="529386" y="571500"/>
                </a:lnTo>
                <a:lnTo>
                  <a:pt x="512876" y="584200"/>
                </a:lnTo>
                <a:lnTo>
                  <a:pt x="495300" y="609600"/>
                </a:lnTo>
                <a:lnTo>
                  <a:pt x="476440" y="622300"/>
                </a:lnTo>
                <a:lnTo>
                  <a:pt x="456018" y="635000"/>
                </a:lnTo>
                <a:lnTo>
                  <a:pt x="453250" y="647700"/>
                </a:lnTo>
                <a:lnTo>
                  <a:pt x="449808" y="660400"/>
                </a:lnTo>
                <a:lnTo>
                  <a:pt x="445909" y="673100"/>
                </a:lnTo>
                <a:lnTo>
                  <a:pt x="441718" y="698500"/>
                </a:lnTo>
                <a:lnTo>
                  <a:pt x="417436" y="698500"/>
                </a:lnTo>
                <a:lnTo>
                  <a:pt x="379488" y="711200"/>
                </a:lnTo>
                <a:lnTo>
                  <a:pt x="334276" y="762000"/>
                </a:lnTo>
                <a:lnTo>
                  <a:pt x="288239" y="812800"/>
                </a:lnTo>
                <a:lnTo>
                  <a:pt x="254584" y="863600"/>
                </a:lnTo>
                <a:lnTo>
                  <a:pt x="225653" y="914400"/>
                </a:lnTo>
                <a:lnTo>
                  <a:pt x="202349" y="965200"/>
                </a:lnTo>
                <a:lnTo>
                  <a:pt x="185623" y="1003300"/>
                </a:lnTo>
                <a:lnTo>
                  <a:pt x="176390" y="1016000"/>
                </a:lnTo>
                <a:lnTo>
                  <a:pt x="183172" y="1028700"/>
                </a:lnTo>
                <a:lnTo>
                  <a:pt x="193040" y="1028700"/>
                </a:lnTo>
                <a:lnTo>
                  <a:pt x="196151" y="1041400"/>
                </a:lnTo>
                <a:lnTo>
                  <a:pt x="190690" y="1054100"/>
                </a:lnTo>
                <a:lnTo>
                  <a:pt x="176390" y="1054100"/>
                </a:lnTo>
                <a:lnTo>
                  <a:pt x="158546" y="1066800"/>
                </a:lnTo>
                <a:lnTo>
                  <a:pt x="148615" y="1079500"/>
                </a:lnTo>
                <a:lnTo>
                  <a:pt x="146672" y="1092200"/>
                </a:lnTo>
                <a:lnTo>
                  <a:pt x="152844" y="1117600"/>
                </a:lnTo>
                <a:lnTo>
                  <a:pt x="130314" y="1143000"/>
                </a:lnTo>
                <a:lnTo>
                  <a:pt x="110794" y="1168400"/>
                </a:lnTo>
                <a:lnTo>
                  <a:pt x="101041" y="1193800"/>
                </a:lnTo>
                <a:lnTo>
                  <a:pt x="107848" y="1231900"/>
                </a:lnTo>
                <a:lnTo>
                  <a:pt x="85610" y="1257300"/>
                </a:lnTo>
                <a:lnTo>
                  <a:pt x="68033" y="1295400"/>
                </a:lnTo>
                <a:lnTo>
                  <a:pt x="54597" y="1346200"/>
                </a:lnTo>
                <a:lnTo>
                  <a:pt x="44780" y="1371600"/>
                </a:lnTo>
                <a:lnTo>
                  <a:pt x="32867" y="1422400"/>
                </a:lnTo>
                <a:lnTo>
                  <a:pt x="26238" y="1460500"/>
                </a:lnTo>
                <a:lnTo>
                  <a:pt x="24295" y="1511300"/>
                </a:lnTo>
                <a:lnTo>
                  <a:pt x="26403" y="1562100"/>
                </a:lnTo>
                <a:lnTo>
                  <a:pt x="31953" y="1600200"/>
                </a:lnTo>
                <a:lnTo>
                  <a:pt x="23825" y="1612900"/>
                </a:lnTo>
                <a:lnTo>
                  <a:pt x="16764" y="1600200"/>
                </a:lnTo>
                <a:lnTo>
                  <a:pt x="0" y="1600200"/>
                </a:lnTo>
                <a:lnTo>
                  <a:pt x="2692" y="1612900"/>
                </a:lnTo>
                <a:lnTo>
                  <a:pt x="8089" y="1638300"/>
                </a:lnTo>
                <a:lnTo>
                  <a:pt x="8585" y="1689100"/>
                </a:lnTo>
                <a:lnTo>
                  <a:pt x="6057" y="1752600"/>
                </a:lnTo>
                <a:lnTo>
                  <a:pt x="5041" y="1790700"/>
                </a:lnTo>
                <a:lnTo>
                  <a:pt x="7264" y="1841500"/>
                </a:lnTo>
                <a:lnTo>
                  <a:pt x="11798" y="1866900"/>
                </a:lnTo>
                <a:lnTo>
                  <a:pt x="24409" y="1892300"/>
                </a:lnTo>
                <a:lnTo>
                  <a:pt x="50876" y="1917700"/>
                </a:lnTo>
                <a:lnTo>
                  <a:pt x="29616" y="1917700"/>
                </a:lnTo>
                <a:lnTo>
                  <a:pt x="21869" y="1930400"/>
                </a:lnTo>
                <a:lnTo>
                  <a:pt x="16395" y="1943100"/>
                </a:lnTo>
                <a:lnTo>
                  <a:pt x="24079" y="1943100"/>
                </a:lnTo>
                <a:lnTo>
                  <a:pt x="31369" y="1955800"/>
                </a:lnTo>
                <a:lnTo>
                  <a:pt x="38277" y="1955800"/>
                </a:lnTo>
                <a:lnTo>
                  <a:pt x="44780" y="1968500"/>
                </a:lnTo>
                <a:lnTo>
                  <a:pt x="32651" y="1981200"/>
                </a:lnTo>
                <a:lnTo>
                  <a:pt x="30556" y="1993900"/>
                </a:lnTo>
                <a:lnTo>
                  <a:pt x="34099" y="2019300"/>
                </a:lnTo>
                <a:lnTo>
                  <a:pt x="38887" y="2044700"/>
                </a:lnTo>
                <a:lnTo>
                  <a:pt x="29425" y="2070100"/>
                </a:lnTo>
                <a:lnTo>
                  <a:pt x="57340" y="2108200"/>
                </a:lnTo>
                <a:lnTo>
                  <a:pt x="65570" y="2146300"/>
                </a:lnTo>
                <a:lnTo>
                  <a:pt x="65773" y="2159000"/>
                </a:lnTo>
                <a:lnTo>
                  <a:pt x="66255" y="2184400"/>
                </a:lnTo>
                <a:lnTo>
                  <a:pt x="68326" y="2209800"/>
                </a:lnTo>
                <a:lnTo>
                  <a:pt x="76669" y="2222500"/>
                </a:lnTo>
                <a:lnTo>
                  <a:pt x="86855" y="2235200"/>
                </a:lnTo>
                <a:lnTo>
                  <a:pt x="96443" y="2247900"/>
                </a:lnTo>
                <a:lnTo>
                  <a:pt x="103009" y="2247900"/>
                </a:lnTo>
                <a:lnTo>
                  <a:pt x="119621" y="2298700"/>
                </a:lnTo>
                <a:lnTo>
                  <a:pt x="129070" y="2324100"/>
                </a:lnTo>
                <a:lnTo>
                  <a:pt x="320497" y="2324100"/>
                </a:lnTo>
                <a:lnTo>
                  <a:pt x="296214" y="2273300"/>
                </a:lnTo>
                <a:lnTo>
                  <a:pt x="274358" y="2222500"/>
                </a:lnTo>
                <a:lnTo>
                  <a:pt x="254406" y="2171700"/>
                </a:lnTo>
                <a:lnTo>
                  <a:pt x="235800" y="2133600"/>
                </a:lnTo>
                <a:lnTo>
                  <a:pt x="218020" y="2082800"/>
                </a:lnTo>
                <a:lnTo>
                  <a:pt x="204533" y="2032000"/>
                </a:lnTo>
                <a:lnTo>
                  <a:pt x="192925" y="1981200"/>
                </a:lnTo>
                <a:lnTo>
                  <a:pt x="183261" y="1930400"/>
                </a:lnTo>
                <a:lnTo>
                  <a:pt x="175602" y="1892300"/>
                </a:lnTo>
                <a:lnTo>
                  <a:pt x="169976" y="1841500"/>
                </a:lnTo>
                <a:lnTo>
                  <a:pt x="166458" y="1790700"/>
                </a:lnTo>
                <a:lnTo>
                  <a:pt x="165100" y="1739900"/>
                </a:lnTo>
                <a:lnTo>
                  <a:pt x="165963" y="1689100"/>
                </a:lnTo>
                <a:lnTo>
                  <a:pt x="169087" y="1638300"/>
                </a:lnTo>
                <a:lnTo>
                  <a:pt x="174548" y="1587500"/>
                </a:lnTo>
                <a:lnTo>
                  <a:pt x="182372" y="1549400"/>
                </a:lnTo>
                <a:lnTo>
                  <a:pt x="192646" y="1498600"/>
                </a:lnTo>
                <a:lnTo>
                  <a:pt x="205409" y="1447800"/>
                </a:lnTo>
                <a:lnTo>
                  <a:pt x="218567" y="1397000"/>
                </a:lnTo>
                <a:lnTo>
                  <a:pt x="232156" y="1358900"/>
                </a:lnTo>
                <a:lnTo>
                  <a:pt x="246265" y="1308100"/>
                </a:lnTo>
                <a:lnTo>
                  <a:pt x="260997" y="1270000"/>
                </a:lnTo>
                <a:lnTo>
                  <a:pt x="276453" y="1219200"/>
                </a:lnTo>
                <a:lnTo>
                  <a:pt x="292722" y="1181100"/>
                </a:lnTo>
                <a:lnTo>
                  <a:pt x="309892" y="1130300"/>
                </a:lnTo>
                <a:lnTo>
                  <a:pt x="331177" y="1079500"/>
                </a:lnTo>
                <a:lnTo>
                  <a:pt x="354177" y="1028700"/>
                </a:lnTo>
                <a:lnTo>
                  <a:pt x="379145" y="977900"/>
                </a:lnTo>
                <a:lnTo>
                  <a:pt x="406349" y="939800"/>
                </a:lnTo>
                <a:lnTo>
                  <a:pt x="436016" y="889000"/>
                </a:lnTo>
                <a:lnTo>
                  <a:pt x="468414" y="850900"/>
                </a:lnTo>
                <a:lnTo>
                  <a:pt x="502069" y="812800"/>
                </a:lnTo>
                <a:lnTo>
                  <a:pt x="537222" y="762000"/>
                </a:lnTo>
                <a:lnTo>
                  <a:pt x="574141" y="723900"/>
                </a:lnTo>
                <a:lnTo>
                  <a:pt x="613168" y="685800"/>
                </a:lnTo>
                <a:lnTo>
                  <a:pt x="654558" y="660400"/>
                </a:lnTo>
                <a:lnTo>
                  <a:pt x="698639" y="622300"/>
                </a:lnTo>
                <a:lnTo>
                  <a:pt x="700366" y="647700"/>
                </a:lnTo>
                <a:lnTo>
                  <a:pt x="702691" y="660400"/>
                </a:lnTo>
                <a:lnTo>
                  <a:pt x="705561" y="673100"/>
                </a:lnTo>
                <a:lnTo>
                  <a:pt x="708939" y="698500"/>
                </a:lnTo>
                <a:lnTo>
                  <a:pt x="700925" y="698500"/>
                </a:lnTo>
                <a:lnTo>
                  <a:pt x="693534" y="685800"/>
                </a:lnTo>
                <a:lnTo>
                  <a:pt x="676567" y="685800"/>
                </a:lnTo>
                <a:lnTo>
                  <a:pt x="680085" y="698500"/>
                </a:lnTo>
                <a:lnTo>
                  <a:pt x="687146" y="723900"/>
                </a:lnTo>
                <a:lnTo>
                  <a:pt x="690918" y="787400"/>
                </a:lnTo>
                <a:lnTo>
                  <a:pt x="691756" y="838200"/>
                </a:lnTo>
                <a:lnTo>
                  <a:pt x="693597" y="876300"/>
                </a:lnTo>
                <a:lnTo>
                  <a:pt x="698627" y="927100"/>
                </a:lnTo>
                <a:lnTo>
                  <a:pt x="718870" y="977900"/>
                </a:lnTo>
                <a:lnTo>
                  <a:pt x="747204" y="1003300"/>
                </a:lnTo>
                <a:lnTo>
                  <a:pt x="726554" y="1003300"/>
                </a:lnTo>
                <a:lnTo>
                  <a:pt x="719467" y="1016000"/>
                </a:lnTo>
                <a:lnTo>
                  <a:pt x="715035" y="1028700"/>
                </a:lnTo>
                <a:lnTo>
                  <a:pt x="722960" y="1041400"/>
                </a:lnTo>
                <a:lnTo>
                  <a:pt x="737920" y="1041400"/>
                </a:lnTo>
                <a:lnTo>
                  <a:pt x="744893" y="1054100"/>
                </a:lnTo>
                <a:lnTo>
                  <a:pt x="733755" y="1066800"/>
                </a:lnTo>
                <a:lnTo>
                  <a:pt x="733221" y="1079500"/>
                </a:lnTo>
                <a:lnTo>
                  <a:pt x="738682" y="1104900"/>
                </a:lnTo>
                <a:lnTo>
                  <a:pt x="745528" y="1130300"/>
                </a:lnTo>
                <a:lnTo>
                  <a:pt x="743800" y="1143000"/>
                </a:lnTo>
                <a:lnTo>
                  <a:pt x="742162" y="1143000"/>
                </a:lnTo>
                <a:lnTo>
                  <a:pt x="740676" y="1155700"/>
                </a:lnTo>
                <a:lnTo>
                  <a:pt x="739432" y="1168400"/>
                </a:lnTo>
                <a:lnTo>
                  <a:pt x="750709" y="1168400"/>
                </a:lnTo>
                <a:lnTo>
                  <a:pt x="760895" y="1181100"/>
                </a:lnTo>
                <a:lnTo>
                  <a:pt x="770026" y="1193800"/>
                </a:lnTo>
                <a:lnTo>
                  <a:pt x="778116" y="1206500"/>
                </a:lnTo>
                <a:lnTo>
                  <a:pt x="782193" y="1231900"/>
                </a:lnTo>
                <a:lnTo>
                  <a:pt x="784263" y="1257300"/>
                </a:lnTo>
                <a:lnTo>
                  <a:pt x="786561" y="1270000"/>
                </a:lnTo>
                <a:lnTo>
                  <a:pt x="791362" y="1295400"/>
                </a:lnTo>
                <a:lnTo>
                  <a:pt x="802881" y="1308100"/>
                </a:lnTo>
                <a:lnTo>
                  <a:pt x="814616" y="1320800"/>
                </a:lnTo>
                <a:lnTo>
                  <a:pt x="825449" y="1333500"/>
                </a:lnTo>
                <a:lnTo>
                  <a:pt x="834250" y="1333500"/>
                </a:lnTo>
                <a:lnTo>
                  <a:pt x="857605" y="1384300"/>
                </a:lnTo>
                <a:lnTo>
                  <a:pt x="883602" y="1435100"/>
                </a:lnTo>
                <a:lnTo>
                  <a:pt x="905294" y="1460500"/>
                </a:lnTo>
                <a:lnTo>
                  <a:pt x="916139" y="1473200"/>
                </a:lnTo>
                <a:lnTo>
                  <a:pt x="959129" y="1511300"/>
                </a:lnTo>
                <a:lnTo>
                  <a:pt x="966838" y="1511300"/>
                </a:lnTo>
                <a:lnTo>
                  <a:pt x="976033" y="1498600"/>
                </a:lnTo>
                <a:lnTo>
                  <a:pt x="998448" y="1498600"/>
                </a:lnTo>
                <a:lnTo>
                  <a:pt x="1006805" y="1511300"/>
                </a:lnTo>
                <a:lnTo>
                  <a:pt x="1013269" y="1524000"/>
                </a:lnTo>
                <a:lnTo>
                  <a:pt x="1017371" y="1536700"/>
                </a:lnTo>
                <a:lnTo>
                  <a:pt x="1018628" y="1549400"/>
                </a:lnTo>
                <a:lnTo>
                  <a:pt x="1052487" y="1549400"/>
                </a:lnTo>
                <a:lnTo>
                  <a:pt x="1061072" y="1562100"/>
                </a:lnTo>
                <a:lnTo>
                  <a:pt x="1070432" y="1574800"/>
                </a:lnTo>
                <a:lnTo>
                  <a:pt x="1080541" y="1574800"/>
                </a:lnTo>
                <a:lnTo>
                  <a:pt x="1091374" y="1587500"/>
                </a:lnTo>
                <a:lnTo>
                  <a:pt x="1103122" y="1600200"/>
                </a:lnTo>
                <a:lnTo>
                  <a:pt x="1129131" y="1600200"/>
                </a:lnTo>
                <a:lnTo>
                  <a:pt x="1142885" y="1612900"/>
                </a:lnTo>
                <a:lnTo>
                  <a:pt x="1167307" y="1612900"/>
                </a:lnTo>
                <a:lnTo>
                  <a:pt x="1187297" y="1625600"/>
                </a:lnTo>
                <a:lnTo>
                  <a:pt x="1216266" y="1625600"/>
                </a:lnTo>
                <a:lnTo>
                  <a:pt x="1226667" y="1612900"/>
                </a:lnTo>
                <a:lnTo>
                  <a:pt x="1243939" y="1612900"/>
                </a:lnTo>
                <a:lnTo>
                  <a:pt x="1252220" y="1600200"/>
                </a:lnTo>
                <a:lnTo>
                  <a:pt x="1349629" y="1600200"/>
                </a:lnTo>
                <a:lnTo>
                  <a:pt x="1369479" y="1612900"/>
                </a:lnTo>
                <a:lnTo>
                  <a:pt x="1389253" y="1612900"/>
                </a:lnTo>
                <a:lnTo>
                  <a:pt x="1408633" y="1600200"/>
                </a:lnTo>
                <a:lnTo>
                  <a:pt x="1432521" y="1587500"/>
                </a:lnTo>
                <a:lnTo>
                  <a:pt x="1452397" y="1574800"/>
                </a:lnTo>
                <a:lnTo>
                  <a:pt x="1468208" y="1549400"/>
                </a:lnTo>
                <a:lnTo>
                  <a:pt x="1479905" y="1536700"/>
                </a:lnTo>
                <a:lnTo>
                  <a:pt x="1518805" y="1536700"/>
                </a:lnTo>
                <a:lnTo>
                  <a:pt x="1531810" y="1524000"/>
                </a:lnTo>
                <a:lnTo>
                  <a:pt x="1549615" y="1524000"/>
                </a:lnTo>
                <a:lnTo>
                  <a:pt x="1556232" y="1511300"/>
                </a:lnTo>
                <a:lnTo>
                  <a:pt x="1562265" y="1511300"/>
                </a:lnTo>
                <a:lnTo>
                  <a:pt x="1568297" y="1498600"/>
                </a:lnTo>
                <a:lnTo>
                  <a:pt x="1574584" y="1498600"/>
                </a:lnTo>
                <a:lnTo>
                  <a:pt x="1581454" y="1473200"/>
                </a:lnTo>
                <a:lnTo>
                  <a:pt x="1586649" y="1447800"/>
                </a:lnTo>
                <a:lnTo>
                  <a:pt x="1579981" y="1447800"/>
                </a:lnTo>
                <a:lnTo>
                  <a:pt x="1567802" y="1460500"/>
                </a:lnTo>
                <a:lnTo>
                  <a:pt x="1556435" y="1447800"/>
                </a:lnTo>
                <a:lnTo>
                  <a:pt x="1564043" y="1435100"/>
                </a:lnTo>
                <a:lnTo>
                  <a:pt x="1569021" y="1435100"/>
                </a:lnTo>
                <a:lnTo>
                  <a:pt x="1571612" y="1422400"/>
                </a:lnTo>
                <a:lnTo>
                  <a:pt x="1571993" y="1409700"/>
                </a:lnTo>
                <a:lnTo>
                  <a:pt x="1559877" y="1422400"/>
                </a:lnTo>
                <a:lnTo>
                  <a:pt x="1536522" y="1422400"/>
                </a:lnTo>
                <a:lnTo>
                  <a:pt x="1525117" y="1435100"/>
                </a:lnTo>
                <a:lnTo>
                  <a:pt x="1546644" y="1397000"/>
                </a:lnTo>
                <a:lnTo>
                  <a:pt x="1561884" y="1397000"/>
                </a:lnTo>
                <a:lnTo>
                  <a:pt x="1579130" y="1409700"/>
                </a:lnTo>
                <a:lnTo>
                  <a:pt x="1606689" y="1409700"/>
                </a:lnTo>
                <a:lnTo>
                  <a:pt x="1626527" y="1397000"/>
                </a:lnTo>
                <a:lnTo>
                  <a:pt x="1646161" y="1397000"/>
                </a:lnTo>
                <a:lnTo>
                  <a:pt x="1665401" y="1384300"/>
                </a:lnTo>
                <a:lnTo>
                  <a:pt x="1684058" y="1371600"/>
                </a:lnTo>
                <a:lnTo>
                  <a:pt x="1701533" y="1358900"/>
                </a:lnTo>
                <a:lnTo>
                  <a:pt x="1709813" y="1346200"/>
                </a:lnTo>
                <a:lnTo>
                  <a:pt x="1708950" y="1333500"/>
                </a:lnTo>
                <a:lnTo>
                  <a:pt x="1698980" y="1308100"/>
                </a:lnTo>
                <a:lnTo>
                  <a:pt x="1700136" y="1308100"/>
                </a:lnTo>
                <a:lnTo>
                  <a:pt x="1704060" y="1295400"/>
                </a:lnTo>
                <a:lnTo>
                  <a:pt x="1709597" y="1282700"/>
                </a:lnTo>
                <a:lnTo>
                  <a:pt x="1715592" y="1270000"/>
                </a:lnTo>
                <a:lnTo>
                  <a:pt x="1719757" y="1244600"/>
                </a:lnTo>
                <a:lnTo>
                  <a:pt x="1723478" y="1244600"/>
                </a:lnTo>
                <a:lnTo>
                  <a:pt x="1726412" y="1231900"/>
                </a:lnTo>
                <a:lnTo>
                  <a:pt x="1728203" y="1231900"/>
                </a:lnTo>
                <a:lnTo>
                  <a:pt x="1724304" y="1206500"/>
                </a:lnTo>
                <a:lnTo>
                  <a:pt x="1716887" y="1206500"/>
                </a:lnTo>
                <a:lnTo>
                  <a:pt x="1706181" y="1193800"/>
                </a:lnTo>
                <a:lnTo>
                  <a:pt x="1692465" y="1168400"/>
                </a:lnTo>
                <a:lnTo>
                  <a:pt x="1713255" y="1181100"/>
                </a:lnTo>
                <a:lnTo>
                  <a:pt x="1736229" y="1168400"/>
                </a:lnTo>
                <a:lnTo>
                  <a:pt x="1753870" y="1168400"/>
                </a:lnTo>
                <a:lnTo>
                  <a:pt x="1758696" y="1130300"/>
                </a:lnTo>
                <a:lnTo>
                  <a:pt x="1723161" y="1130300"/>
                </a:lnTo>
                <a:lnTo>
                  <a:pt x="1725307" y="1104900"/>
                </a:lnTo>
                <a:lnTo>
                  <a:pt x="1729130" y="1066800"/>
                </a:lnTo>
                <a:lnTo>
                  <a:pt x="1729752" y="1041400"/>
                </a:lnTo>
                <a:lnTo>
                  <a:pt x="1722323" y="1003300"/>
                </a:lnTo>
                <a:lnTo>
                  <a:pt x="1746046" y="977900"/>
                </a:lnTo>
                <a:lnTo>
                  <a:pt x="1744370" y="965200"/>
                </a:lnTo>
                <a:lnTo>
                  <a:pt x="1730044" y="965200"/>
                </a:lnTo>
                <a:lnTo>
                  <a:pt x="1715808" y="939800"/>
                </a:lnTo>
                <a:lnTo>
                  <a:pt x="1703717" y="889000"/>
                </a:lnTo>
                <a:lnTo>
                  <a:pt x="1692389" y="838200"/>
                </a:lnTo>
                <a:lnTo>
                  <a:pt x="1679054" y="800100"/>
                </a:lnTo>
                <a:lnTo>
                  <a:pt x="1660931" y="749300"/>
                </a:lnTo>
                <a:lnTo>
                  <a:pt x="1651622" y="736600"/>
                </a:lnTo>
                <a:lnTo>
                  <a:pt x="1639087" y="711200"/>
                </a:lnTo>
                <a:lnTo>
                  <a:pt x="1623771" y="685800"/>
                </a:lnTo>
                <a:lnTo>
                  <a:pt x="1606054" y="660400"/>
                </a:lnTo>
                <a:lnTo>
                  <a:pt x="1598015" y="649757"/>
                </a:lnTo>
                <a:lnTo>
                  <a:pt x="1598015" y="1079500"/>
                </a:lnTo>
                <a:lnTo>
                  <a:pt x="1596694" y="1130300"/>
                </a:lnTo>
                <a:lnTo>
                  <a:pt x="1588401" y="1181100"/>
                </a:lnTo>
                <a:lnTo>
                  <a:pt x="1571256" y="1231900"/>
                </a:lnTo>
                <a:lnTo>
                  <a:pt x="1546377" y="1270000"/>
                </a:lnTo>
                <a:lnTo>
                  <a:pt x="1515224" y="1320800"/>
                </a:lnTo>
                <a:lnTo>
                  <a:pt x="1479283" y="1358900"/>
                </a:lnTo>
                <a:lnTo>
                  <a:pt x="1458112" y="1371600"/>
                </a:lnTo>
                <a:lnTo>
                  <a:pt x="1437805" y="1384300"/>
                </a:lnTo>
                <a:lnTo>
                  <a:pt x="1417904" y="1409700"/>
                </a:lnTo>
                <a:lnTo>
                  <a:pt x="1397914" y="1422400"/>
                </a:lnTo>
                <a:lnTo>
                  <a:pt x="1377480" y="1422400"/>
                </a:lnTo>
                <a:lnTo>
                  <a:pt x="1355991" y="1435100"/>
                </a:lnTo>
                <a:lnTo>
                  <a:pt x="1197762" y="1435100"/>
                </a:lnTo>
                <a:lnTo>
                  <a:pt x="1169708" y="1422400"/>
                </a:lnTo>
                <a:lnTo>
                  <a:pt x="1142339" y="1422400"/>
                </a:lnTo>
                <a:lnTo>
                  <a:pt x="1116190" y="1409700"/>
                </a:lnTo>
                <a:lnTo>
                  <a:pt x="1091793" y="1384300"/>
                </a:lnTo>
                <a:lnTo>
                  <a:pt x="1066355" y="1371600"/>
                </a:lnTo>
                <a:lnTo>
                  <a:pt x="1042339" y="1346200"/>
                </a:lnTo>
                <a:lnTo>
                  <a:pt x="1019657" y="1308100"/>
                </a:lnTo>
                <a:lnTo>
                  <a:pt x="998232" y="1282700"/>
                </a:lnTo>
                <a:lnTo>
                  <a:pt x="978522" y="1257300"/>
                </a:lnTo>
                <a:lnTo>
                  <a:pt x="960208" y="1219200"/>
                </a:lnTo>
                <a:lnTo>
                  <a:pt x="943038" y="1181100"/>
                </a:lnTo>
                <a:lnTo>
                  <a:pt x="926757" y="1155700"/>
                </a:lnTo>
                <a:lnTo>
                  <a:pt x="908164" y="1104900"/>
                </a:lnTo>
                <a:lnTo>
                  <a:pt x="891794" y="1054100"/>
                </a:lnTo>
                <a:lnTo>
                  <a:pt x="877849" y="1003300"/>
                </a:lnTo>
                <a:lnTo>
                  <a:pt x="866470" y="952500"/>
                </a:lnTo>
                <a:lnTo>
                  <a:pt x="857834" y="901700"/>
                </a:lnTo>
                <a:lnTo>
                  <a:pt x="852119" y="850900"/>
                </a:lnTo>
                <a:lnTo>
                  <a:pt x="849033" y="800100"/>
                </a:lnTo>
                <a:lnTo>
                  <a:pt x="848017" y="749300"/>
                </a:lnTo>
                <a:lnTo>
                  <a:pt x="849388" y="698500"/>
                </a:lnTo>
                <a:lnTo>
                  <a:pt x="853490" y="647700"/>
                </a:lnTo>
                <a:lnTo>
                  <a:pt x="860666" y="609600"/>
                </a:lnTo>
                <a:lnTo>
                  <a:pt x="871245" y="558800"/>
                </a:lnTo>
                <a:lnTo>
                  <a:pt x="904062" y="558800"/>
                </a:lnTo>
                <a:lnTo>
                  <a:pt x="936840" y="546100"/>
                </a:lnTo>
                <a:lnTo>
                  <a:pt x="969467" y="558800"/>
                </a:lnTo>
                <a:lnTo>
                  <a:pt x="1028814" y="558800"/>
                </a:lnTo>
                <a:lnTo>
                  <a:pt x="1066800" y="571500"/>
                </a:lnTo>
                <a:lnTo>
                  <a:pt x="1155915" y="596900"/>
                </a:lnTo>
                <a:lnTo>
                  <a:pt x="1197495" y="609600"/>
                </a:lnTo>
                <a:lnTo>
                  <a:pt x="1231379" y="622300"/>
                </a:lnTo>
                <a:lnTo>
                  <a:pt x="1254163" y="635000"/>
                </a:lnTo>
                <a:lnTo>
                  <a:pt x="1283639" y="635000"/>
                </a:lnTo>
                <a:lnTo>
                  <a:pt x="1290167" y="647700"/>
                </a:lnTo>
                <a:lnTo>
                  <a:pt x="1304988" y="647700"/>
                </a:lnTo>
                <a:lnTo>
                  <a:pt x="1338262" y="673100"/>
                </a:lnTo>
                <a:lnTo>
                  <a:pt x="1354239" y="685800"/>
                </a:lnTo>
                <a:lnTo>
                  <a:pt x="1368691" y="685800"/>
                </a:lnTo>
                <a:lnTo>
                  <a:pt x="1376451" y="698500"/>
                </a:lnTo>
                <a:lnTo>
                  <a:pt x="1390370" y="711200"/>
                </a:lnTo>
                <a:lnTo>
                  <a:pt x="1424190" y="736600"/>
                </a:lnTo>
                <a:lnTo>
                  <a:pt x="1438186" y="749300"/>
                </a:lnTo>
                <a:lnTo>
                  <a:pt x="1449235" y="762000"/>
                </a:lnTo>
                <a:lnTo>
                  <a:pt x="1456397" y="762000"/>
                </a:lnTo>
                <a:lnTo>
                  <a:pt x="1458671" y="749300"/>
                </a:lnTo>
                <a:lnTo>
                  <a:pt x="1467408" y="762000"/>
                </a:lnTo>
                <a:lnTo>
                  <a:pt x="1479931" y="774700"/>
                </a:lnTo>
                <a:lnTo>
                  <a:pt x="1494713" y="800100"/>
                </a:lnTo>
                <a:lnTo>
                  <a:pt x="1510182" y="825500"/>
                </a:lnTo>
                <a:lnTo>
                  <a:pt x="1531543" y="863600"/>
                </a:lnTo>
                <a:lnTo>
                  <a:pt x="1548790" y="889000"/>
                </a:lnTo>
                <a:lnTo>
                  <a:pt x="1560715" y="914400"/>
                </a:lnTo>
                <a:lnTo>
                  <a:pt x="1566113" y="927100"/>
                </a:lnTo>
                <a:lnTo>
                  <a:pt x="1582127" y="977900"/>
                </a:lnTo>
                <a:lnTo>
                  <a:pt x="1592973" y="1028700"/>
                </a:lnTo>
                <a:lnTo>
                  <a:pt x="1598015" y="1079500"/>
                </a:lnTo>
                <a:lnTo>
                  <a:pt x="1598015" y="649757"/>
                </a:lnTo>
                <a:lnTo>
                  <a:pt x="1586890" y="635000"/>
                </a:lnTo>
                <a:lnTo>
                  <a:pt x="1567218" y="622300"/>
                </a:lnTo>
                <a:lnTo>
                  <a:pt x="1548409" y="596900"/>
                </a:lnTo>
                <a:lnTo>
                  <a:pt x="1531835" y="596900"/>
                </a:lnTo>
                <a:lnTo>
                  <a:pt x="1498003" y="584200"/>
                </a:lnTo>
                <a:lnTo>
                  <a:pt x="1468005" y="584200"/>
                </a:lnTo>
                <a:lnTo>
                  <a:pt x="1441284" y="571500"/>
                </a:lnTo>
                <a:lnTo>
                  <a:pt x="1417256" y="533400"/>
                </a:lnTo>
                <a:lnTo>
                  <a:pt x="1427632" y="546100"/>
                </a:lnTo>
                <a:lnTo>
                  <a:pt x="1451813" y="558800"/>
                </a:lnTo>
                <a:lnTo>
                  <a:pt x="1474228" y="571500"/>
                </a:lnTo>
                <a:lnTo>
                  <a:pt x="1479283" y="546100"/>
                </a:lnTo>
                <a:lnTo>
                  <a:pt x="1472438" y="546100"/>
                </a:lnTo>
                <a:lnTo>
                  <a:pt x="1456918" y="533400"/>
                </a:lnTo>
                <a:lnTo>
                  <a:pt x="1435430" y="520700"/>
                </a:lnTo>
                <a:lnTo>
                  <a:pt x="1385874" y="495300"/>
                </a:lnTo>
                <a:lnTo>
                  <a:pt x="1363954" y="482600"/>
                </a:lnTo>
                <a:lnTo>
                  <a:pt x="1348359" y="469900"/>
                </a:lnTo>
                <a:lnTo>
                  <a:pt x="1307934" y="469900"/>
                </a:lnTo>
                <a:lnTo>
                  <a:pt x="1292974" y="457200"/>
                </a:lnTo>
                <a:lnTo>
                  <a:pt x="1248003" y="457200"/>
                </a:lnTo>
                <a:lnTo>
                  <a:pt x="1089507" y="419100"/>
                </a:lnTo>
                <a:lnTo>
                  <a:pt x="1009408" y="419100"/>
                </a:lnTo>
                <a:lnTo>
                  <a:pt x="982599" y="406400"/>
                </a:lnTo>
                <a:lnTo>
                  <a:pt x="931379" y="406400"/>
                </a:lnTo>
                <a:lnTo>
                  <a:pt x="952715" y="381000"/>
                </a:lnTo>
                <a:lnTo>
                  <a:pt x="976528" y="342900"/>
                </a:lnTo>
                <a:lnTo>
                  <a:pt x="1003109" y="317500"/>
                </a:lnTo>
                <a:lnTo>
                  <a:pt x="1032713" y="292100"/>
                </a:lnTo>
                <a:lnTo>
                  <a:pt x="1071714" y="254000"/>
                </a:lnTo>
                <a:lnTo>
                  <a:pt x="1113955" y="228600"/>
                </a:lnTo>
                <a:lnTo>
                  <a:pt x="1158976" y="203200"/>
                </a:lnTo>
                <a:lnTo>
                  <a:pt x="1206296" y="190500"/>
                </a:lnTo>
                <a:lnTo>
                  <a:pt x="1255483" y="165100"/>
                </a:lnTo>
                <a:lnTo>
                  <a:pt x="1306042" y="165100"/>
                </a:lnTo>
                <a:lnTo>
                  <a:pt x="1356868" y="152400"/>
                </a:lnTo>
                <a:lnTo>
                  <a:pt x="1516151" y="152400"/>
                </a:lnTo>
                <a:lnTo>
                  <a:pt x="1570443" y="165100"/>
                </a:lnTo>
                <a:lnTo>
                  <a:pt x="1624774" y="165100"/>
                </a:lnTo>
                <a:lnTo>
                  <a:pt x="1670824" y="177800"/>
                </a:lnTo>
                <a:lnTo>
                  <a:pt x="1716151" y="203200"/>
                </a:lnTo>
                <a:lnTo>
                  <a:pt x="1760385" y="215900"/>
                </a:lnTo>
                <a:lnTo>
                  <a:pt x="1803171" y="241300"/>
                </a:lnTo>
                <a:lnTo>
                  <a:pt x="1844154" y="254000"/>
                </a:lnTo>
                <a:lnTo>
                  <a:pt x="1882990" y="292100"/>
                </a:lnTo>
                <a:lnTo>
                  <a:pt x="1919325" y="317500"/>
                </a:lnTo>
                <a:lnTo>
                  <a:pt x="1941982" y="330200"/>
                </a:lnTo>
                <a:lnTo>
                  <a:pt x="1954161" y="342900"/>
                </a:lnTo>
                <a:lnTo>
                  <a:pt x="1954161" y="16510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79" y="3244876"/>
            <a:ext cx="4371975" cy="6014085"/>
            <a:chOff x="11853679" y="3244876"/>
            <a:chExt cx="4371975" cy="6014085"/>
          </a:xfrm>
        </p:grpSpPr>
        <p:sp>
          <p:nvSpPr>
            <p:cNvPr id="3" name="object 3"/>
            <p:cNvSpPr/>
            <p:nvPr/>
          </p:nvSpPr>
          <p:spPr>
            <a:xfrm>
              <a:off x="11853679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5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5" y="213367"/>
                  </a:lnTo>
                  <a:lnTo>
                    <a:pt x="4371975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5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5" y="569492"/>
                  </a:lnTo>
                  <a:lnTo>
                    <a:pt x="4371975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38903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557353" y="3301960"/>
              <a:ext cx="3140075" cy="1303020"/>
            </a:xfrm>
            <a:custGeom>
              <a:avLst/>
              <a:gdLst/>
              <a:ahLst/>
              <a:cxnLst/>
              <a:rect l="l" t="t" r="r" b="b"/>
              <a:pathLst>
                <a:path w="3140075" h="1303020">
                  <a:moveTo>
                    <a:pt x="2270764" y="1302829"/>
                  </a:moveTo>
                  <a:lnTo>
                    <a:pt x="869010" y="1302829"/>
                  </a:lnTo>
                  <a:lnTo>
                    <a:pt x="819743" y="1297154"/>
                  </a:lnTo>
                  <a:lnTo>
                    <a:pt x="774518" y="1280990"/>
                  </a:lnTo>
                  <a:lnTo>
                    <a:pt x="734624" y="1255626"/>
                  </a:lnTo>
                  <a:lnTo>
                    <a:pt x="701350" y="1222352"/>
                  </a:lnTo>
                  <a:lnTo>
                    <a:pt x="675986" y="1182457"/>
                  </a:lnTo>
                  <a:lnTo>
                    <a:pt x="659821" y="1137232"/>
                  </a:lnTo>
                  <a:lnTo>
                    <a:pt x="654147" y="1087966"/>
                  </a:lnTo>
                  <a:lnTo>
                    <a:pt x="654147" y="1074315"/>
                  </a:lnTo>
                  <a:lnTo>
                    <a:pt x="648472" y="1025048"/>
                  </a:lnTo>
                  <a:lnTo>
                    <a:pt x="632308" y="979823"/>
                  </a:lnTo>
                  <a:lnTo>
                    <a:pt x="606944" y="939929"/>
                  </a:lnTo>
                  <a:lnTo>
                    <a:pt x="573669" y="906655"/>
                  </a:lnTo>
                  <a:lnTo>
                    <a:pt x="533775" y="881290"/>
                  </a:lnTo>
                  <a:lnTo>
                    <a:pt x="488550" y="865126"/>
                  </a:lnTo>
                  <a:lnTo>
                    <a:pt x="439284" y="859452"/>
                  </a:lnTo>
                  <a:lnTo>
                    <a:pt x="214863" y="859452"/>
                  </a:lnTo>
                  <a:lnTo>
                    <a:pt x="165596" y="853777"/>
                  </a:lnTo>
                  <a:lnTo>
                    <a:pt x="120371" y="837613"/>
                  </a:lnTo>
                  <a:lnTo>
                    <a:pt x="80477" y="812249"/>
                  </a:lnTo>
                  <a:lnTo>
                    <a:pt x="47202" y="778974"/>
                  </a:lnTo>
                  <a:lnTo>
                    <a:pt x="21838" y="739080"/>
                  </a:lnTo>
                  <a:lnTo>
                    <a:pt x="5674" y="693855"/>
                  </a:lnTo>
                  <a:lnTo>
                    <a:pt x="0" y="644589"/>
                  </a:lnTo>
                  <a:lnTo>
                    <a:pt x="0" y="214863"/>
                  </a:lnTo>
                  <a:lnTo>
                    <a:pt x="5674" y="165596"/>
                  </a:lnTo>
                  <a:lnTo>
                    <a:pt x="21838" y="120371"/>
                  </a:lnTo>
                  <a:lnTo>
                    <a:pt x="47202" y="80477"/>
                  </a:lnTo>
                  <a:lnTo>
                    <a:pt x="80477" y="47202"/>
                  </a:lnTo>
                  <a:lnTo>
                    <a:pt x="120371" y="21838"/>
                  </a:lnTo>
                  <a:lnTo>
                    <a:pt x="165596" y="5674"/>
                  </a:lnTo>
                  <a:lnTo>
                    <a:pt x="214863" y="0"/>
                  </a:lnTo>
                  <a:lnTo>
                    <a:pt x="2924986" y="0"/>
                  </a:lnTo>
                  <a:lnTo>
                    <a:pt x="2967100" y="4166"/>
                  </a:lnTo>
                  <a:lnTo>
                    <a:pt x="3007211" y="16355"/>
                  </a:lnTo>
                  <a:lnTo>
                    <a:pt x="3044192" y="36099"/>
                  </a:lnTo>
                  <a:lnTo>
                    <a:pt x="3076917" y="62931"/>
                  </a:lnTo>
                  <a:lnTo>
                    <a:pt x="3103750" y="95656"/>
                  </a:lnTo>
                  <a:lnTo>
                    <a:pt x="3123494" y="132638"/>
                  </a:lnTo>
                  <a:lnTo>
                    <a:pt x="3135683" y="172749"/>
                  </a:lnTo>
                  <a:lnTo>
                    <a:pt x="3139849" y="214863"/>
                  </a:lnTo>
                  <a:lnTo>
                    <a:pt x="3139849" y="644589"/>
                  </a:lnTo>
                  <a:lnTo>
                    <a:pt x="3135683" y="686702"/>
                  </a:lnTo>
                  <a:lnTo>
                    <a:pt x="3123494" y="726813"/>
                  </a:lnTo>
                  <a:lnTo>
                    <a:pt x="3103750" y="763795"/>
                  </a:lnTo>
                  <a:lnTo>
                    <a:pt x="3076917" y="796520"/>
                  </a:lnTo>
                  <a:lnTo>
                    <a:pt x="3044192" y="823352"/>
                  </a:lnTo>
                  <a:lnTo>
                    <a:pt x="3007211" y="843096"/>
                  </a:lnTo>
                  <a:lnTo>
                    <a:pt x="2967100" y="855285"/>
                  </a:lnTo>
                  <a:lnTo>
                    <a:pt x="2924986" y="859452"/>
                  </a:lnTo>
                  <a:lnTo>
                    <a:pt x="2700490" y="859452"/>
                  </a:lnTo>
                  <a:lnTo>
                    <a:pt x="2658377" y="863618"/>
                  </a:lnTo>
                  <a:lnTo>
                    <a:pt x="2618266" y="875807"/>
                  </a:lnTo>
                  <a:lnTo>
                    <a:pt x="2581284" y="895551"/>
                  </a:lnTo>
                  <a:lnTo>
                    <a:pt x="2548559" y="922383"/>
                  </a:lnTo>
                  <a:lnTo>
                    <a:pt x="2521726" y="955108"/>
                  </a:lnTo>
                  <a:lnTo>
                    <a:pt x="2501982" y="992090"/>
                  </a:lnTo>
                  <a:lnTo>
                    <a:pt x="2489794" y="1032201"/>
                  </a:lnTo>
                  <a:lnTo>
                    <a:pt x="2485627" y="1074315"/>
                  </a:lnTo>
                  <a:lnTo>
                    <a:pt x="2485627" y="1087966"/>
                  </a:lnTo>
                  <a:lnTo>
                    <a:pt x="2481460" y="1130079"/>
                  </a:lnTo>
                  <a:lnTo>
                    <a:pt x="2469271" y="1170190"/>
                  </a:lnTo>
                  <a:lnTo>
                    <a:pt x="2449527" y="1207172"/>
                  </a:lnTo>
                  <a:lnTo>
                    <a:pt x="2422695" y="1239897"/>
                  </a:lnTo>
                  <a:lnTo>
                    <a:pt x="2389970" y="1266729"/>
                  </a:lnTo>
                  <a:lnTo>
                    <a:pt x="2352988" y="1286473"/>
                  </a:lnTo>
                  <a:lnTo>
                    <a:pt x="2312877" y="1298662"/>
                  </a:lnTo>
                  <a:lnTo>
                    <a:pt x="2270764" y="1302829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958194" y="3244876"/>
            <a:ext cx="4371975" cy="6014085"/>
            <a:chOff x="6958194" y="3244876"/>
            <a:chExt cx="4371975" cy="6014085"/>
          </a:xfrm>
        </p:grpSpPr>
        <p:sp>
          <p:nvSpPr>
            <p:cNvPr id="7" name="object 7"/>
            <p:cNvSpPr/>
            <p:nvPr/>
          </p:nvSpPr>
          <p:spPr>
            <a:xfrm>
              <a:off x="6958194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43418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025620" y="5170180"/>
            <a:ext cx="4062729" cy="250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600" spc="185">
                <a:latin typeface="Trebuchet MS"/>
                <a:cs typeface="Trebuchet MS"/>
              </a:rPr>
              <a:t>Diyagram </a:t>
            </a:r>
            <a:r>
              <a:rPr dirty="0" sz="2600" spc="175">
                <a:latin typeface="Trebuchet MS"/>
                <a:cs typeface="Trebuchet MS"/>
              </a:rPr>
              <a:t>kolayca </a:t>
            </a:r>
            <a:r>
              <a:rPr dirty="0" sz="2600" spc="180">
                <a:latin typeface="Trebuchet MS"/>
                <a:cs typeface="Trebuchet MS"/>
              </a:rPr>
              <a:t> </a:t>
            </a:r>
            <a:r>
              <a:rPr dirty="0" sz="2600" spc="70">
                <a:latin typeface="Trebuchet MS"/>
                <a:cs typeface="Trebuchet MS"/>
              </a:rPr>
              <a:t>okunabilir </a:t>
            </a:r>
            <a:r>
              <a:rPr dirty="0" sz="2600" spc="10">
                <a:latin typeface="Trebuchet MS"/>
                <a:cs typeface="Trebuchet MS"/>
              </a:rPr>
              <a:t>olmalı. </a:t>
            </a:r>
            <a:r>
              <a:rPr dirty="0" sz="2600" spc="175">
                <a:latin typeface="Trebuchet MS"/>
                <a:cs typeface="Trebuchet MS"/>
              </a:rPr>
              <a:t>Net </a:t>
            </a:r>
            <a:r>
              <a:rPr dirty="0" sz="2600" spc="70">
                <a:latin typeface="Trebuchet MS"/>
                <a:cs typeface="Trebuchet MS"/>
              </a:rPr>
              <a:t>bir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120">
                <a:latin typeface="Trebuchet MS"/>
                <a:cs typeface="Trebuchet MS"/>
              </a:rPr>
              <a:t>yazı</a:t>
            </a:r>
            <a:r>
              <a:rPr dirty="0" sz="2600" spc="-20">
                <a:latin typeface="Trebuchet MS"/>
                <a:cs typeface="Trebuchet MS"/>
              </a:rPr>
              <a:t> </a:t>
            </a:r>
            <a:r>
              <a:rPr dirty="0" sz="2600" spc="-60">
                <a:latin typeface="Trebuchet MS"/>
                <a:cs typeface="Trebuchet MS"/>
              </a:rPr>
              <a:t>tipi,</a:t>
            </a:r>
            <a:r>
              <a:rPr dirty="0" sz="2600" spc="-20">
                <a:latin typeface="Trebuchet MS"/>
                <a:cs typeface="Trebuchet MS"/>
              </a:rPr>
              <a:t> </a:t>
            </a:r>
            <a:r>
              <a:rPr dirty="0" sz="2600" spc="75">
                <a:latin typeface="Trebuchet MS"/>
                <a:cs typeface="Trebuchet MS"/>
              </a:rPr>
              <a:t>uygun</a:t>
            </a:r>
            <a:r>
              <a:rPr dirty="0" sz="2600" spc="-20">
                <a:latin typeface="Trebuchet MS"/>
                <a:cs typeface="Trebuchet MS"/>
              </a:rPr>
              <a:t> </a:t>
            </a:r>
            <a:r>
              <a:rPr dirty="0" sz="2600" spc="45">
                <a:latin typeface="Trebuchet MS"/>
                <a:cs typeface="Trebuchet MS"/>
              </a:rPr>
              <a:t>renkler</a:t>
            </a:r>
            <a:r>
              <a:rPr dirty="0" sz="2600" spc="-20">
                <a:latin typeface="Trebuchet MS"/>
                <a:cs typeface="Trebuchet MS"/>
              </a:rPr>
              <a:t> </a:t>
            </a:r>
            <a:r>
              <a:rPr dirty="0" sz="2600" spc="114">
                <a:latin typeface="Trebuchet MS"/>
                <a:cs typeface="Trebuchet MS"/>
              </a:rPr>
              <a:t>ve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30">
                <a:latin typeface="Trebuchet MS"/>
                <a:cs typeface="Trebuchet MS"/>
              </a:rPr>
              <a:t>yeterli </a:t>
            </a:r>
            <a:r>
              <a:rPr dirty="0" sz="2600" spc="65">
                <a:latin typeface="Trebuchet MS"/>
                <a:cs typeface="Trebuchet MS"/>
              </a:rPr>
              <a:t>boşluk </a:t>
            </a:r>
            <a:r>
              <a:rPr dirty="0" sz="2600" spc="70">
                <a:latin typeface="Trebuchet MS"/>
                <a:cs typeface="Trebuchet MS"/>
              </a:rPr>
              <a:t> </a:t>
            </a:r>
            <a:r>
              <a:rPr dirty="0" sz="2600" spc="10">
                <a:latin typeface="Trebuchet MS"/>
                <a:cs typeface="Trebuchet MS"/>
              </a:rPr>
              <a:t>kullanılmalıdır.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65505" y="3244876"/>
            <a:ext cx="4371975" cy="6014085"/>
            <a:chOff x="2065505" y="3244876"/>
            <a:chExt cx="4371975" cy="6014085"/>
          </a:xfrm>
        </p:grpSpPr>
        <p:sp>
          <p:nvSpPr>
            <p:cNvPr id="11" name="object 11"/>
            <p:cNvSpPr/>
            <p:nvPr/>
          </p:nvSpPr>
          <p:spPr>
            <a:xfrm>
              <a:off x="2065505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50729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0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0" y="5786854"/>
                  </a:lnTo>
                  <a:lnTo>
                    <a:pt x="4186750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0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0" y="4981327"/>
                  </a:lnTo>
                  <a:lnTo>
                    <a:pt x="4186750" y="5016014"/>
                  </a:lnTo>
                  <a:close/>
                </a:path>
                <a:path w="4187190" h="5821680">
                  <a:moveTo>
                    <a:pt x="4186750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0" y="4578564"/>
                  </a:lnTo>
                  <a:lnTo>
                    <a:pt x="4186750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0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0" y="3773104"/>
                  </a:lnTo>
                  <a:lnTo>
                    <a:pt x="4186750" y="3807792"/>
                  </a:lnTo>
                  <a:close/>
                </a:path>
                <a:path w="4187190" h="5821680">
                  <a:moveTo>
                    <a:pt x="4186750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0" y="3370341"/>
                  </a:lnTo>
                  <a:lnTo>
                    <a:pt x="4186750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0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0" y="2564814"/>
                  </a:lnTo>
                  <a:lnTo>
                    <a:pt x="4186750" y="2599501"/>
                  </a:lnTo>
                  <a:close/>
                </a:path>
                <a:path w="4187190" h="5821680">
                  <a:moveTo>
                    <a:pt x="4186750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0" y="2162050"/>
                  </a:lnTo>
                  <a:lnTo>
                    <a:pt x="4186750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0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0" y="1356591"/>
                  </a:lnTo>
                  <a:lnTo>
                    <a:pt x="4186750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153557" y="5170180"/>
            <a:ext cx="4181475" cy="299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600" spc="120">
                <a:latin typeface="Trebuchet MS"/>
                <a:cs typeface="Trebuchet MS"/>
              </a:rPr>
              <a:t>Gerekli</a:t>
            </a:r>
            <a:r>
              <a:rPr dirty="0" sz="2600" spc="-25">
                <a:latin typeface="Trebuchet MS"/>
                <a:cs typeface="Trebuchet MS"/>
              </a:rPr>
              <a:t> </a:t>
            </a:r>
            <a:r>
              <a:rPr dirty="0" sz="2600" spc="65">
                <a:latin typeface="Trebuchet MS"/>
                <a:cs typeface="Trebuchet MS"/>
              </a:rPr>
              <a:t>bilgileri</a:t>
            </a:r>
            <a:r>
              <a:rPr dirty="0" sz="2600" spc="-25">
                <a:latin typeface="Trebuchet MS"/>
                <a:cs typeface="Trebuchet MS"/>
              </a:rPr>
              <a:t> </a:t>
            </a:r>
            <a:r>
              <a:rPr dirty="0" sz="2600" spc="190">
                <a:latin typeface="Trebuchet MS"/>
                <a:cs typeface="Trebuchet MS"/>
              </a:rPr>
              <a:t>sağlamak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55">
                <a:latin typeface="Trebuchet MS"/>
                <a:cs typeface="Trebuchet MS"/>
              </a:rPr>
              <a:t>için</a:t>
            </a:r>
            <a:r>
              <a:rPr dirty="0" sz="2600" spc="254">
                <a:latin typeface="Trebuchet MS"/>
                <a:cs typeface="Trebuchet MS"/>
              </a:rPr>
              <a:t> </a:t>
            </a:r>
            <a:r>
              <a:rPr dirty="0" sz="2600" spc="30">
                <a:latin typeface="Trebuchet MS"/>
                <a:cs typeface="Trebuchet MS"/>
              </a:rPr>
              <a:t>yeterli</a:t>
            </a:r>
            <a:r>
              <a:rPr dirty="0" sz="2600" spc="254">
                <a:latin typeface="Trebuchet MS"/>
                <a:cs typeface="Trebuchet MS"/>
              </a:rPr>
              <a:t> </a:t>
            </a:r>
            <a:r>
              <a:rPr dirty="0" sz="2600" spc="130">
                <a:latin typeface="Trebuchet MS"/>
                <a:cs typeface="Trebuchet MS"/>
              </a:rPr>
              <a:t>detayı </a:t>
            </a:r>
            <a:r>
              <a:rPr dirty="0" sz="2600" spc="135">
                <a:latin typeface="Trebuchet MS"/>
                <a:cs typeface="Trebuchet MS"/>
              </a:rPr>
              <a:t> </a:t>
            </a:r>
            <a:r>
              <a:rPr dirty="0" sz="2600" spc="10">
                <a:latin typeface="Trebuchet MS"/>
                <a:cs typeface="Trebuchet MS"/>
              </a:rPr>
              <a:t>içermeli, </a:t>
            </a:r>
            <a:r>
              <a:rPr dirty="0" sz="2600" spc="114">
                <a:latin typeface="Trebuchet MS"/>
                <a:cs typeface="Trebuchet MS"/>
              </a:rPr>
              <a:t>gereksiz </a:t>
            </a:r>
            <a:r>
              <a:rPr dirty="0" sz="2600" spc="120">
                <a:latin typeface="Trebuchet MS"/>
                <a:cs typeface="Trebuchet MS"/>
              </a:rPr>
              <a:t> </a:t>
            </a:r>
            <a:r>
              <a:rPr dirty="0" sz="2600" spc="160">
                <a:latin typeface="Trebuchet MS"/>
                <a:cs typeface="Trebuchet MS"/>
              </a:rPr>
              <a:t>detaylardan</a:t>
            </a:r>
            <a:r>
              <a:rPr dirty="0" sz="2600" spc="-15">
                <a:latin typeface="Trebuchet MS"/>
                <a:cs typeface="Trebuchet MS"/>
              </a:rPr>
              <a:t> </a:t>
            </a:r>
            <a:r>
              <a:rPr dirty="0" sz="2600" spc="35">
                <a:latin typeface="Trebuchet MS"/>
                <a:cs typeface="Trebuchet MS"/>
              </a:rPr>
              <a:t>kaçınılmalı.</a:t>
            </a:r>
            <a:endParaRPr sz="2600">
              <a:latin typeface="Trebuchet MS"/>
              <a:cs typeface="Trebuchet MS"/>
            </a:endParaRPr>
          </a:p>
          <a:p>
            <a:pPr marL="12700" marR="1555115">
              <a:lnSpc>
                <a:spcPct val="125000"/>
              </a:lnSpc>
            </a:pPr>
            <a:r>
              <a:rPr dirty="0" sz="2600" spc="170">
                <a:latin typeface="Trebuchet MS"/>
                <a:cs typeface="Trebuchet MS"/>
              </a:rPr>
              <a:t>Ana </a:t>
            </a:r>
            <a:r>
              <a:rPr dirty="0" sz="2600" spc="200">
                <a:latin typeface="Trebuchet MS"/>
                <a:cs typeface="Trebuchet MS"/>
              </a:rPr>
              <a:t>amacı </a:t>
            </a:r>
            <a:r>
              <a:rPr dirty="0" sz="2600" spc="204">
                <a:latin typeface="Trebuchet MS"/>
                <a:cs typeface="Trebuchet MS"/>
              </a:rPr>
              <a:t> </a:t>
            </a:r>
            <a:r>
              <a:rPr dirty="0" sz="2600" spc="65">
                <a:latin typeface="Trebuchet MS"/>
                <a:cs typeface="Trebuchet MS"/>
              </a:rPr>
              <a:t>saptırmamalıdır.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26540" y="3490990"/>
            <a:ext cx="4097020" cy="924560"/>
          </a:xfrm>
          <a:custGeom>
            <a:avLst/>
            <a:gdLst/>
            <a:ahLst/>
            <a:cxnLst/>
            <a:rect l="l" t="t" r="r" b="b"/>
            <a:pathLst>
              <a:path w="4097020" h="924560">
                <a:moveTo>
                  <a:pt x="3865397" y="924399"/>
                </a:moveTo>
                <a:lnTo>
                  <a:pt x="231099" y="924399"/>
                </a:lnTo>
                <a:lnTo>
                  <a:pt x="184525" y="919704"/>
                </a:lnTo>
                <a:lnTo>
                  <a:pt x="141145" y="906238"/>
                </a:lnTo>
                <a:lnTo>
                  <a:pt x="101889" y="884931"/>
                </a:lnTo>
                <a:lnTo>
                  <a:pt x="67687" y="856711"/>
                </a:lnTo>
                <a:lnTo>
                  <a:pt x="39468" y="822509"/>
                </a:lnTo>
                <a:lnTo>
                  <a:pt x="18160" y="783254"/>
                </a:lnTo>
                <a:lnTo>
                  <a:pt x="4695" y="739874"/>
                </a:lnTo>
                <a:lnTo>
                  <a:pt x="0" y="693299"/>
                </a:lnTo>
                <a:lnTo>
                  <a:pt x="0" y="231099"/>
                </a:lnTo>
                <a:lnTo>
                  <a:pt x="4695" y="184525"/>
                </a:lnTo>
                <a:lnTo>
                  <a:pt x="18160" y="141145"/>
                </a:lnTo>
                <a:lnTo>
                  <a:pt x="39468" y="101889"/>
                </a:lnTo>
                <a:lnTo>
                  <a:pt x="67687" y="67687"/>
                </a:lnTo>
                <a:lnTo>
                  <a:pt x="101889" y="39468"/>
                </a:lnTo>
                <a:lnTo>
                  <a:pt x="141145" y="18160"/>
                </a:lnTo>
                <a:lnTo>
                  <a:pt x="184525" y="4695"/>
                </a:lnTo>
                <a:lnTo>
                  <a:pt x="231099" y="0"/>
                </a:lnTo>
                <a:lnTo>
                  <a:pt x="3865397" y="0"/>
                </a:lnTo>
                <a:lnTo>
                  <a:pt x="3910693" y="4481"/>
                </a:lnTo>
                <a:lnTo>
                  <a:pt x="3953835" y="17591"/>
                </a:lnTo>
                <a:lnTo>
                  <a:pt x="3993611" y="38827"/>
                </a:lnTo>
                <a:lnTo>
                  <a:pt x="4028809" y="67687"/>
                </a:lnTo>
                <a:lnTo>
                  <a:pt x="4057669" y="102885"/>
                </a:lnTo>
                <a:lnTo>
                  <a:pt x="4078905" y="142661"/>
                </a:lnTo>
                <a:lnTo>
                  <a:pt x="4092015" y="185804"/>
                </a:lnTo>
                <a:lnTo>
                  <a:pt x="4096496" y="231099"/>
                </a:lnTo>
                <a:lnTo>
                  <a:pt x="4096496" y="693299"/>
                </a:lnTo>
                <a:lnTo>
                  <a:pt x="4092015" y="738595"/>
                </a:lnTo>
                <a:lnTo>
                  <a:pt x="4078905" y="781737"/>
                </a:lnTo>
                <a:lnTo>
                  <a:pt x="4057669" y="821514"/>
                </a:lnTo>
                <a:lnTo>
                  <a:pt x="4028809" y="856712"/>
                </a:lnTo>
                <a:lnTo>
                  <a:pt x="3993611" y="885572"/>
                </a:lnTo>
                <a:lnTo>
                  <a:pt x="3953835" y="906808"/>
                </a:lnTo>
                <a:lnTo>
                  <a:pt x="3910693" y="919918"/>
                </a:lnTo>
                <a:lnTo>
                  <a:pt x="3865397" y="924399"/>
                </a:lnTo>
                <a:close/>
              </a:path>
            </a:pathLst>
          </a:custGeom>
          <a:solidFill>
            <a:srgbClr val="5CC7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48833" y="3454120"/>
            <a:ext cx="3651885" cy="730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00" spc="1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6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0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00" spc="1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00" spc="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600" spc="-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1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6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00" spc="-3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00" spc="3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6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00" spc="-1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endParaRPr sz="46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23232" y="3430474"/>
            <a:ext cx="3639185" cy="993140"/>
          </a:xfrm>
          <a:custGeom>
            <a:avLst/>
            <a:gdLst/>
            <a:ahLst/>
            <a:cxnLst/>
            <a:rect l="l" t="t" r="r" b="b"/>
            <a:pathLst>
              <a:path w="3639184" h="993139">
                <a:moveTo>
                  <a:pt x="3390470" y="993055"/>
                </a:moveTo>
                <a:lnTo>
                  <a:pt x="248263" y="993055"/>
                </a:lnTo>
                <a:lnTo>
                  <a:pt x="198230" y="988011"/>
                </a:lnTo>
                <a:lnTo>
                  <a:pt x="151628" y="973545"/>
                </a:lnTo>
                <a:lnTo>
                  <a:pt x="109457" y="950655"/>
                </a:lnTo>
                <a:lnTo>
                  <a:pt x="72714" y="920340"/>
                </a:lnTo>
                <a:lnTo>
                  <a:pt x="42399" y="883598"/>
                </a:lnTo>
                <a:lnTo>
                  <a:pt x="19509" y="841427"/>
                </a:lnTo>
                <a:lnTo>
                  <a:pt x="5043" y="794825"/>
                </a:lnTo>
                <a:lnTo>
                  <a:pt x="0" y="744791"/>
                </a:lnTo>
                <a:lnTo>
                  <a:pt x="0" y="248263"/>
                </a:lnTo>
                <a:lnTo>
                  <a:pt x="5043" y="198230"/>
                </a:lnTo>
                <a:lnTo>
                  <a:pt x="19509" y="151628"/>
                </a:lnTo>
                <a:lnTo>
                  <a:pt x="42399" y="109457"/>
                </a:lnTo>
                <a:lnTo>
                  <a:pt x="72714" y="72714"/>
                </a:lnTo>
                <a:lnTo>
                  <a:pt x="109457" y="42399"/>
                </a:lnTo>
                <a:lnTo>
                  <a:pt x="151628" y="19509"/>
                </a:lnTo>
                <a:lnTo>
                  <a:pt x="198230" y="5043"/>
                </a:lnTo>
                <a:lnTo>
                  <a:pt x="248263" y="0"/>
                </a:lnTo>
                <a:lnTo>
                  <a:pt x="3390470" y="0"/>
                </a:lnTo>
                <a:lnTo>
                  <a:pt x="3439130" y="4814"/>
                </a:lnTo>
                <a:lnTo>
                  <a:pt x="3485476" y="18897"/>
                </a:lnTo>
                <a:lnTo>
                  <a:pt x="3528207" y="41711"/>
                </a:lnTo>
                <a:lnTo>
                  <a:pt x="3566019" y="72714"/>
                </a:lnTo>
                <a:lnTo>
                  <a:pt x="3597022" y="110526"/>
                </a:lnTo>
                <a:lnTo>
                  <a:pt x="3619836" y="153257"/>
                </a:lnTo>
                <a:lnTo>
                  <a:pt x="3633919" y="199603"/>
                </a:lnTo>
                <a:lnTo>
                  <a:pt x="3638734" y="248263"/>
                </a:lnTo>
                <a:lnTo>
                  <a:pt x="3638734" y="744791"/>
                </a:lnTo>
                <a:lnTo>
                  <a:pt x="3633919" y="793451"/>
                </a:lnTo>
                <a:lnTo>
                  <a:pt x="3619836" y="839798"/>
                </a:lnTo>
                <a:lnTo>
                  <a:pt x="3597022" y="882528"/>
                </a:lnTo>
                <a:lnTo>
                  <a:pt x="3566019" y="920340"/>
                </a:lnTo>
                <a:lnTo>
                  <a:pt x="3528207" y="951344"/>
                </a:lnTo>
                <a:lnTo>
                  <a:pt x="3485476" y="974157"/>
                </a:lnTo>
                <a:lnTo>
                  <a:pt x="3439130" y="988241"/>
                </a:lnTo>
                <a:lnTo>
                  <a:pt x="3390470" y="9930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562979" y="3391812"/>
            <a:ext cx="3159760" cy="7829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950" spc="-345">
                <a:solidFill>
                  <a:srgbClr val="FFFFFF"/>
                </a:solidFill>
              </a:rPr>
              <a:t>O</a:t>
            </a:r>
            <a:r>
              <a:rPr dirty="0" sz="4950" spc="-285">
                <a:solidFill>
                  <a:srgbClr val="FFFFFF"/>
                </a:solidFill>
              </a:rPr>
              <a:t>k</a:t>
            </a:r>
            <a:r>
              <a:rPr dirty="0" sz="4950" spc="-375">
                <a:solidFill>
                  <a:srgbClr val="FFFFFF"/>
                </a:solidFill>
              </a:rPr>
              <a:t>u</a:t>
            </a:r>
            <a:r>
              <a:rPr dirty="0" sz="4950" spc="-345">
                <a:solidFill>
                  <a:srgbClr val="FFFFFF"/>
                </a:solidFill>
              </a:rPr>
              <a:t>n</a:t>
            </a:r>
            <a:r>
              <a:rPr dirty="0" sz="4950" spc="155">
                <a:solidFill>
                  <a:srgbClr val="FFFFFF"/>
                </a:solidFill>
              </a:rPr>
              <a:t>a</a:t>
            </a:r>
            <a:r>
              <a:rPr dirty="0" sz="4950" spc="-135">
                <a:solidFill>
                  <a:srgbClr val="FFFFFF"/>
                </a:solidFill>
              </a:rPr>
              <a:t>b</a:t>
            </a:r>
            <a:r>
              <a:rPr dirty="0" sz="4950" spc="-335">
                <a:solidFill>
                  <a:srgbClr val="FFFFFF"/>
                </a:solidFill>
              </a:rPr>
              <a:t>i</a:t>
            </a:r>
            <a:r>
              <a:rPr dirty="0" sz="4950" spc="-370">
                <a:solidFill>
                  <a:srgbClr val="FFFFFF"/>
                </a:solidFill>
              </a:rPr>
              <a:t>l</a:t>
            </a:r>
            <a:r>
              <a:rPr dirty="0" sz="4950" spc="-335">
                <a:solidFill>
                  <a:srgbClr val="FFFFFF"/>
                </a:solidFill>
              </a:rPr>
              <a:t>i</a:t>
            </a:r>
            <a:r>
              <a:rPr dirty="0" sz="4950" spc="-165">
                <a:solidFill>
                  <a:srgbClr val="FFFFFF"/>
                </a:solidFill>
              </a:rPr>
              <a:t>r</a:t>
            </a:r>
            <a:r>
              <a:rPr dirty="0" sz="4950" spc="-370">
                <a:solidFill>
                  <a:srgbClr val="FFFFFF"/>
                </a:solidFill>
              </a:rPr>
              <a:t>l</a:t>
            </a:r>
            <a:r>
              <a:rPr dirty="0" sz="4950" spc="-335">
                <a:solidFill>
                  <a:srgbClr val="FFFFFF"/>
                </a:solidFill>
              </a:rPr>
              <a:t>i</a:t>
            </a:r>
            <a:r>
              <a:rPr dirty="0" sz="4950" spc="-285">
                <a:solidFill>
                  <a:srgbClr val="FFFFFF"/>
                </a:solidFill>
              </a:rPr>
              <a:t>k</a:t>
            </a:r>
            <a:endParaRPr sz="4950"/>
          </a:p>
        </p:txBody>
      </p:sp>
      <p:sp>
        <p:nvSpPr>
          <p:cNvPr id="18" name="object 18"/>
          <p:cNvSpPr txBox="1"/>
          <p:nvPr/>
        </p:nvSpPr>
        <p:spPr>
          <a:xfrm>
            <a:off x="12763137" y="3266791"/>
            <a:ext cx="2728595" cy="68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3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300" spc="-2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3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3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300" spc="1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3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300" spc="-13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4300" spc="-2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30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2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42958" y="3710168"/>
            <a:ext cx="3837304" cy="5461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30860">
              <a:lnSpc>
                <a:spcPct val="100000"/>
              </a:lnSpc>
              <a:spcBef>
                <a:spcPts val="100"/>
              </a:spcBef>
            </a:pPr>
            <a:r>
              <a:rPr dirty="0" sz="4300" spc="-150">
                <a:solidFill>
                  <a:srgbClr val="FFFFFF"/>
                </a:solidFill>
                <a:latin typeface="Trebuchet MS"/>
                <a:cs typeface="Trebuchet MS"/>
              </a:rPr>
              <a:t>Düzen</a:t>
            </a:r>
            <a:endParaRPr sz="43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2540"/>
              </a:spcBef>
            </a:pPr>
            <a:r>
              <a:rPr dirty="0" sz="2600" spc="35">
                <a:latin typeface="Trebuchet MS"/>
                <a:cs typeface="Trebuchet MS"/>
              </a:rPr>
              <a:t>Mümkünse, </a:t>
            </a:r>
            <a:r>
              <a:rPr dirty="0" sz="2600" spc="-45">
                <a:latin typeface="Trebuchet MS"/>
                <a:cs typeface="Trebuchet MS"/>
              </a:rPr>
              <a:t>üst </a:t>
            </a:r>
            <a:r>
              <a:rPr dirty="0" sz="2600" spc="110">
                <a:latin typeface="Trebuchet MS"/>
                <a:cs typeface="Trebuchet MS"/>
              </a:rPr>
              <a:t>düzey </a:t>
            </a:r>
            <a:r>
              <a:rPr dirty="0" sz="2600" spc="114">
                <a:latin typeface="Trebuchet MS"/>
                <a:cs typeface="Trebuchet MS"/>
              </a:rPr>
              <a:t>ve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15">
                <a:latin typeface="Trebuchet MS"/>
                <a:cs typeface="Trebuchet MS"/>
              </a:rPr>
              <a:t>ayrıntılı </a:t>
            </a:r>
            <a:r>
              <a:rPr dirty="0" sz="2600" spc="55">
                <a:latin typeface="Trebuchet MS"/>
                <a:cs typeface="Trebuchet MS"/>
              </a:rPr>
              <a:t>görünümleri </a:t>
            </a:r>
            <a:r>
              <a:rPr dirty="0" sz="2600" spc="60">
                <a:latin typeface="Trebuchet MS"/>
                <a:cs typeface="Trebuchet MS"/>
              </a:rPr>
              <a:t> </a:t>
            </a:r>
            <a:r>
              <a:rPr dirty="0" sz="2600" spc="145">
                <a:latin typeface="Trebuchet MS"/>
                <a:cs typeface="Trebuchet MS"/>
              </a:rPr>
              <a:t>gösterecek </a:t>
            </a:r>
            <a:r>
              <a:rPr dirty="0" sz="2600" spc="85">
                <a:latin typeface="Trebuchet MS"/>
                <a:cs typeface="Trebuchet MS"/>
              </a:rPr>
              <a:t>şekilde </a:t>
            </a:r>
            <a:r>
              <a:rPr dirty="0" sz="2600" spc="90">
                <a:latin typeface="Trebuchet MS"/>
                <a:cs typeface="Trebuchet MS"/>
              </a:rPr>
              <a:t> </a:t>
            </a:r>
            <a:r>
              <a:rPr dirty="0" sz="2600" spc="20">
                <a:latin typeface="Trebuchet MS"/>
                <a:cs typeface="Trebuchet MS"/>
              </a:rPr>
              <a:t>kullanım </a:t>
            </a:r>
            <a:r>
              <a:rPr dirty="0" sz="2600" spc="45">
                <a:latin typeface="Trebuchet MS"/>
                <a:cs typeface="Trebuchet MS"/>
              </a:rPr>
              <a:t>örneklerini </a:t>
            </a:r>
            <a:r>
              <a:rPr dirty="0" sz="2600" spc="50">
                <a:latin typeface="Trebuchet MS"/>
                <a:cs typeface="Trebuchet MS"/>
              </a:rPr>
              <a:t> </a:t>
            </a:r>
            <a:r>
              <a:rPr dirty="0" sz="2600" spc="55">
                <a:latin typeface="Trebuchet MS"/>
                <a:cs typeface="Trebuchet MS"/>
              </a:rPr>
              <a:t>hiyerarşik </a:t>
            </a:r>
            <a:r>
              <a:rPr dirty="0" sz="2600" spc="150">
                <a:latin typeface="Trebuchet MS"/>
                <a:cs typeface="Trebuchet MS"/>
              </a:rPr>
              <a:t>olarak </a:t>
            </a:r>
            <a:r>
              <a:rPr dirty="0" sz="2600" spc="155">
                <a:latin typeface="Trebuchet MS"/>
                <a:cs typeface="Trebuchet MS"/>
              </a:rPr>
              <a:t> </a:t>
            </a:r>
            <a:r>
              <a:rPr dirty="0" sz="2600" spc="35">
                <a:latin typeface="Trebuchet MS"/>
                <a:cs typeface="Trebuchet MS"/>
              </a:rPr>
              <a:t>düzenlenmeli. </a:t>
            </a:r>
            <a:r>
              <a:rPr dirty="0" sz="2600" spc="-85">
                <a:latin typeface="Trebuchet MS"/>
                <a:cs typeface="Trebuchet MS"/>
              </a:rPr>
              <a:t>Bu, </a:t>
            </a:r>
            <a:r>
              <a:rPr dirty="0" sz="2600" spc="-80">
                <a:latin typeface="Trebuchet MS"/>
                <a:cs typeface="Trebuchet MS"/>
              </a:rPr>
              <a:t> </a:t>
            </a:r>
            <a:r>
              <a:rPr dirty="0" sz="2600" spc="60">
                <a:latin typeface="Trebuchet MS"/>
                <a:cs typeface="Trebuchet MS"/>
              </a:rPr>
              <a:t>bilgilerin </a:t>
            </a:r>
            <a:r>
              <a:rPr dirty="0" sz="2600" spc="70">
                <a:latin typeface="Trebuchet MS"/>
                <a:cs typeface="Trebuchet MS"/>
              </a:rPr>
              <a:t>yapılandırılmış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70">
                <a:latin typeface="Trebuchet MS"/>
                <a:cs typeface="Trebuchet MS"/>
              </a:rPr>
              <a:t>bir </a:t>
            </a:r>
            <a:r>
              <a:rPr dirty="0" sz="2600" spc="85">
                <a:latin typeface="Trebuchet MS"/>
                <a:cs typeface="Trebuchet MS"/>
              </a:rPr>
              <a:t>şekilde </a:t>
            </a:r>
            <a:r>
              <a:rPr dirty="0" sz="2600" spc="55">
                <a:latin typeface="Trebuchet MS"/>
                <a:cs typeface="Trebuchet MS"/>
              </a:rPr>
              <a:t>sunulmasına </a:t>
            </a:r>
            <a:r>
              <a:rPr dirty="0" sz="2600" spc="60">
                <a:latin typeface="Trebuchet MS"/>
                <a:cs typeface="Trebuchet MS"/>
              </a:rPr>
              <a:t> </a:t>
            </a:r>
            <a:r>
              <a:rPr dirty="0" sz="2600" spc="110">
                <a:latin typeface="Trebuchet MS"/>
                <a:cs typeface="Trebuchet MS"/>
              </a:rPr>
              <a:t>yardımcı</a:t>
            </a:r>
            <a:r>
              <a:rPr dirty="0" sz="2600" spc="-10">
                <a:latin typeface="Trebuchet MS"/>
                <a:cs typeface="Trebuchet MS"/>
              </a:rPr>
              <a:t> </a:t>
            </a:r>
            <a:r>
              <a:rPr dirty="0" sz="2600" spc="-60">
                <a:latin typeface="Trebuchet MS"/>
                <a:cs typeface="Trebuchet MS"/>
              </a:rPr>
              <a:t>olur.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583424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954" y="1884056"/>
            <a:ext cx="12344399" cy="6515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86957" y="0"/>
            <a:ext cx="3123643" cy="10798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11830" y="1705221"/>
            <a:ext cx="774700" cy="1295400"/>
          </a:xfrm>
          <a:custGeom>
            <a:avLst/>
            <a:gdLst/>
            <a:ahLst/>
            <a:cxnLst/>
            <a:rect l="l" t="t" r="r" b="b"/>
            <a:pathLst>
              <a:path w="774700" h="1295400">
                <a:moveTo>
                  <a:pt x="360390" y="1244599"/>
                </a:moveTo>
                <a:lnTo>
                  <a:pt x="573319" y="1244599"/>
                </a:lnTo>
                <a:lnTo>
                  <a:pt x="545805" y="1257299"/>
                </a:lnTo>
                <a:lnTo>
                  <a:pt x="502929" y="1269999"/>
                </a:lnTo>
                <a:lnTo>
                  <a:pt x="462756" y="1282699"/>
                </a:lnTo>
                <a:lnTo>
                  <a:pt x="424630" y="1282699"/>
                </a:lnTo>
                <a:lnTo>
                  <a:pt x="387893" y="1295399"/>
                </a:lnTo>
                <a:lnTo>
                  <a:pt x="306763" y="1295399"/>
                </a:lnTo>
                <a:lnTo>
                  <a:pt x="269857" y="1282699"/>
                </a:lnTo>
                <a:lnTo>
                  <a:pt x="227662" y="1269999"/>
                </a:lnTo>
                <a:lnTo>
                  <a:pt x="182885" y="1257299"/>
                </a:lnTo>
                <a:lnTo>
                  <a:pt x="346372" y="1257299"/>
                </a:lnTo>
                <a:lnTo>
                  <a:pt x="360390" y="1244599"/>
                </a:lnTo>
                <a:close/>
              </a:path>
              <a:path w="774700" h="1295400">
                <a:moveTo>
                  <a:pt x="111079" y="1015999"/>
                </a:moveTo>
                <a:lnTo>
                  <a:pt x="157323" y="1015999"/>
                </a:lnTo>
                <a:lnTo>
                  <a:pt x="138229" y="1041399"/>
                </a:lnTo>
                <a:lnTo>
                  <a:pt x="124149" y="1054099"/>
                </a:lnTo>
                <a:lnTo>
                  <a:pt x="108629" y="1054099"/>
                </a:lnTo>
                <a:lnTo>
                  <a:pt x="91504" y="1066799"/>
                </a:lnTo>
                <a:lnTo>
                  <a:pt x="72609" y="1079499"/>
                </a:lnTo>
                <a:lnTo>
                  <a:pt x="62709" y="1079499"/>
                </a:lnTo>
                <a:lnTo>
                  <a:pt x="67632" y="1092199"/>
                </a:lnTo>
                <a:lnTo>
                  <a:pt x="73339" y="1104899"/>
                </a:lnTo>
                <a:lnTo>
                  <a:pt x="79837" y="1117599"/>
                </a:lnTo>
                <a:lnTo>
                  <a:pt x="87135" y="1130299"/>
                </a:lnTo>
                <a:lnTo>
                  <a:pt x="94600" y="1130299"/>
                </a:lnTo>
                <a:lnTo>
                  <a:pt x="98733" y="1142999"/>
                </a:lnTo>
                <a:lnTo>
                  <a:pt x="241126" y="1142999"/>
                </a:lnTo>
                <a:lnTo>
                  <a:pt x="235798" y="1155699"/>
                </a:lnTo>
                <a:lnTo>
                  <a:pt x="202091" y="1155699"/>
                </a:lnTo>
                <a:lnTo>
                  <a:pt x="190390" y="1168399"/>
                </a:lnTo>
                <a:lnTo>
                  <a:pt x="160562" y="1168399"/>
                </a:lnTo>
                <a:lnTo>
                  <a:pt x="153504" y="1181099"/>
                </a:lnTo>
                <a:lnTo>
                  <a:pt x="144229" y="1181099"/>
                </a:lnTo>
                <a:lnTo>
                  <a:pt x="149440" y="1193799"/>
                </a:lnTo>
                <a:lnTo>
                  <a:pt x="224340" y="1193799"/>
                </a:lnTo>
                <a:lnTo>
                  <a:pt x="214650" y="1206499"/>
                </a:lnTo>
                <a:lnTo>
                  <a:pt x="184687" y="1206499"/>
                </a:lnTo>
                <a:lnTo>
                  <a:pt x="191953" y="1219199"/>
                </a:lnTo>
                <a:lnTo>
                  <a:pt x="395458" y="1219199"/>
                </a:lnTo>
                <a:lnTo>
                  <a:pt x="391788" y="1231899"/>
                </a:lnTo>
                <a:lnTo>
                  <a:pt x="255764" y="1231899"/>
                </a:lnTo>
                <a:lnTo>
                  <a:pt x="259169" y="1244599"/>
                </a:lnTo>
                <a:lnTo>
                  <a:pt x="327291" y="1244599"/>
                </a:lnTo>
                <a:lnTo>
                  <a:pt x="318024" y="1257299"/>
                </a:lnTo>
                <a:lnTo>
                  <a:pt x="182885" y="1257299"/>
                </a:lnTo>
                <a:lnTo>
                  <a:pt x="138234" y="1231899"/>
                </a:lnTo>
                <a:lnTo>
                  <a:pt x="96415" y="1206499"/>
                </a:lnTo>
                <a:lnTo>
                  <a:pt x="60135" y="1168399"/>
                </a:lnTo>
                <a:lnTo>
                  <a:pt x="41140" y="1130299"/>
                </a:lnTo>
                <a:lnTo>
                  <a:pt x="26262" y="1104899"/>
                </a:lnTo>
                <a:lnTo>
                  <a:pt x="15545" y="1066799"/>
                </a:lnTo>
                <a:lnTo>
                  <a:pt x="11206" y="1041399"/>
                </a:lnTo>
                <a:lnTo>
                  <a:pt x="79647" y="1041399"/>
                </a:lnTo>
                <a:lnTo>
                  <a:pt x="95913" y="1028699"/>
                </a:lnTo>
                <a:lnTo>
                  <a:pt x="111079" y="1015999"/>
                </a:lnTo>
                <a:close/>
              </a:path>
              <a:path w="774700" h="1295400">
                <a:moveTo>
                  <a:pt x="228980" y="1206499"/>
                </a:moveTo>
                <a:lnTo>
                  <a:pt x="657695" y="1206499"/>
                </a:lnTo>
                <a:lnTo>
                  <a:pt x="630320" y="1231899"/>
                </a:lnTo>
                <a:lnTo>
                  <a:pt x="601843" y="1244599"/>
                </a:lnTo>
                <a:lnTo>
                  <a:pt x="464035" y="1244599"/>
                </a:lnTo>
                <a:lnTo>
                  <a:pt x="477126" y="1231899"/>
                </a:lnTo>
                <a:lnTo>
                  <a:pt x="400954" y="1231899"/>
                </a:lnTo>
                <a:lnTo>
                  <a:pt x="411035" y="1219199"/>
                </a:lnTo>
                <a:lnTo>
                  <a:pt x="219951" y="1219199"/>
                </a:lnTo>
                <a:lnTo>
                  <a:pt x="228980" y="1206499"/>
                </a:lnTo>
                <a:close/>
              </a:path>
              <a:path w="774700" h="1295400">
                <a:moveTo>
                  <a:pt x="389973" y="1231899"/>
                </a:moveTo>
                <a:lnTo>
                  <a:pt x="449040" y="1231899"/>
                </a:lnTo>
                <a:lnTo>
                  <a:pt x="443546" y="1244599"/>
                </a:lnTo>
                <a:lnTo>
                  <a:pt x="377931" y="1244599"/>
                </a:lnTo>
                <a:lnTo>
                  <a:pt x="389973" y="1231899"/>
                </a:lnTo>
                <a:close/>
              </a:path>
              <a:path w="774700" h="1295400">
                <a:moveTo>
                  <a:pt x="271229" y="1231899"/>
                </a:moveTo>
                <a:lnTo>
                  <a:pt x="359059" y="1231899"/>
                </a:lnTo>
                <a:lnTo>
                  <a:pt x="344523" y="1244599"/>
                </a:lnTo>
                <a:lnTo>
                  <a:pt x="266477" y="1244599"/>
                </a:lnTo>
                <a:lnTo>
                  <a:pt x="271229" y="1231899"/>
                </a:lnTo>
                <a:close/>
              </a:path>
              <a:path w="774700" h="1295400">
                <a:moveTo>
                  <a:pt x="248837" y="1193799"/>
                </a:moveTo>
                <a:lnTo>
                  <a:pt x="685997" y="1193799"/>
                </a:lnTo>
                <a:lnTo>
                  <a:pt x="676941" y="1206499"/>
                </a:lnTo>
                <a:lnTo>
                  <a:pt x="238706" y="1206499"/>
                </a:lnTo>
                <a:lnTo>
                  <a:pt x="248837" y="1193799"/>
                </a:lnTo>
                <a:close/>
              </a:path>
              <a:path w="774700" h="1295400">
                <a:moveTo>
                  <a:pt x="345912" y="12699"/>
                </a:moveTo>
                <a:lnTo>
                  <a:pt x="634059" y="12699"/>
                </a:lnTo>
                <a:lnTo>
                  <a:pt x="637590" y="25399"/>
                </a:lnTo>
                <a:lnTo>
                  <a:pt x="639337" y="25399"/>
                </a:lnTo>
                <a:lnTo>
                  <a:pt x="639253" y="76199"/>
                </a:lnTo>
                <a:lnTo>
                  <a:pt x="641524" y="126999"/>
                </a:lnTo>
                <a:lnTo>
                  <a:pt x="645800" y="177799"/>
                </a:lnTo>
                <a:lnTo>
                  <a:pt x="651735" y="228599"/>
                </a:lnTo>
                <a:lnTo>
                  <a:pt x="658983" y="279399"/>
                </a:lnTo>
                <a:lnTo>
                  <a:pt x="667194" y="330199"/>
                </a:lnTo>
                <a:lnTo>
                  <a:pt x="676023" y="380999"/>
                </a:lnTo>
                <a:lnTo>
                  <a:pt x="685121" y="431799"/>
                </a:lnTo>
                <a:lnTo>
                  <a:pt x="690750" y="469899"/>
                </a:lnTo>
                <a:lnTo>
                  <a:pt x="693536" y="482599"/>
                </a:lnTo>
                <a:lnTo>
                  <a:pt x="696288" y="495299"/>
                </a:lnTo>
                <a:lnTo>
                  <a:pt x="699919" y="520699"/>
                </a:lnTo>
                <a:lnTo>
                  <a:pt x="703341" y="533399"/>
                </a:lnTo>
                <a:lnTo>
                  <a:pt x="706607" y="558799"/>
                </a:lnTo>
                <a:lnTo>
                  <a:pt x="714249" y="609599"/>
                </a:lnTo>
                <a:lnTo>
                  <a:pt x="718981" y="634999"/>
                </a:lnTo>
                <a:lnTo>
                  <a:pt x="724135" y="673099"/>
                </a:lnTo>
                <a:lnTo>
                  <a:pt x="729882" y="698499"/>
                </a:lnTo>
                <a:lnTo>
                  <a:pt x="732081" y="711199"/>
                </a:lnTo>
                <a:lnTo>
                  <a:pt x="745848" y="774699"/>
                </a:lnTo>
                <a:lnTo>
                  <a:pt x="752707" y="812799"/>
                </a:lnTo>
                <a:lnTo>
                  <a:pt x="759068" y="838199"/>
                </a:lnTo>
                <a:lnTo>
                  <a:pt x="764625" y="876299"/>
                </a:lnTo>
                <a:lnTo>
                  <a:pt x="771040" y="927099"/>
                </a:lnTo>
                <a:lnTo>
                  <a:pt x="774670" y="977899"/>
                </a:lnTo>
                <a:lnTo>
                  <a:pt x="773902" y="1028699"/>
                </a:lnTo>
                <a:lnTo>
                  <a:pt x="767126" y="1079499"/>
                </a:lnTo>
                <a:lnTo>
                  <a:pt x="752729" y="1117599"/>
                </a:lnTo>
                <a:lnTo>
                  <a:pt x="729101" y="1155699"/>
                </a:lnTo>
                <a:lnTo>
                  <a:pt x="694630" y="1193799"/>
                </a:lnTo>
                <a:lnTo>
                  <a:pt x="282508" y="1193799"/>
                </a:lnTo>
                <a:lnTo>
                  <a:pt x="288401" y="1181099"/>
                </a:lnTo>
                <a:lnTo>
                  <a:pt x="599437" y="1181099"/>
                </a:lnTo>
                <a:lnTo>
                  <a:pt x="640910" y="1168399"/>
                </a:lnTo>
                <a:lnTo>
                  <a:pt x="673561" y="1142999"/>
                </a:lnTo>
                <a:lnTo>
                  <a:pt x="713181" y="1079499"/>
                </a:lnTo>
                <a:lnTo>
                  <a:pt x="723288" y="1028699"/>
                </a:lnTo>
                <a:lnTo>
                  <a:pt x="726103" y="990599"/>
                </a:lnTo>
                <a:lnTo>
                  <a:pt x="723883" y="939799"/>
                </a:lnTo>
                <a:lnTo>
                  <a:pt x="718886" y="888999"/>
                </a:lnTo>
                <a:lnTo>
                  <a:pt x="713577" y="863599"/>
                </a:lnTo>
                <a:lnTo>
                  <a:pt x="707380" y="825499"/>
                </a:lnTo>
                <a:lnTo>
                  <a:pt x="700629" y="787399"/>
                </a:lnTo>
                <a:lnTo>
                  <a:pt x="688101" y="736599"/>
                </a:lnTo>
                <a:lnTo>
                  <a:pt x="685360" y="723899"/>
                </a:lnTo>
                <a:lnTo>
                  <a:pt x="682669" y="698499"/>
                </a:lnTo>
                <a:lnTo>
                  <a:pt x="677242" y="673099"/>
                </a:lnTo>
                <a:lnTo>
                  <a:pt x="672322" y="647699"/>
                </a:lnTo>
                <a:lnTo>
                  <a:pt x="667766" y="622299"/>
                </a:lnTo>
                <a:lnTo>
                  <a:pt x="660151" y="571499"/>
                </a:lnTo>
                <a:lnTo>
                  <a:pt x="656766" y="546099"/>
                </a:lnTo>
                <a:lnTo>
                  <a:pt x="653221" y="520699"/>
                </a:lnTo>
                <a:lnTo>
                  <a:pt x="649461" y="495299"/>
                </a:lnTo>
                <a:lnTo>
                  <a:pt x="646222" y="482599"/>
                </a:lnTo>
                <a:lnTo>
                  <a:pt x="642894" y="469899"/>
                </a:lnTo>
                <a:lnTo>
                  <a:pt x="636080" y="431799"/>
                </a:lnTo>
                <a:lnTo>
                  <a:pt x="626249" y="368299"/>
                </a:lnTo>
                <a:lnTo>
                  <a:pt x="616933" y="317499"/>
                </a:lnTo>
                <a:lnTo>
                  <a:pt x="608744" y="266699"/>
                </a:lnTo>
                <a:lnTo>
                  <a:pt x="602292" y="215899"/>
                </a:lnTo>
                <a:lnTo>
                  <a:pt x="598191" y="165099"/>
                </a:lnTo>
                <a:lnTo>
                  <a:pt x="597050" y="101599"/>
                </a:lnTo>
                <a:lnTo>
                  <a:pt x="599482" y="50799"/>
                </a:lnTo>
                <a:lnTo>
                  <a:pt x="299985" y="50799"/>
                </a:lnTo>
                <a:lnTo>
                  <a:pt x="309324" y="38099"/>
                </a:lnTo>
                <a:lnTo>
                  <a:pt x="327330" y="25399"/>
                </a:lnTo>
                <a:lnTo>
                  <a:pt x="345912" y="12699"/>
                </a:lnTo>
                <a:close/>
              </a:path>
              <a:path w="774700" h="1295400">
                <a:moveTo>
                  <a:pt x="164115" y="1181099"/>
                </a:moveTo>
                <a:lnTo>
                  <a:pt x="250197" y="1181099"/>
                </a:lnTo>
                <a:lnTo>
                  <a:pt x="239145" y="1193799"/>
                </a:lnTo>
                <a:lnTo>
                  <a:pt x="161626" y="1193799"/>
                </a:lnTo>
                <a:lnTo>
                  <a:pt x="164115" y="1181099"/>
                </a:lnTo>
                <a:close/>
              </a:path>
              <a:path w="774700" h="1295400">
                <a:moveTo>
                  <a:pt x="188231" y="1168399"/>
                </a:moveTo>
                <a:lnTo>
                  <a:pt x="411875" y="1168399"/>
                </a:lnTo>
                <a:lnTo>
                  <a:pt x="443280" y="1181099"/>
                </a:lnTo>
                <a:lnTo>
                  <a:pt x="175385" y="1181099"/>
                </a:lnTo>
                <a:lnTo>
                  <a:pt x="188231" y="1168399"/>
                </a:lnTo>
                <a:close/>
              </a:path>
              <a:path w="774700" h="1295400">
                <a:moveTo>
                  <a:pt x="242419" y="1142999"/>
                </a:moveTo>
                <a:lnTo>
                  <a:pt x="335965" y="1142999"/>
                </a:lnTo>
                <a:lnTo>
                  <a:pt x="359150" y="1155699"/>
                </a:lnTo>
                <a:lnTo>
                  <a:pt x="384397" y="1168399"/>
                </a:lnTo>
                <a:lnTo>
                  <a:pt x="201836" y="1168399"/>
                </a:lnTo>
                <a:lnTo>
                  <a:pt x="215383" y="1155699"/>
                </a:lnTo>
                <a:lnTo>
                  <a:pt x="245038" y="1155699"/>
                </a:lnTo>
                <a:lnTo>
                  <a:pt x="242419" y="1142999"/>
                </a:lnTo>
                <a:close/>
              </a:path>
              <a:path w="774700" h="1295400">
                <a:moveTo>
                  <a:pt x="170825" y="1130299"/>
                </a:moveTo>
                <a:lnTo>
                  <a:pt x="300869" y="1130299"/>
                </a:lnTo>
                <a:lnTo>
                  <a:pt x="310406" y="1142999"/>
                </a:lnTo>
                <a:lnTo>
                  <a:pt x="143125" y="1142999"/>
                </a:lnTo>
                <a:lnTo>
                  <a:pt x="170825" y="1130299"/>
                </a:lnTo>
                <a:close/>
              </a:path>
              <a:path w="774700" h="1295400">
                <a:moveTo>
                  <a:pt x="125963" y="1092199"/>
                </a:moveTo>
                <a:lnTo>
                  <a:pt x="197906" y="1092199"/>
                </a:lnTo>
                <a:lnTo>
                  <a:pt x="177307" y="1104899"/>
                </a:lnTo>
                <a:lnTo>
                  <a:pt x="165228" y="1117599"/>
                </a:lnTo>
                <a:lnTo>
                  <a:pt x="142406" y="1130299"/>
                </a:lnTo>
                <a:lnTo>
                  <a:pt x="137020" y="1142999"/>
                </a:lnTo>
                <a:lnTo>
                  <a:pt x="98733" y="1142999"/>
                </a:lnTo>
                <a:lnTo>
                  <a:pt x="102023" y="1130299"/>
                </a:lnTo>
                <a:lnTo>
                  <a:pt x="112222" y="1104899"/>
                </a:lnTo>
                <a:lnTo>
                  <a:pt x="125963" y="1092199"/>
                </a:lnTo>
                <a:close/>
              </a:path>
              <a:path w="774700" h="1295400">
                <a:moveTo>
                  <a:pt x="214723" y="1117599"/>
                </a:moveTo>
                <a:lnTo>
                  <a:pt x="283061" y="1117599"/>
                </a:lnTo>
                <a:lnTo>
                  <a:pt x="291745" y="1130299"/>
                </a:lnTo>
                <a:lnTo>
                  <a:pt x="187001" y="1130299"/>
                </a:lnTo>
                <a:lnTo>
                  <a:pt x="214723" y="1117599"/>
                </a:lnTo>
                <a:close/>
              </a:path>
              <a:path w="774700" h="1295400">
                <a:moveTo>
                  <a:pt x="206023" y="1104899"/>
                </a:moveTo>
                <a:lnTo>
                  <a:pt x="273300" y="1104899"/>
                </a:lnTo>
                <a:lnTo>
                  <a:pt x="274845" y="1117599"/>
                </a:lnTo>
                <a:lnTo>
                  <a:pt x="210301" y="1117599"/>
                </a:lnTo>
                <a:lnTo>
                  <a:pt x="206023" y="1104899"/>
                </a:lnTo>
                <a:close/>
              </a:path>
              <a:path w="774700" h="1295400">
                <a:moveTo>
                  <a:pt x="144135" y="1079499"/>
                </a:moveTo>
                <a:lnTo>
                  <a:pt x="247747" y="1079499"/>
                </a:lnTo>
                <a:lnTo>
                  <a:pt x="255143" y="1092199"/>
                </a:lnTo>
                <a:lnTo>
                  <a:pt x="263005" y="1104899"/>
                </a:lnTo>
                <a:lnTo>
                  <a:pt x="201891" y="1104899"/>
                </a:lnTo>
                <a:lnTo>
                  <a:pt x="197906" y="1092199"/>
                </a:lnTo>
                <a:lnTo>
                  <a:pt x="139877" y="1092199"/>
                </a:lnTo>
                <a:lnTo>
                  <a:pt x="144135" y="1079499"/>
                </a:lnTo>
                <a:close/>
              </a:path>
              <a:path w="774700" h="1295400">
                <a:moveTo>
                  <a:pt x="161094" y="1066799"/>
                </a:moveTo>
                <a:lnTo>
                  <a:pt x="234419" y="1066799"/>
                </a:lnTo>
                <a:lnTo>
                  <a:pt x="240833" y="1079499"/>
                </a:lnTo>
                <a:lnTo>
                  <a:pt x="147845" y="1079499"/>
                </a:lnTo>
                <a:lnTo>
                  <a:pt x="161094" y="1066799"/>
                </a:lnTo>
                <a:close/>
              </a:path>
              <a:path w="774700" h="1295400">
                <a:moveTo>
                  <a:pt x="224591" y="1028699"/>
                </a:moveTo>
                <a:lnTo>
                  <a:pt x="233449" y="1028699"/>
                </a:lnTo>
                <a:lnTo>
                  <a:pt x="238484" y="1041399"/>
                </a:lnTo>
                <a:lnTo>
                  <a:pt x="243969" y="1054099"/>
                </a:lnTo>
                <a:lnTo>
                  <a:pt x="243448" y="1054099"/>
                </a:lnTo>
                <a:lnTo>
                  <a:pt x="238273" y="1066799"/>
                </a:lnTo>
                <a:lnTo>
                  <a:pt x="172499" y="1066799"/>
                </a:lnTo>
                <a:lnTo>
                  <a:pt x="178344" y="1054099"/>
                </a:lnTo>
                <a:lnTo>
                  <a:pt x="174074" y="1041399"/>
                </a:lnTo>
                <a:lnTo>
                  <a:pt x="221793" y="1041399"/>
                </a:lnTo>
                <a:lnTo>
                  <a:pt x="224591" y="1028699"/>
                </a:lnTo>
                <a:close/>
              </a:path>
              <a:path w="774700" h="1295400">
                <a:moveTo>
                  <a:pt x="266113" y="253999"/>
                </a:moveTo>
                <a:lnTo>
                  <a:pt x="319641" y="253999"/>
                </a:lnTo>
                <a:lnTo>
                  <a:pt x="323150" y="266699"/>
                </a:lnTo>
                <a:lnTo>
                  <a:pt x="322400" y="279399"/>
                </a:lnTo>
                <a:lnTo>
                  <a:pt x="317434" y="292099"/>
                </a:lnTo>
                <a:lnTo>
                  <a:pt x="308295" y="304799"/>
                </a:lnTo>
                <a:lnTo>
                  <a:pt x="301057" y="342899"/>
                </a:lnTo>
                <a:lnTo>
                  <a:pt x="292694" y="380999"/>
                </a:lnTo>
                <a:lnTo>
                  <a:pt x="283241" y="419099"/>
                </a:lnTo>
                <a:lnTo>
                  <a:pt x="272734" y="457199"/>
                </a:lnTo>
                <a:lnTo>
                  <a:pt x="259993" y="507999"/>
                </a:lnTo>
                <a:lnTo>
                  <a:pt x="247380" y="558799"/>
                </a:lnTo>
                <a:lnTo>
                  <a:pt x="235290" y="609599"/>
                </a:lnTo>
                <a:lnTo>
                  <a:pt x="224120" y="660399"/>
                </a:lnTo>
                <a:lnTo>
                  <a:pt x="214265" y="711199"/>
                </a:lnTo>
                <a:lnTo>
                  <a:pt x="206121" y="761999"/>
                </a:lnTo>
                <a:lnTo>
                  <a:pt x="200084" y="825499"/>
                </a:lnTo>
                <a:lnTo>
                  <a:pt x="196928" y="876299"/>
                </a:lnTo>
                <a:lnTo>
                  <a:pt x="197196" y="927099"/>
                </a:lnTo>
                <a:lnTo>
                  <a:pt x="203688" y="977899"/>
                </a:lnTo>
                <a:lnTo>
                  <a:pt x="219206" y="1041399"/>
                </a:lnTo>
                <a:lnTo>
                  <a:pt x="170146" y="1041399"/>
                </a:lnTo>
                <a:lnTo>
                  <a:pt x="166563" y="1028699"/>
                </a:lnTo>
                <a:lnTo>
                  <a:pt x="163328" y="1015999"/>
                </a:lnTo>
                <a:lnTo>
                  <a:pt x="111079" y="1015999"/>
                </a:lnTo>
                <a:lnTo>
                  <a:pt x="125238" y="1003299"/>
                </a:lnTo>
                <a:lnTo>
                  <a:pt x="129416" y="990599"/>
                </a:lnTo>
                <a:lnTo>
                  <a:pt x="139624" y="977899"/>
                </a:lnTo>
                <a:lnTo>
                  <a:pt x="149190" y="977899"/>
                </a:lnTo>
                <a:lnTo>
                  <a:pt x="154233" y="965199"/>
                </a:lnTo>
                <a:lnTo>
                  <a:pt x="152771" y="952499"/>
                </a:lnTo>
                <a:lnTo>
                  <a:pt x="151517" y="952499"/>
                </a:lnTo>
                <a:lnTo>
                  <a:pt x="150474" y="939799"/>
                </a:lnTo>
                <a:lnTo>
                  <a:pt x="149647" y="927099"/>
                </a:lnTo>
                <a:lnTo>
                  <a:pt x="96330" y="927099"/>
                </a:lnTo>
                <a:lnTo>
                  <a:pt x="107135" y="914399"/>
                </a:lnTo>
                <a:lnTo>
                  <a:pt x="118529" y="901699"/>
                </a:lnTo>
                <a:lnTo>
                  <a:pt x="130927" y="888999"/>
                </a:lnTo>
                <a:lnTo>
                  <a:pt x="144742" y="876299"/>
                </a:lnTo>
                <a:lnTo>
                  <a:pt x="148411" y="876299"/>
                </a:lnTo>
                <a:lnTo>
                  <a:pt x="148765" y="863599"/>
                </a:lnTo>
                <a:lnTo>
                  <a:pt x="149808" y="838199"/>
                </a:lnTo>
                <a:lnTo>
                  <a:pt x="151544" y="812799"/>
                </a:lnTo>
                <a:lnTo>
                  <a:pt x="153977" y="787399"/>
                </a:lnTo>
                <a:lnTo>
                  <a:pt x="93670" y="787399"/>
                </a:lnTo>
                <a:lnTo>
                  <a:pt x="98652" y="774699"/>
                </a:lnTo>
                <a:lnTo>
                  <a:pt x="108621" y="774699"/>
                </a:lnTo>
                <a:lnTo>
                  <a:pt x="113722" y="761999"/>
                </a:lnTo>
                <a:lnTo>
                  <a:pt x="125005" y="749299"/>
                </a:lnTo>
                <a:lnTo>
                  <a:pt x="136741" y="736599"/>
                </a:lnTo>
                <a:lnTo>
                  <a:pt x="149197" y="723899"/>
                </a:lnTo>
                <a:lnTo>
                  <a:pt x="162641" y="723899"/>
                </a:lnTo>
                <a:lnTo>
                  <a:pt x="165680" y="698499"/>
                </a:lnTo>
                <a:lnTo>
                  <a:pt x="169063" y="685799"/>
                </a:lnTo>
                <a:lnTo>
                  <a:pt x="172820" y="660399"/>
                </a:lnTo>
                <a:lnTo>
                  <a:pt x="176983" y="647699"/>
                </a:lnTo>
                <a:lnTo>
                  <a:pt x="83855" y="647699"/>
                </a:lnTo>
                <a:lnTo>
                  <a:pt x="91630" y="622299"/>
                </a:lnTo>
                <a:lnTo>
                  <a:pt x="143726" y="622299"/>
                </a:lnTo>
                <a:lnTo>
                  <a:pt x="148644" y="609599"/>
                </a:lnTo>
                <a:lnTo>
                  <a:pt x="153501" y="609599"/>
                </a:lnTo>
                <a:lnTo>
                  <a:pt x="158286" y="596899"/>
                </a:lnTo>
                <a:lnTo>
                  <a:pt x="162992" y="596899"/>
                </a:lnTo>
                <a:lnTo>
                  <a:pt x="191667" y="558799"/>
                </a:lnTo>
                <a:lnTo>
                  <a:pt x="201322" y="534708"/>
                </a:lnTo>
                <a:lnTo>
                  <a:pt x="202164" y="533399"/>
                </a:lnTo>
                <a:lnTo>
                  <a:pt x="121056" y="533399"/>
                </a:lnTo>
                <a:lnTo>
                  <a:pt x="128988" y="507999"/>
                </a:lnTo>
                <a:lnTo>
                  <a:pt x="132237" y="495299"/>
                </a:lnTo>
                <a:lnTo>
                  <a:pt x="188343" y="495299"/>
                </a:lnTo>
                <a:lnTo>
                  <a:pt x="194699" y="482599"/>
                </a:lnTo>
                <a:lnTo>
                  <a:pt x="202699" y="469899"/>
                </a:lnTo>
                <a:lnTo>
                  <a:pt x="208384" y="469899"/>
                </a:lnTo>
                <a:lnTo>
                  <a:pt x="214326" y="457199"/>
                </a:lnTo>
                <a:lnTo>
                  <a:pt x="220680" y="444499"/>
                </a:lnTo>
                <a:lnTo>
                  <a:pt x="227601" y="444499"/>
                </a:lnTo>
                <a:lnTo>
                  <a:pt x="231989" y="431799"/>
                </a:lnTo>
                <a:lnTo>
                  <a:pt x="233930" y="419099"/>
                </a:lnTo>
                <a:lnTo>
                  <a:pt x="158844" y="419099"/>
                </a:lnTo>
                <a:lnTo>
                  <a:pt x="169799" y="380999"/>
                </a:lnTo>
                <a:lnTo>
                  <a:pt x="221232" y="380999"/>
                </a:lnTo>
                <a:lnTo>
                  <a:pt x="227291" y="368299"/>
                </a:lnTo>
                <a:lnTo>
                  <a:pt x="172531" y="368299"/>
                </a:lnTo>
                <a:lnTo>
                  <a:pt x="180729" y="330199"/>
                </a:lnTo>
                <a:lnTo>
                  <a:pt x="229357" y="330199"/>
                </a:lnTo>
                <a:lnTo>
                  <a:pt x="238459" y="317499"/>
                </a:lnTo>
                <a:lnTo>
                  <a:pt x="246874" y="317499"/>
                </a:lnTo>
                <a:lnTo>
                  <a:pt x="254589" y="304799"/>
                </a:lnTo>
                <a:lnTo>
                  <a:pt x="261585" y="292099"/>
                </a:lnTo>
                <a:lnTo>
                  <a:pt x="262878" y="292099"/>
                </a:lnTo>
                <a:lnTo>
                  <a:pt x="264050" y="279399"/>
                </a:lnTo>
                <a:lnTo>
                  <a:pt x="265121" y="266699"/>
                </a:lnTo>
                <a:lnTo>
                  <a:pt x="266113" y="253999"/>
                </a:lnTo>
                <a:close/>
              </a:path>
              <a:path w="774700" h="1295400">
                <a:moveTo>
                  <a:pt x="9037" y="1028699"/>
                </a:moveTo>
                <a:lnTo>
                  <a:pt x="52188" y="1028699"/>
                </a:lnTo>
                <a:lnTo>
                  <a:pt x="53426" y="1041399"/>
                </a:lnTo>
                <a:lnTo>
                  <a:pt x="11206" y="1041399"/>
                </a:lnTo>
                <a:lnTo>
                  <a:pt x="9037" y="1028699"/>
                </a:lnTo>
                <a:close/>
              </a:path>
              <a:path w="774700" h="1295400">
                <a:moveTo>
                  <a:pt x="83855" y="647699"/>
                </a:moveTo>
                <a:lnTo>
                  <a:pt x="176983" y="647699"/>
                </a:lnTo>
                <a:lnTo>
                  <a:pt x="164696" y="660399"/>
                </a:lnTo>
                <a:lnTo>
                  <a:pt x="150843" y="673099"/>
                </a:lnTo>
                <a:lnTo>
                  <a:pt x="135734" y="685799"/>
                </a:lnTo>
                <a:lnTo>
                  <a:pt x="119682" y="685799"/>
                </a:lnTo>
                <a:lnTo>
                  <a:pt x="110667" y="711199"/>
                </a:lnTo>
                <a:lnTo>
                  <a:pt x="106194" y="736599"/>
                </a:lnTo>
                <a:lnTo>
                  <a:pt x="101756" y="749299"/>
                </a:lnTo>
                <a:lnTo>
                  <a:pt x="98023" y="749299"/>
                </a:lnTo>
                <a:lnTo>
                  <a:pt x="94152" y="761999"/>
                </a:lnTo>
                <a:lnTo>
                  <a:pt x="90193" y="774699"/>
                </a:lnTo>
                <a:lnTo>
                  <a:pt x="86192" y="787399"/>
                </a:lnTo>
                <a:lnTo>
                  <a:pt x="146437" y="787399"/>
                </a:lnTo>
                <a:lnTo>
                  <a:pt x="138727" y="800099"/>
                </a:lnTo>
                <a:lnTo>
                  <a:pt x="131003" y="800099"/>
                </a:lnTo>
                <a:lnTo>
                  <a:pt x="117351" y="812799"/>
                </a:lnTo>
                <a:lnTo>
                  <a:pt x="114454" y="825499"/>
                </a:lnTo>
                <a:lnTo>
                  <a:pt x="101937" y="825499"/>
                </a:lnTo>
                <a:lnTo>
                  <a:pt x="89656" y="838199"/>
                </a:lnTo>
                <a:lnTo>
                  <a:pt x="60668" y="888999"/>
                </a:lnTo>
                <a:lnTo>
                  <a:pt x="52039" y="939799"/>
                </a:lnTo>
                <a:lnTo>
                  <a:pt x="50011" y="965199"/>
                </a:lnTo>
                <a:lnTo>
                  <a:pt x="103076" y="965199"/>
                </a:lnTo>
                <a:lnTo>
                  <a:pt x="99972" y="977899"/>
                </a:lnTo>
                <a:lnTo>
                  <a:pt x="86808" y="990599"/>
                </a:lnTo>
                <a:lnTo>
                  <a:pt x="74280" y="990599"/>
                </a:lnTo>
                <a:lnTo>
                  <a:pt x="62202" y="1003299"/>
                </a:lnTo>
                <a:lnTo>
                  <a:pt x="50392" y="1015999"/>
                </a:lnTo>
                <a:lnTo>
                  <a:pt x="51178" y="1028699"/>
                </a:lnTo>
                <a:lnTo>
                  <a:pt x="4285" y="1028699"/>
                </a:lnTo>
                <a:lnTo>
                  <a:pt x="970" y="1015999"/>
                </a:lnTo>
                <a:lnTo>
                  <a:pt x="0" y="1003299"/>
                </a:lnTo>
                <a:lnTo>
                  <a:pt x="6930" y="1003299"/>
                </a:lnTo>
                <a:lnTo>
                  <a:pt x="6771" y="977899"/>
                </a:lnTo>
                <a:lnTo>
                  <a:pt x="8012" y="952499"/>
                </a:lnTo>
                <a:lnTo>
                  <a:pt x="10666" y="927099"/>
                </a:lnTo>
                <a:lnTo>
                  <a:pt x="14746" y="888999"/>
                </a:lnTo>
                <a:lnTo>
                  <a:pt x="5367" y="888999"/>
                </a:lnTo>
                <a:lnTo>
                  <a:pt x="588" y="876299"/>
                </a:lnTo>
                <a:lnTo>
                  <a:pt x="2668" y="863599"/>
                </a:lnTo>
                <a:lnTo>
                  <a:pt x="12019" y="863599"/>
                </a:lnTo>
                <a:lnTo>
                  <a:pt x="18757" y="850899"/>
                </a:lnTo>
                <a:lnTo>
                  <a:pt x="23702" y="850899"/>
                </a:lnTo>
                <a:lnTo>
                  <a:pt x="28772" y="825499"/>
                </a:lnTo>
                <a:lnTo>
                  <a:pt x="34556" y="800099"/>
                </a:lnTo>
                <a:lnTo>
                  <a:pt x="41094" y="787399"/>
                </a:lnTo>
                <a:lnTo>
                  <a:pt x="48425" y="761999"/>
                </a:lnTo>
                <a:lnTo>
                  <a:pt x="58814" y="723899"/>
                </a:lnTo>
                <a:lnTo>
                  <a:pt x="69366" y="698499"/>
                </a:lnTo>
                <a:lnTo>
                  <a:pt x="79967" y="660399"/>
                </a:lnTo>
                <a:lnTo>
                  <a:pt x="83855" y="647699"/>
                </a:lnTo>
                <a:close/>
              </a:path>
              <a:path w="774700" h="1295400">
                <a:moveTo>
                  <a:pt x="75731" y="939799"/>
                </a:moveTo>
                <a:lnTo>
                  <a:pt x="130454" y="939799"/>
                </a:lnTo>
                <a:lnTo>
                  <a:pt x="109688" y="965199"/>
                </a:lnTo>
                <a:lnTo>
                  <a:pt x="58340" y="965199"/>
                </a:lnTo>
                <a:lnTo>
                  <a:pt x="66887" y="952499"/>
                </a:lnTo>
                <a:lnTo>
                  <a:pt x="75731" y="939799"/>
                </a:lnTo>
                <a:close/>
              </a:path>
              <a:path w="774700" h="1295400">
                <a:moveTo>
                  <a:pt x="88765" y="927099"/>
                </a:moveTo>
                <a:lnTo>
                  <a:pt x="149647" y="927099"/>
                </a:lnTo>
                <a:lnTo>
                  <a:pt x="140464" y="939799"/>
                </a:lnTo>
                <a:lnTo>
                  <a:pt x="84952" y="939799"/>
                </a:lnTo>
                <a:lnTo>
                  <a:pt x="88765" y="927099"/>
                </a:lnTo>
                <a:close/>
              </a:path>
              <a:path w="774700" h="1295400">
                <a:moveTo>
                  <a:pt x="121056" y="533399"/>
                </a:moveTo>
                <a:lnTo>
                  <a:pt x="201477" y="533399"/>
                </a:lnTo>
                <a:lnTo>
                  <a:pt x="201322" y="534708"/>
                </a:lnTo>
                <a:lnTo>
                  <a:pt x="193990" y="546099"/>
                </a:lnTo>
                <a:lnTo>
                  <a:pt x="185779" y="546099"/>
                </a:lnTo>
                <a:lnTo>
                  <a:pt x="177574" y="558799"/>
                </a:lnTo>
                <a:lnTo>
                  <a:pt x="156833" y="584199"/>
                </a:lnTo>
                <a:lnTo>
                  <a:pt x="150307" y="596899"/>
                </a:lnTo>
                <a:lnTo>
                  <a:pt x="143726" y="622299"/>
                </a:lnTo>
                <a:lnTo>
                  <a:pt x="91630" y="622299"/>
                </a:lnTo>
                <a:lnTo>
                  <a:pt x="99406" y="596899"/>
                </a:lnTo>
                <a:lnTo>
                  <a:pt x="108277" y="571499"/>
                </a:lnTo>
                <a:lnTo>
                  <a:pt x="117090" y="546099"/>
                </a:lnTo>
                <a:lnTo>
                  <a:pt x="121056" y="533399"/>
                </a:lnTo>
                <a:close/>
              </a:path>
              <a:path w="774700" h="1295400">
                <a:moveTo>
                  <a:pt x="201477" y="533399"/>
                </a:moveTo>
                <a:lnTo>
                  <a:pt x="202164" y="533399"/>
                </a:lnTo>
                <a:lnTo>
                  <a:pt x="201322" y="534708"/>
                </a:lnTo>
                <a:lnTo>
                  <a:pt x="201477" y="533399"/>
                </a:lnTo>
                <a:close/>
              </a:path>
              <a:path w="774700" h="1295400">
                <a:moveTo>
                  <a:pt x="158844" y="419099"/>
                </a:moveTo>
                <a:lnTo>
                  <a:pt x="233930" y="419099"/>
                </a:lnTo>
                <a:lnTo>
                  <a:pt x="225704" y="431799"/>
                </a:lnTo>
                <a:lnTo>
                  <a:pt x="217885" y="431799"/>
                </a:lnTo>
                <a:lnTo>
                  <a:pt x="210700" y="444499"/>
                </a:lnTo>
                <a:lnTo>
                  <a:pt x="204374" y="457199"/>
                </a:lnTo>
                <a:lnTo>
                  <a:pt x="194501" y="457199"/>
                </a:lnTo>
                <a:lnTo>
                  <a:pt x="191851" y="469899"/>
                </a:lnTo>
                <a:lnTo>
                  <a:pt x="189146" y="482599"/>
                </a:lnTo>
                <a:lnTo>
                  <a:pt x="186380" y="482599"/>
                </a:lnTo>
                <a:lnTo>
                  <a:pt x="183546" y="495299"/>
                </a:lnTo>
                <a:lnTo>
                  <a:pt x="132237" y="495299"/>
                </a:lnTo>
                <a:lnTo>
                  <a:pt x="138889" y="482599"/>
                </a:lnTo>
                <a:lnTo>
                  <a:pt x="155193" y="431799"/>
                </a:lnTo>
                <a:lnTo>
                  <a:pt x="158844" y="419099"/>
                </a:lnTo>
                <a:close/>
              </a:path>
              <a:path w="774700" h="1295400">
                <a:moveTo>
                  <a:pt x="172531" y="368299"/>
                </a:moveTo>
                <a:lnTo>
                  <a:pt x="219165" y="368299"/>
                </a:lnTo>
                <a:lnTo>
                  <a:pt x="217490" y="380999"/>
                </a:lnTo>
                <a:lnTo>
                  <a:pt x="169799" y="380999"/>
                </a:lnTo>
                <a:lnTo>
                  <a:pt x="172531" y="368299"/>
                </a:lnTo>
                <a:close/>
              </a:path>
              <a:path w="774700" h="1295400">
                <a:moveTo>
                  <a:pt x="299985" y="50799"/>
                </a:moveTo>
                <a:lnTo>
                  <a:pt x="429894" y="50799"/>
                </a:lnTo>
                <a:lnTo>
                  <a:pt x="403850" y="63499"/>
                </a:lnTo>
                <a:lnTo>
                  <a:pt x="380261" y="63499"/>
                </a:lnTo>
                <a:lnTo>
                  <a:pt x="361051" y="76199"/>
                </a:lnTo>
                <a:lnTo>
                  <a:pt x="342206" y="114299"/>
                </a:lnTo>
                <a:lnTo>
                  <a:pt x="330584" y="152399"/>
                </a:lnTo>
                <a:lnTo>
                  <a:pt x="323857" y="190499"/>
                </a:lnTo>
                <a:lnTo>
                  <a:pt x="318321" y="241299"/>
                </a:lnTo>
                <a:lnTo>
                  <a:pt x="317611" y="241299"/>
                </a:lnTo>
                <a:lnTo>
                  <a:pt x="316861" y="253999"/>
                </a:lnTo>
                <a:lnTo>
                  <a:pt x="235488" y="253999"/>
                </a:lnTo>
                <a:lnTo>
                  <a:pt x="235536" y="266699"/>
                </a:lnTo>
                <a:lnTo>
                  <a:pt x="235144" y="279399"/>
                </a:lnTo>
                <a:lnTo>
                  <a:pt x="234013" y="304799"/>
                </a:lnTo>
                <a:lnTo>
                  <a:pt x="231846" y="317499"/>
                </a:lnTo>
                <a:lnTo>
                  <a:pt x="229357" y="330199"/>
                </a:lnTo>
                <a:lnTo>
                  <a:pt x="180729" y="330199"/>
                </a:lnTo>
                <a:lnTo>
                  <a:pt x="186007" y="279399"/>
                </a:lnTo>
                <a:lnTo>
                  <a:pt x="186304" y="266699"/>
                </a:lnTo>
                <a:lnTo>
                  <a:pt x="186555" y="253999"/>
                </a:lnTo>
                <a:lnTo>
                  <a:pt x="187362" y="228599"/>
                </a:lnTo>
                <a:lnTo>
                  <a:pt x="236755" y="228599"/>
                </a:lnTo>
                <a:lnTo>
                  <a:pt x="246648" y="215899"/>
                </a:lnTo>
                <a:lnTo>
                  <a:pt x="256024" y="215899"/>
                </a:lnTo>
                <a:lnTo>
                  <a:pt x="264895" y="203199"/>
                </a:lnTo>
                <a:lnTo>
                  <a:pt x="273268" y="190499"/>
                </a:lnTo>
                <a:lnTo>
                  <a:pt x="274128" y="177799"/>
                </a:lnTo>
                <a:lnTo>
                  <a:pt x="275089" y="177799"/>
                </a:lnTo>
                <a:lnTo>
                  <a:pt x="276163" y="165099"/>
                </a:lnTo>
                <a:lnTo>
                  <a:pt x="196395" y="165099"/>
                </a:lnTo>
                <a:lnTo>
                  <a:pt x="204206" y="139699"/>
                </a:lnTo>
                <a:lnTo>
                  <a:pt x="215299" y="126999"/>
                </a:lnTo>
                <a:lnTo>
                  <a:pt x="285881" y="126999"/>
                </a:lnTo>
                <a:lnTo>
                  <a:pt x="287624" y="114299"/>
                </a:lnTo>
                <a:lnTo>
                  <a:pt x="226393" y="114299"/>
                </a:lnTo>
                <a:lnTo>
                  <a:pt x="241523" y="88899"/>
                </a:lnTo>
                <a:lnTo>
                  <a:pt x="258618" y="76199"/>
                </a:lnTo>
                <a:lnTo>
                  <a:pt x="277997" y="63499"/>
                </a:lnTo>
                <a:lnTo>
                  <a:pt x="299985" y="50799"/>
                </a:lnTo>
                <a:close/>
              </a:path>
              <a:path w="774700" h="1295400">
                <a:moveTo>
                  <a:pt x="235488" y="253999"/>
                </a:moveTo>
                <a:lnTo>
                  <a:pt x="266113" y="253999"/>
                </a:lnTo>
                <a:lnTo>
                  <a:pt x="262192" y="266699"/>
                </a:lnTo>
                <a:lnTo>
                  <a:pt x="239553" y="266699"/>
                </a:lnTo>
                <a:lnTo>
                  <a:pt x="235488" y="253999"/>
                </a:lnTo>
                <a:close/>
              </a:path>
              <a:path w="774700" h="1295400">
                <a:moveTo>
                  <a:pt x="196395" y="165099"/>
                </a:moveTo>
                <a:lnTo>
                  <a:pt x="267591" y="165099"/>
                </a:lnTo>
                <a:lnTo>
                  <a:pt x="261208" y="177799"/>
                </a:lnTo>
                <a:lnTo>
                  <a:pt x="251969" y="177799"/>
                </a:lnTo>
                <a:lnTo>
                  <a:pt x="247481" y="190499"/>
                </a:lnTo>
                <a:lnTo>
                  <a:pt x="237420" y="190499"/>
                </a:lnTo>
                <a:lnTo>
                  <a:pt x="236105" y="203199"/>
                </a:lnTo>
                <a:lnTo>
                  <a:pt x="235451" y="215899"/>
                </a:lnTo>
                <a:lnTo>
                  <a:pt x="235264" y="228599"/>
                </a:lnTo>
                <a:lnTo>
                  <a:pt x="187362" y="228599"/>
                </a:lnTo>
                <a:lnTo>
                  <a:pt x="187766" y="215899"/>
                </a:lnTo>
                <a:lnTo>
                  <a:pt x="192490" y="177799"/>
                </a:lnTo>
                <a:lnTo>
                  <a:pt x="196395" y="165099"/>
                </a:lnTo>
                <a:close/>
              </a:path>
              <a:path w="774700" h="1295400">
                <a:moveTo>
                  <a:pt x="226393" y="114299"/>
                </a:moveTo>
                <a:lnTo>
                  <a:pt x="285589" y="114299"/>
                </a:lnTo>
                <a:lnTo>
                  <a:pt x="283537" y="126999"/>
                </a:lnTo>
                <a:lnTo>
                  <a:pt x="215299" y="126999"/>
                </a:lnTo>
                <a:lnTo>
                  <a:pt x="226393" y="114299"/>
                </a:lnTo>
                <a:close/>
              </a:path>
              <a:path w="774700" h="1295400">
                <a:moveTo>
                  <a:pt x="385899" y="0"/>
                </a:moveTo>
                <a:lnTo>
                  <a:pt x="626527" y="0"/>
                </a:lnTo>
                <a:lnTo>
                  <a:pt x="631180" y="12699"/>
                </a:lnTo>
                <a:lnTo>
                  <a:pt x="365343" y="12699"/>
                </a:lnTo>
                <a:lnTo>
                  <a:pt x="385899" y="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60010" y="1236896"/>
            <a:ext cx="363220" cy="382905"/>
          </a:xfrm>
          <a:custGeom>
            <a:avLst/>
            <a:gdLst/>
            <a:ahLst/>
            <a:cxnLst/>
            <a:rect l="l" t="t" r="r" b="b"/>
            <a:pathLst>
              <a:path w="363220" h="382905">
                <a:moveTo>
                  <a:pt x="40771" y="365574"/>
                </a:moveTo>
                <a:lnTo>
                  <a:pt x="219895" y="365574"/>
                </a:lnTo>
                <a:lnTo>
                  <a:pt x="198157" y="368172"/>
                </a:lnTo>
                <a:lnTo>
                  <a:pt x="176306" y="370306"/>
                </a:lnTo>
                <a:lnTo>
                  <a:pt x="86953" y="377460"/>
                </a:lnTo>
                <a:lnTo>
                  <a:pt x="71672" y="378946"/>
                </a:lnTo>
                <a:lnTo>
                  <a:pt x="66924" y="381097"/>
                </a:lnTo>
                <a:lnTo>
                  <a:pt x="62213" y="382247"/>
                </a:lnTo>
                <a:lnTo>
                  <a:pt x="57622" y="382396"/>
                </a:lnTo>
                <a:lnTo>
                  <a:pt x="52987" y="382396"/>
                </a:lnTo>
                <a:lnTo>
                  <a:pt x="48724" y="380554"/>
                </a:lnTo>
                <a:lnTo>
                  <a:pt x="43109" y="374715"/>
                </a:lnTo>
                <a:lnTo>
                  <a:pt x="41699" y="371171"/>
                </a:lnTo>
                <a:lnTo>
                  <a:pt x="41775" y="367492"/>
                </a:lnTo>
                <a:lnTo>
                  <a:pt x="40771" y="365574"/>
                </a:lnTo>
                <a:close/>
              </a:path>
              <a:path w="363220" h="382905">
                <a:moveTo>
                  <a:pt x="290178" y="0"/>
                </a:moveTo>
                <a:lnTo>
                  <a:pt x="298007" y="0"/>
                </a:lnTo>
                <a:lnTo>
                  <a:pt x="304170" y="3323"/>
                </a:lnTo>
                <a:lnTo>
                  <a:pt x="311320" y="14041"/>
                </a:lnTo>
                <a:lnTo>
                  <a:pt x="312610" y="20307"/>
                </a:lnTo>
                <a:lnTo>
                  <a:pt x="311770" y="26218"/>
                </a:lnTo>
                <a:lnTo>
                  <a:pt x="314060" y="28711"/>
                </a:lnTo>
                <a:lnTo>
                  <a:pt x="330189" y="90908"/>
                </a:lnTo>
                <a:lnTo>
                  <a:pt x="338761" y="147059"/>
                </a:lnTo>
                <a:lnTo>
                  <a:pt x="339115" y="150280"/>
                </a:lnTo>
                <a:lnTo>
                  <a:pt x="341231" y="167066"/>
                </a:lnTo>
                <a:lnTo>
                  <a:pt x="341748" y="172195"/>
                </a:lnTo>
                <a:lnTo>
                  <a:pt x="345057" y="183249"/>
                </a:lnTo>
                <a:lnTo>
                  <a:pt x="351863" y="205304"/>
                </a:lnTo>
                <a:lnTo>
                  <a:pt x="360905" y="234185"/>
                </a:lnTo>
                <a:lnTo>
                  <a:pt x="362975" y="240937"/>
                </a:lnTo>
                <a:lnTo>
                  <a:pt x="362969" y="241498"/>
                </a:lnTo>
                <a:lnTo>
                  <a:pt x="361722" y="248546"/>
                </a:lnTo>
                <a:lnTo>
                  <a:pt x="357523" y="254412"/>
                </a:lnTo>
                <a:lnTo>
                  <a:pt x="358672" y="257116"/>
                </a:lnTo>
                <a:lnTo>
                  <a:pt x="337415" y="303272"/>
                </a:lnTo>
                <a:lnTo>
                  <a:pt x="302615" y="334433"/>
                </a:lnTo>
                <a:lnTo>
                  <a:pt x="269639" y="357947"/>
                </a:lnTo>
                <a:lnTo>
                  <a:pt x="235486" y="369024"/>
                </a:lnTo>
                <a:lnTo>
                  <a:pt x="230105" y="369024"/>
                </a:lnTo>
                <a:lnTo>
                  <a:pt x="225056" y="367964"/>
                </a:lnTo>
                <a:lnTo>
                  <a:pt x="219895" y="365574"/>
                </a:lnTo>
                <a:lnTo>
                  <a:pt x="40771" y="365574"/>
                </a:lnTo>
                <a:lnTo>
                  <a:pt x="40181" y="364447"/>
                </a:lnTo>
                <a:lnTo>
                  <a:pt x="39399" y="361190"/>
                </a:lnTo>
                <a:lnTo>
                  <a:pt x="39489" y="357939"/>
                </a:lnTo>
                <a:lnTo>
                  <a:pt x="38731" y="331468"/>
                </a:lnTo>
                <a:lnTo>
                  <a:pt x="228794" y="331468"/>
                </a:lnTo>
                <a:lnTo>
                  <a:pt x="232082" y="329456"/>
                </a:lnTo>
                <a:lnTo>
                  <a:pt x="242341" y="324200"/>
                </a:lnTo>
                <a:lnTo>
                  <a:pt x="279402" y="300798"/>
                </a:lnTo>
                <a:lnTo>
                  <a:pt x="312345" y="273673"/>
                </a:lnTo>
                <a:lnTo>
                  <a:pt x="81588" y="273673"/>
                </a:lnTo>
                <a:lnTo>
                  <a:pt x="82565" y="271072"/>
                </a:lnTo>
                <a:lnTo>
                  <a:pt x="86773" y="260117"/>
                </a:lnTo>
                <a:lnTo>
                  <a:pt x="88691" y="254677"/>
                </a:lnTo>
                <a:lnTo>
                  <a:pt x="31489" y="254677"/>
                </a:lnTo>
                <a:lnTo>
                  <a:pt x="30989" y="250882"/>
                </a:lnTo>
                <a:lnTo>
                  <a:pt x="168829" y="250882"/>
                </a:lnTo>
                <a:lnTo>
                  <a:pt x="185635" y="250013"/>
                </a:lnTo>
                <a:lnTo>
                  <a:pt x="282266" y="232038"/>
                </a:lnTo>
                <a:lnTo>
                  <a:pt x="303190" y="227219"/>
                </a:lnTo>
                <a:lnTo>
                  <a:pt x="302261" y="224713"/>
                </a:lnTo>
                <a:lnTo>
                  <a:pt x="301847" y="221928"/>
                </a:lnTo>
                <a:lnTo>
                  <a:pt x="302409" y="215028"/>
                </a:lnTo>
                <a:lnTo>
                  <a:pt x="302606" y="210636"/>
                </a:lnTo>
                <a:lnTo>
                  <a:pt x="302687" y="205254"/>
                </a:lnTo>
                <a:lnTo>
                  <a:pt x="292563" y="170642"/>
                </a:lnTo>
                <a:lnTo>
                  <a:pt x="283307" y="133831"/>
                </a:lnTo>
                <a:lnTo>
                  <a:pt x="276094" y="95236"/>
                </a:lnTo>
                <a:lnTo>
                  <a:pt x="272099" y="55275"/>
                </a:lnTo>
                <a:lnTo>
                  <a:pt x="57583" y="55275"/>
                </a:lnTo>
                <a:lnTo>
                  <a:pt x="62519" y="51781"/>
                </a:lnTo>
                <a:lnTo>
                  <a:pt x="78172" y="41566"/>
                </a:lnTo>
                <a:lnTo>
                  <a:pt x="82125" y="39118"/>
                </a:lnTo>
                <a:lnTo>
                  <a:pt x="84642" y="38373"/>
                </a:lnTo>
                <a:lnTo>
                  <a:pt x="95281" y="38373"/>
                </a:lnTo>
                <a:lnTo>
                  <a:pt x="98811" y="35565"/>
                </a:lnTo>
                <a:lnTo>
                  <a:pt x="103204" y="33656"/>
                </a:lnTo>
                <a:lnTo>
                  <a:pt x="121685" y="30482"/>
                </a:lnTo>
                <a:lnTo>
                  <a:pt x="193811" y="19950"/>
                </a:lnTo>
                <a:lnTo>
                  <a:pt x="204475" y="18258"/>
                </a:lnTo>
                <a:lnTo>
                  <a:pt x="213988" y="16499"/>
                </a:lnTo>
                <a:lnTo>
                  <a:pt x="223516" y="14434"/>
                </a:lnTo>
                <a:lnTo>
                  <a:pt x="233001" y="12177"/>
                </a:lnTo>
                <a:lnTo>
                  <a:pt x="253619" y="7054"/>
                </a:lnTo>
                <a:lnTo>
                  <a:pt x="265011" y="4398"/>
                </a:lnTo>
                <a:lnTo>
                  <a:pt x="276532" y="2052"/>
                </a:lnTo>
                <a:lnTo>
                  <a:pt x="288152" y="197"/>
                </a:lnTo>
                <a:lnTo>
                  <a:pt x="289176" y="67"/>
                </a:lnTo>
                <a:lnTo>
                  <a:pt x="290178" y="0"/>
                </a:lnTo>
                <a:close/>
              </a:path>
              <a:path w="363220" h="382905">
                <a:moveTo>
                  <a:pt x="179730" y="328948"/>
                </a:moveTo>
                <a:lnTo>
                  <a:pt x="192849" y="329104"/>
                </a:lnTo>
                <a:lnTo>
                  <a:pt x="205352" y="329573"/>
                </a:lnTo>
                <a:lnTo>
                  <a:pt x="217309" y="330360"/>
                </a:lnTo>
                <a:lnTo>
                  <a:pt x="228794" y="331468"/>
                </a:lnTo>
                <a:lnTo>
                  <a:pt x="38731" y="331468"/>
                </a:lnTo>
                <a:lnTo>
                  <a:pt x="38722" y="331154"/>
                </a:lnTo>
                <a:lnTo>
                  <a:pt x="121373" y="331154"/>
                </a:lnTo>
                <a:lnTo>
                  <a:pt x="136290" y="330267"/>
                </a:lnTo>
                <a:lnTo>
                  <a:pt x="150899" y="329569"/>
                </a:lnTo>
                <a:lnTo>
                  <a:pt x="165334" y="329112"/>
                </a:lnTo>
                <a:lnTo>
                  <a:pt x="179730" y="328948"/>
                </a:lnTo>
                <a:close/>
              </a:path>
              <a:path w="363220" h="382905">
                <a:moveTo>
                  <a:pt x="37111" y="297349"/>
                </a:moveTo>
                <a:lnTo>
                  <a:pt x="146141" y="297349"/>
                </a:lnTo>
                <a:lnTo>
                  <a:pt x="140669" y="306072"/>
                </a:lnTo>
                <a:lnTo>
                  <a:pt x="134736" y="314588"/>
                </a:lnTo>
                <a:lnTo>
                  <a:pt x="128314" y="322936"/>
                </a:lnTo>
                <a:lnTo>
                  <a:pt x="121373" y="331154"/>
                </a:lnTo>
                <a:lnTo>
                  <a:pt x="38722" y="331154"/>
                </a:lnTo>
                <a:lnTo>
                  <a:pt x="37934" y="303601"/>
                </a:lnTo>
                <a:lnTo>
                  <a:pt x="37111" y="297349"/>
                </a:lnTo>
                <a:close/>
              </a:path>
              <a:path w="363220" h="382905">
                <a:moveTo>
                  <a:pt x="81588" y="273673"/>
                </a:moveTo>
                <a:lnTo>
                  <a:pt x="312345" y="273673"/>
                </a:lnTo>
                <a:lnTo>
                  <a:pt x="294038" y="278012"/>
                </a:lnTo>
                <a:lnTo>
                  <a:pt x="275580" y="281753"/>
                </a:lnTo>
                <a:lnTo>
                  <a:pt x="257098" y="285082"/>
                </a:lnTo>
                <a:lnTo>
                  <a:pt x="228070" y="289978"/>
                </a:lnTo>
                <a:lnTo>
                  <a:pt x="205332" y="294426"/>
                </a:lnTo>
                <a:lnTo>
                  <a:pt x="192016" y="296680"/>
                </a:lnTo>
                <a:lnTo>
                  <a:pt x="178285" y="298352"/>
                </a:lnTo>
                <a:lnTo>
                  <a:pt x="164656" y="299006"/>
                </a:lnTo>
                <a:lnTo>
                  <a:pt x="157810" y="299006"/>
                </a:lnTo>
                <a:lnTo>
                  <a:pt x="151684" y="298454"/>
                </a:lnTo>
                <a:lnTo>
                  <a:pt x="146141" y="297349"/>
                </a:lnTo>
                <a:lnTo>
                  <a:pt x="37111" y="297349"/>
                </a:lnTo>
                <a:lnTo>
                  <a:pt x="34202" y="275272"/>
                </a:lnTo>
                <a:lnTo>
                  <a:pt x="80988" y="275272"/>
                </a:lnTo>
                <a:lnTo>
                  <a:pt x="81588" y="273673"/>
                </a:lnTo>
                <a:close/>
              </a:path>
              <a:path w="363220" h="382905">
                <a:moveTo>
                  <a:pt x="31489" y="254677"/>
                </a:moveTo>
                <a:lnTo>
                  <a:pt x="88691" y="254677"/>
                </a:lnTo>
                <a:lnTo>
                  <a:pt x="86899" y="257907"/>
                </a:lnTo>
                <a:lnTo>
                  <a:pt x="85071" y="261127"/>
                </a:lnTo>
                <a:lnTo>
                  <a:pt x="82336" y="265853"/>
                </a:lnTo>
                <a:lnTo>
                  <a:pt x="81298" y="267209"/>
                </a:lnTo>
                <a:lnTo>
                  <a:pt x="80126" y="268382"/>
                </a:lnTo>
                <a:lnTo>
                  <a:pt x="80988" y="275272"/>
                </a:lnTo>
                <a:lnTo>
                  <a:pt x="34202" y="275272"/>
                </a:lnTo>
                <a:lnTo>
                  <a:pt x="31489" y="254677"/>
                </a:lnTo>
                <a:close/>
              </a:path>
              <a:path w="363220" h="382905">
                <a:moveTo>
                  <a:pt x="147983" y="240937"/>
                </a:moveTo>
                <a:lnTo>
                  <a:pt x="154684" y="240937"/>
                </a:lnTo>
                <a:lnTo>
                  <a:pt x="159432" y="243237"/>
                </a:lnTo>
                <a:lnTo>
                  <a:pt x="162985" y="248250"/>
                </a:lnTo>
                <a:lnTo>
                  <a:pt x="163609" y="249489"/>
                </a:lnTo>
                <a:lnTo>
                  <a:pt x="164009" y="250801"/>
                </a:lnTo>
                <a:lnTo>
                  <a:pt x="165586" y="250859"/>
                </a:lnTo>
                <a:lnTo>
                  <a:pt x="167194" y="250882"/>
                </a:lnTo>
                <a:lnTo>
                  <a:pt x="30989" y="250882"/>
                </a:lnTo>
                <a:lnTo>
                  <a:pt x="30861" y="250013"/>
                </a:lnTo>
                <a:lnTo>
                  <a:pt x="29132" y="241498"/>
                </a:lnTo>
                <a:lnTo>
                  <a:pt x="145139" y="241498"/>
                </a:lnTo>
                <a:lnTo>
                  <a:pt x="146518" y="241130"/>
                </a:lnTo>
                <a:lnTo>
                  <a:pt x="147983" y="240937"/>
                </a:lnTo>
                <a:close/>
              </a:path>
              <a:path w="363220" h="382905">
                <a:moveTo>
                  <a:pt x="57583" y="55275"/>
                </a:moveTo>
                <a:lnTo>
                  <a:pt x="272099" y="55275"/>
                </a:lnTo>
                <a:lnTo>
                  <a:pt x="258881" y="58801"/>
                </a:lnTo>
                <a:lnTo>
                  <a:pt x="245456" y="61528"/>
                </a:lnTo>
                <a:lnTo>
                  <a:pt x="232127" y="63691"/>
                </a:lnTo>
                <a:lnTo>
                  <a:pt x="134238" y="77240"/>
                </a:lnTo>
                <a:lnTo>
                  <a:pt x="134180" y="123473"/>
                </a:lnTo>
                <a:lnTo>
                  <a:pt x="134500" y="141064"/>
                </a:lnTo>
                <a:lnTo>
                  <a:pt x="135424" y="162340"/>
                </a:lnTo>
                <a:lnTo>
                  <a:pt x="135527" y="163903"/>
                </a:lnTo>
                <a:lnTo>
                  <a:pt x="135872" y="172195"/>
                </a:lnTo>
                <a:lnTo>
                  <a:pt x="136399" y="183844"/>
                </a:lnTo>
                <a:lnTo>
                  <a:pt x="137885" y="203736"/>
                </a:lnTo>
                <a:lnTo>
                  <a:pt x="140646" y="224418"/>
                </a:lnTo>
                <a:lnTo>
                  <a:pt x="145139" y="241498"/>
                </a:lnTo>
                <a:lnTo>
                  <a:pt x="29132" y="241498"/>
                </a:lnTo>
                <a:lnTo>
                  <a:pt x="22336" y="208012"/>
                </a:lnTo>
                <a:lnTo>
                  <a:pt x="69660" y="208012"/>
                </a:lnTo>
                <a:lnTo>
                  <a:pt x="71776" y="203346"/>
                </a:lnTo>
                <a:lnTo>
                  <a:pt x="73777" y="198665"/>
                </a:lnTo>
                <a:lnTo>
                  <a:pt x="75513" y="194375"/>
                </a:lnTo>
                <a:lnTo>
                  <a:pt x="67980" y="194375"/>
                </a:lnTo>
                <a:lnTo>
                  <a:pt x="66673" y="193985"/>
                </a:lnTo>
                <a:lnTo>
                  <a:pt x="19382" y="193985"/>
                </a:lnTo>
                <a:lnTo>
                  <a:pt x="10617" y="157283"/>
                </a:lnTo>
                <a:lnTo>
                  <a:pt x="58255" y="157283"/>
                </a:lnTo>
                <a:lnTo>
                  <a:pt x="59781" y="150081"/>
                </a:lnTo>
                <a:lnTo>
                  <a:pt x="61433" y="142706"/>
                </a:lnTo>
                <a:lnTo>
                  <a:pt x="63224" y="135208"/>
                </a:lnTo>
                <a:lnTo>
                  <a:pt x="65164" y="127637"/>
                </a:lnTo>
                <a:lnTo>
                  <a:pt x="57096" y="127637"/>
                </a:lnTo>
                <a:lnTo>
                  <a:pt x="53310" y="126258"/>
                </a:lnTo>
                <a:lnTo>
                  <a:pt x="50139" y="123473"/>
                </a:lnTo>
                <a:lnTo>
                  <a:pt x="2450" y="123473"/>
                </a:lnTo>
                <a:lnTo>
                  <a:pt x="770" y="116574"/>
                </a:lnTo>
                <a:lnTo>
                  <a:pt x="0" y="109169"/>
                </a:lnTo>
                <a:lnTo>
                  <a:pt x="1303" y="102319"/>
                </a:lnTo>
                <a:lnTo>
                  <a:pt x="4627" y="96180"/>
                </a:lnTo>
                <a:lnTo>
                  <a:pt x="9915" y="90908"/>
                </a:lnTo>
                <a:lnTo>
                  <a:pt x="32435" y="73645"/>
                </a:lnTo>
                <a:lnTo>
                  <a:pt x="47293" y="62558"/>
                </a:lnTo>
                <a:lnTo>
                  <a:pt x="57583" y="55275"/>
                </a:lnTo>
                <a:close/>
              </a:path>
              <a:path w="363220" h="382905">
                <a:moveTo>
                  <a:pt x="19382" y="193985"/>
                </a:moveTo>
                <a:lnTo>
                  <a:pt x="66673" y="193985"/>
                </a:lnTo>
                <a:lnTo>
                  <a:pt x="67726" y="198804"/>
                </a:lnTo>
                <a:lnTo>
                  <a:pt x="69660" y="208012"/>
                </a:lnTo>
                <a:lnTo>
                  <a:pt x="22336" y="208012"/>
                </a:lnTo>
                <a:lnTo>
                  <a:pt x="20093" y="196961"/>
                </a:lnTo>
                <a:lnTo>
                  <a:pt x="19382" y="193985"/>
                </a:lnTo>
                <a:close/>
              </a:path>
              <a:path w="363220" h="382905">
                <a:moveTo>
                  <a:pt x="67980" y="194375"/>
                </a:moveTo>
                <a:lnTo>
                  <a:pt x="75513" y="194375"/>
                </a:lnTo>
                <a:lnTo>
                  <a:pt x="74340" y="194618"/>
                </a:lnTo>
                <a:lnTo>
                  <a:pt x="73101" y="194744"/>
                </a:lnTo>
                <a:lnTo>
                  <a:pt x="70078" y="194744"/>
                </a:lnTo>
                <a:lnTo>
                  <a:pt x="68326" y="194479"/>
                </a:lnTo>
                <a:lnTo>
                  <a:pt x="67980" y="194375"/>
                </a:lnTo>
                <a:close/>
              </a:path>
              <a:path w="363220" h="382905">
                <a:moveTo>
                  <a:pt x="2450" y="123473"/>
                </a:moveTo>
                <a:lnTo>
                  <a:pt x="50139" y="123473"/>
                </a:lnTo>
                <a:lnTo>
                  <a:pt x="58255" y="157283"/>
                </a:lnTo>
                <a:lnTo>
                  <a:pt x="10617" y="157283"/>
                </a:lnTo>
                <a:lnTo>
                  <a:pt x="7134" y="142706"/>
                </a:lnTo>
                <a:lnTo>
                  <a:pt x="2450" y="123473"/>
                </a:lnTo>
                <a:close/>
              </a:path>
              <a:path w="363220" h="382905">
                <a:moveTo>
                  <a:pt x="57096" y="127637"/>
                </a:moveTo>
                <a:lnTo>
                  <a:pt x="65164" y="127637"/>
                </a:lnTo>
                <a:lnTo>
                  <a:pt x="64211" y="127785"/>
                </a:lnTo>
                <a:lnTo>
                  <a:pt x="63232" y="127866"/>
                </a:lnTo>
                <a:lnTo>
                  <a:pt x="57725" y="127866"/>
                </a:lnTo>
                <a:lnTo>
                  <a:pt x="57096" y="127637"/>
                </a:lnTo>
                <a:close/>
              </a:path>
              <a:path w="363220" h="382905">
                <a:moveTo>
                  <a:pt x="86311" y="37878"/>
                </a:moveTo>
                <a:lnTo>
                  <a:pt x="92213" y="37878"/>
                </a:lnTo>
                <a:lnTo>
                  <a:pt x="93754" y="38049"/>
                </a:lnTo>
                <a:lnTo>
                  <a:pt x="95281" y="38373"/>
                </a:lnTo>
                <a:lnTo>
                  <a:pt x="84642" y="38373"/>
                </a:lnTo>
                <a:lnTo>
                  <a:pt x="86311" y="37878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4980" y="2521176"/>
            <a:ext cx="87326" cy="8975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201426" y="7286239"/>
            <a:ext cx="774700" cy="1295400"/>
          </a:xfrm>
          <a:custGeom>
            <a:avLst/>
            <a:gdLst/>
            <a:ahLst/>
            <a:cxnLst/>
            <a:rect l="l" t="t" r="r" b="b"/>
            <a:pathLst>
              <a:path w="774700" h="1295400">
                <a:moveTo>
                  <a:pt x="414279" y="50799"/>
                </a:moveTo>
                <a:lnTo>
                  <a:pt x="201350" y="50799"/>
                </a:lnTo>
                <a:lnTo>
                  <a:pt x="228864" y="38099"/>
                </a:lnTo>
                <a:lnTo>
                  <a:pt x="271741" y="25399"/>
                </a:lnTo>
                <a:lnTo>
                  <a:pt x="311913" y="12699"/>
                </a:lnTo>
                <a:lnTo>
                  <a:pt x="350039" y="12699"/>
                </a:lnTo>
                <a:lnTo>
                  <a:pt x="386776" y="0"/>
                </a:lnTo>
                <a:lnTo>
                  <a:pt x="467906" y="0"/>
                </a:lnTo>
                <a:lnTo>
                  <a:pt x="504813" y="12699"/>
                </a:lnTo>
                <a:lnTo>
                  <a:pt x="547008" y="25399"/>
                </a:lnTo>
                <a:lnTo>
                  <a:pt x="591784" y="38099"/>
                </a:lnTo>
                <a:lnTo>
                  <a:pt x="428298" y="38099"/>
                </a:lnTo>
                <a:lnTo>
                  <a:pt x="414279" y="50799"/>
                </a:lnTo>
                <a:close/>
              </a:path>
              <a:path w="774700" h="1295400">
                <a:moveTo>
                  <a:pt x="663591" y="279399"/>
                </a:moveTo>
                <a:lnTo>
                  <a:pt x="617346" y="279399"/>
                </a:lnTo>
                <a:lnTo>
                  <a:pt x="636441" y="253999"/>
                </a:lnTo>
                <a:lnTo>
                  <a:pt x="650521" y="241299"/>
                </a:lnTo>
                <a:lnTo>
                  <a:pt x="666040" y="241299"/>
                </a:lnTo>
                <a:lnTo>
                  <a:pt x="683165" y="228599"/>
                </a:lnTo>
                <a:lnTo>
                  <a:pt x="702061" y="215899"/>
                </a:lnTo>
                <a:lnTo>
                  <a:pt x="711961" y="215899"/>
                </a:lnTo>
                <a:lnTo>
                  <a:pt x="707037" y="203199"/>
                </a:lnTo>
                <a:lnTo>
                  <a:pt x="701331" y="190499"/>
                </a:lnTo>
                <a:lnTo>
                  <a:pt x="694833" y="177799"/>
                </a:lnTo>
                <a:lnTo>
                  <a:pt x="687534" y="165099"/>
                </a:lnTo>
                <a:lnTo>
                  <a:pt x="680069" y="165099"/>
                </a:lnTo>
                <a:lnTo>
                  <a:pt x="675937" y="152399"/>
                </a:lnTo>
                <a:lnTo>
                  <a:pt x="533544" y="152399"/>
                </a:lnTo>
                <a:lnTo>
                  <a:pt x="538871" y="139699"/>
                </a:lnTo>
                <a:lnTo>
                  <a:pt x="572579" y="139699"/>
                </a:lnTo>
                <a:lnTo>
                  <a:pt x="584279" y="126999"/>
                </a:lnTo>
                <a:lnTo>
                  <a:pt x="614108" y="126999"/>
                </a:lnTo>
                <a:lnTo>
                  <a:pt x="621166" y="114299"/>
                </a:lnTo>
                <a:lnTo>
                  <a:pt x="630440" y="114299"/>
                </a:lnTo>
                <a:lnTo>
                  <a:pt x="625229" y="101599"/>
                </a:lnTo>
                <a:lnTo>
                  <a:pt x="550330" y="101599"/>
                </a:lnTo>
                <a:lnTo>
                  <a:pt x="560020" y="88899"/>
                </a:lnTo>
                <a:lnTo>
                  <a:pt x="589983" y="88899"/>
                </a:lnTo>
                <a:lnTo>
                  <a:pt x="582716" y="76199"/>
                </a:lnTo>
                <a:lnTo>
                  <a:pt x="379212" y="76199"/>
                </a:lnTo>
                <a:lnTo>
                  <a:pt x="382882" y="63499"/>
                </a:lnTo>
                <a:lnTo>
                  <a:pt x="518905" y="63499"/>
                </a:lnTo>
                <a:lnTo>
                  <a:pt x="515501" y="50799"/>
                </a:lnTo>
                <a:lnTo>
                  <a:pt x="447379" y="50799"/>
                </a:lnTo>
                <a:lnTo>
                  <a:pt x="456645" y="38099"/>
                </a:lnTo>
                <a:lnTo>
                  <a:pt x="591784" y="38099"/>
                </a:lnTo>
                <a:lnTo>
                  <a:pt x="636436" y="63499"/>
                </a:lnTo>
                <a:lnTo>
                  <a:pt x="678255" y="88899"/>
                </a:lnTo>
                <a:lnTo>
                  <a:pt x="714534" y="126999"/>
                </a:lnTo>
                <a:lnTo>
                  <a:pt x="733529" y="165099"/>
                </a:lnTo>
                <a:lnTo>
                  <a:pt x="748408" y="190499"/>
                </a:lnTo>
                <a:lnTo>
                  <a:pt x="759124" y="228599"/>
                </a:lnTo>
                <a:lnTo>
                  <a:pt x="763463" y="253999"/>
                </a:lnTo>
                <a:lnTo>
                  <a:pt x="695022" y="253999"/>
                </a:lnTo>
                <a:lnTo>
                  <a:pt x="678756" y="266699"/>
                </a:lnTo>
                <a:lnTo>
                  <a:pt x="663591" y="279399"/>
                </a:lnTo>
                <a:close/>
              </a:path>
              <a:path w="774700" h="1295400">
                <a:moveTo>
                  <a:pt x="545689" y="88899"/>
                </a:moveTo>
                <a:lnTo>
                  <a:pt x="116975" y="88899"/>
                </a:lnTo>
                <a:lnTo>
                  <a:pt x="144350" y="63499"/>
                </a:lnTo>
                <a:lnTo>
                  <a:pt x="172827" y="50799"/>
                </a:lnTo>
                <a:lnTo>
                  <a:pt x="310635" y="50799"/>
                </a:lnTo>
                <a:lnTo>
                  <a:pt x="297543" y="63499"/>
                </a:lnTo>
                <a:lnTo>
                  <a:pt x="373716" y="63499"/>
                </a:lnTo>
                <a:lnTo>
                  <a:pt x="363635" y="76199"/>
                </a:lnTo>
                <a:lnTo>
                  <a:pt x="554718" y="76199"/>
                </a:lnTo>
                <a:lnTo>
                  <a:pt x="545689" y="88899"/>
                </a:lnTo>
                <a:close/>
              </a:path>
              <a:path w="774700" h="1295400">
                <a:moveTo>
                  <a:pt x="384696" y="63499"/>
                </a:moveTo>
                <a:lnTo>
                  <a:pt x="325630" y="63499"/>
                </a:lnTo>
                <a:lnTo>
                  <a:pt x="331123" y="50799"/>
                </a:lnTo>
                <a:lnTo>
                  <a:pt x="396738" y="50799"/>
                </a:lnTo>
                <a:lnTo>
                  <a:pt x="384696" y="63499"/>
                </a:lnTo>
                <a:close/>
              </a:path>
              <a:path w="774700" h="1295400">
                <a:moveTo>
                  <a:pt x="503440" y="63499"/>
                </a:moveTo>
                <a:lnTo>
                  <a:pt x="415611" y="63499"/>
                </a:lnTo>
                <a:lnTo>
                  <a:pt x="430146" y="50799"/>
                </a:lnTo>
                <a:lnTo>
                  <a:pt x="508192" y="50799"/>
                </a:lnTo>
                <a:lnTo>
                  <a:pt x="503440" y="63499"/>
                </a:lnTo>
                <a:close/>
              </a:path>
              <a:path w="774700" h="1295400">
                <a:moveTo>
                  <a:pt x="525833" y="101599"/>
                </a:moveTo>
                <a:lnTo>
                  <a:pt x="88673" y="101599"/>
                </a:lnTo>
                <a:lnTo>
                  <a:pt x="97729" y="88899"/>
                </a:lnTo>
                <a:lnTo>
                  <a:pt x="535964" y="88899"/>
                </a:lnTo>
                <a:lnTo>
                  <a:pt x="525833" y="101599"/>
                </a:lnTo>
                <a:close/>
              </a:path>
              <a:path w="774700" h="1295400">
                <a:moveTo>
                  <a:pt x="428758" y="1282699"/>
                </a:moveTo>
                <a:lnTo>
                  <a:pt x="140610" y="1282699"/>
                </a:lnTo>
                <a:lnTo>
                  <a:pt x="137080" y="1269999"/>
                </a:lnTo>
                <a:lnTo>
                  <a:pt x="135332" y="1269999"/>
                </a:lnTo>
                <a:lnTo>
                  <a:pt x="135416" y="1219199"/>
                </a:lnTo>
                <a:lnTo>
                  <a:pt x="133146" y="1168399"/>
                </a:lnTo>
                <a:lnTo>
                  <a:pt x="128870" y="1117599"/>
                </a:lnTo>
                <a:lnTo>
                  <a:pt x="122934" y="1066799"/>
                </a:lnTo>
                <a:lnTo>
                  <a:pt x="115687" y="1015999"/>
                </a:lnTo>
                <a:lnTo>
                  <a:pt x="107475" y="965199"/>
                </a:lnTo>
                <a:lnTo>
                  <a:pt x="98647" y="914399"/>
                </a:lnTo>
                <a:lnTo>
                  <a:pt x="89548" y="863599"/>
                </a:lnTo>
                <a:lnTo>
                  <a:pt x="83919" y="825499"/>
                </a:lnTo>
                <a:lnTo>
                  <a:pt x="81134" y="812799"/>
                </a:lnTo>
                <a:lnTo>
                  <a:pt x="78382" y="800099"/>
                </a:lnTo>
                <a:lnTo>
                  <a:pt x="74751" y="774699"/>
                </a:lnTo>
                <a:lnTo>
                  <a:pt x="71328" y="761999"/>
                </a:lnTo>
                <a:lnTo>
                  <a:pt x="68063" y="736599"/>
                </a:lnTo>
                <a:lnTo>
                  <a:pt x="60421" y="685799"/>
                </a:lnTo>
                <a:lnTo>
                  <a:pt x="55689" y="660399"/>
                </a:lnTo>
                <a:lnTo>
                  <a:pt x="50535" y="622299"/>
                </a:lnTo>
                <a:lnTo>
                  <a:pt x="44788" y="596899"/>
                </a:lnTo>
                <a:lnTo>
                  <a:pt x="42589" y="584199"/>
                </a:lnTo>
                <a:lnTo>
                  <a:pt x="28821" y="520699"/>
                </a:lnTo>
                <a:lnTo>
                  <a:pt x="21962" y="482599"/>
                </a:lnTo>
                <a:lnTo>
                  <a:pt x="15601" y="457199"/>
                </a:lnTo>
                <a:lnTo>
                  <a:pt x="10044" y="419099"/>
                </a:lnTo>
                <a:lnTo>
                  <a:pt x="3629" y="368299"/>
                </a:lnTo>
                <a:lnTo>
                  <a:pt x="0" y="317499"/>
                </a:lnTo>
                <a:lnTo>
                  <a:pt x="767" y="266699"/>
                </a:lnTo>
                <a:lnTo>
                  <a:pt x="7544" y="215899"/>
                </a:lnTo>
                <a:lnTo>
                  <a:pt x="21940" y="177799"/>
                </a:lnTo>
                <a:lnTo>
                  <a:pt x="45568" y="139699"/>
                </a:lnTo>
                <a:lnTo>
                  <a:pt x="80039" y="101599"/>
                </a:lnTo>
                <a:lnTo>
                  <a:pt x="492161" y="101599"/>
                </a:lnTo>
                <a:lnTo>
                  <a:pt x="486268" y="114299"/>
                </a:lnTo>
                <a:lnTo>
                  <a:pt x="175233" y="114299"/>
                </a:lnTo>
                <a:lnTo>
                  <a:pt x="133759" y="126999"/>
                </a:lnTo>
                <a:lnTo>
                  <a:pt x="101109" y="152399"/>
                </a:lnTo>
                <a:lnTo>
                  <a:pt x="61488" y="215899"/>
                </a:lnTo>
                <a:lnTo>
                  <a:pt x="51381" y="266699"/>
                </a:lnTo>
                <a:lnTo>
                  <a:pt x="48566" y="304799"/>
                </a:lnTo>
                <a:lnTo>
                  <a:pt x="50787" y="355599"/>
                </a:lnTo>
                <a:lnTo>
                  <a:pt x="55784" y="406399"/>
                </a:lnTo>
                <a:lnTo>
                  <a:pt x="61093" y="431799"/>
                </a:lnTo>
                <a:lnTo>
                  <a:pt x="67290" y="469899"/>
                </a:lnTo>
                <a:lnTo>
                  <a:pt x="74040" y="507999"/>
                </a:lnTo>
                <a:lnTo>
                  <a:pt x="86569" y="558799"/>
                </a:lnTo>
                <a:lnTo>
                  <a:pt x="89309" y="571499"/>
                </a:lnTo>
                <a:lnTo>
                  <a:pt x="92001" y="596899"/>
                </a:lnTo>
                <a:lnTo>
                  <a:pt x="97427" y="622299"/>
                </a:lnTo>
                <a:lnTo>
                  <a:pt x="102347" y="647699"/>
                </a:lnTo>
                <a:lnTo>
                  <a:pt x="106904" y="673099"/>
                </a:lnTo>
                <a:lnTo>
                  <a:pt x="114518" y="723899"/>
                </a:lnTo>
                <a:lnTo>
                  <a:pt x="117903" y="749299"/>
                </a:lnTo>
                <a:lnTo>
                  <a:pt x="121449" y="774699"/>
                </a:lnTo>
                <a:lnTo>
                  <a:pt x="125208" y="800099"/>
                </a:lnTo>
                <a:lnTo>
                  <a:pt x="128448" y="812799"/>
                </a:lnTo>
                <a:lnTo>
                  <a:pt x="131776" y="825499"/>
                </a:lnTo>
                <a:lnTo>
                  <a:pt x="138589" y="863599"/>
                </a:lnTo>
                <a:lnTo>
                  <a:pt x="148420" y="927099"/>
                </a:lnTo>
                <a:lnTo>
                  <a:pt x="157736" y="977899"/>
                </a:lnTo>
                <a:lnTo>
                  <a:pt x="165926" y="1028699"/>
                </a:lnTo>
                <a:lnTo>
                  <a:pt x="172377" y="1079499"/>
                </a:lnTo>
                <a:lnTo>
                  <a:pt x="176479" y="1130299"/>
                </a:lnTo>
                <a:lnTo>
                  <a:pt x="177619" y="1193799"/>
                </a:lnTo>
                <a:lnTo>
                  <a:pt x="175188" y="1244599"/>
                </a:lnTo>
                <a:lnTo>
                  <a:pt x="474684" y="1244599"/>
                </a:lnTo>
                <a:lnTo>
                  <a:pt x="465346" y="1257299"/>
                </a:lnTo>
                <a:lnTo>
                  <a:pt x="447339" y="1269999"/>
                </a:lnTo>
                <a:lnTo>
                  <a:pt x="428758" y="1282699"/>
                </a:lnTo>
                <a:close/>
              </a:path>
              <a:path w="774700" h="1295400">
                <a:moveTo>
                  <a:pt x="610555" y="114299"/>
                </a:moveTo>
                <a:lnTo>
                  <a:pt x="524472" y="114299"/>
                </a:lnTo>
                <a:lnTo>
                  <a:pt x="535525" y="101599"/>
                </a:lnTo>
                <a:lnTo>
                  <a:pt x="613043" y="101599"/>
                </a:lnTo>
                <a:lnTo>
                  <a:pt x="610555" y="114299"/>
                </a:lnTo>
                <a:close/>
              </a:path>
              <a:path w="774700" h="1295400">
                <a:moveTo>
                  <a:pt x="586438" y="126999"/>
                </a:moveTo>
                <a:lnTo>
                  <a:pt x="362795" y="126999"/>
                </a:lnTo>
                <a:lnTo>
                  <a:pt x="331390" y="114299"/>
                </a:lnTo>
                <a:lnTo>
                  <a:pt x="599284" y="114299"/>
                </a:lnTo>
                <a:lnTo>
                  <a:pt x="586438" y="126999"/>
                </a:lnTo>
                <a:close/>
              </a:path>
              <a:path w="774700" h="1295400">
                <a:moveTo>
                  <a:pt x="532250" y="152399"/>
                </a:moveTo>
                <a:lnTo>
                  <a:pt x="438704" y="152399"/>
                </a:lnTo>
                <a:lnTo>
                  <a:pt x="415520" y="139699"/>
                </a:lnTo>
                <a:lnTo>
                  <a:pt x="390272" y="126999"/>
                </a:lnTo>
                <a:lnTo>
                  <a:pt x="572833" y="126999"/>
                </a:lnTo>
                <a:lnTo>
                  <a:pt x="559286" y="139699"/>
                </a:lnTo>
                <a:lnTo>
                  <a:pt x="529632" y="139699"/>
                </a:lnTo>
                <a:lnTo>
                  <a:pt x="532250" y="152399"/>
                </a:lnTo>
                <a:close/>
              </a:path>
              <a:path w="774700" h="1295400">
                <a:moveTo>
                  <a:pt x="603844" y="165099"/>
                </a:moveTo>
                <a:lnTo>
                  <a:pt x="473801" y="165099"/>
                </a:lnTo>
                <a:lnTo>
                  <a:pt x="464263" y="152399"/>
                </a:lnTo>
                <a:lnTo>
                  <a:pt x="631545" y="152399"/>
                </a:lnTo>
                <a:lnTo>
                  <a:pt x="603844" y="165099"/>
                </a:lnTo>
                <a:close/>
              </a:path>
              <a:path w="774700" h="1295400">
                <a:moveTo>
                  <a:pt x="648707" y="203199"/>
                </a:moveTo>
                <a:lnTo>
                  <a:pt x="576763" y="203199"/>
                </a:lnTo>
                <a:lnTo>
                  <a:pt x="597363" y="190499"/>
                </a:lnTo>
                <a:lnTo>
                  <a:pt x="609441" y="177799"/>
                </a:lnTo>
                <a:lnTo>
                  <a:pt x="632264" y="165099"/>
                </a:lnTo>
                <a:lnTo>
                  <a:pt x="637649" y="152399"/>
                </a:lnTo>
                <a:lnTo>
                  <a:pt x="675937" y="152399"/>
                </a:lnTo>
                <a:lnTo>
                  <a:pt x="672647" y="165099"/>
                </a:lnTo>
                <a:lnTo>
                  <a:pt x="662448" y="190499"/>
                </a:lnTo>
                <a:lnTo>
                  <a:pt x="648707" y="203199"/>
                </a:lnTo>
                <a:close/>
              </a:path>
              <a:path w="774700" h="1295400">
                <a:moveTo>
                  <a:pt x="559946" y="177799"/>
                </a:moveTo>
                <a:lnTo>
                  <a:pt x="491608" y="177799"/>
                </a:lnTo>
                <a:lnTo>
                  <a:pt x="482925" y="165099"/>
                </a:lnTo>
                <a:lnTo>
                  <a:pt x="587668" y="165099"/>
                </a:lnTo>
                <a:lnTo>
                  <a:pt x="559946" y="177799"/>
                </a:lnTo>
                <a:close/>
              </a:path>
              <a:path w="774700" h="1295400">
                <a:moveTo>
                  <a:pt x="568646" y="190499"/>
                </a:moveTo>
                <a:lnTo>
                  <a:pt x="501369" y="190499"/>
                </a:lnTo>
                <a:lnTo>
                  <a:pt x="499824" y="177799"/>
                </a:lnTo>
                <a:lnTo>
                  <a:pt x="564369" y="177799"/>
                </a:lnTo>
                <a:lnTo>
                  <a:pt x="568646" y="190499"/>
                </a:lnTo>
                <a:close/>
              </a:path>
              <a:path w="774700" h="1295400">
                <a:moveTo>
                  <a:pt x="630534" y="215899"/>
                </a:moveTo>
                <a:lnTo>
                  <a:pt x="526922" y="215899"/>
                </a:lnTo>
                <a:lnTo>
                  <a:pt x="519526" y="203199"/>
                </a:lnTo>
                <a:lnTo>
                  <a:pt x="511665" y="190499"/>
                </a:lnTo>
                <a:lnTo>
                  <a:pt x="572778" y="190499"/>
                </a:lnTo>
                <a:lnTo>
                  <a:pt x="576763" y="203199"/>
                </a:lnTo>
                <a:lnTo>
                  <a:pt x="634792" y="203199"/>
                </a:lnTo>
                <a:lnTo>
                  <a:pt x="630534" y="215899"/>
                </a:lnTo>
                <a:close/>
              </a:path>
              <a:path w="774700" h="1295400">
                <a:moveTo>
                  <a:pt x="613575" y="228599"/>
                </a:moveTo>
                <a:lnTo>
                  <a:pt x="540250" y="228599"/>
                </a:lnTo>
                <a:lnTo>
                  <a:pt x="533836" y="215899"/>
                </a:lnTo>
                <a:lnTo>
                  <a:pt x="626824" y="215899"/>
                </a:lnTo>
                <a:lnTo>
                  <a:pt x="613575" y="228599"/>
                </a:lnTo>
                <a:close/>
              </a:path>
              <a:path w="774700" h="1295400">
                <a:moveTo>
                  <a:pt x="550078" y="266699"/>
                </a:moveTo>
                <a:lnTo>
                  <a:pt x="541220" y="266699"/>
                </a:lnTo>
                <a:lnTo>
                  <a:pt x="536185" y="253999"/>
                </a:lnTo>
                <a:lnTo>
                  <a:pt x="530701" y="241299"/>
                </a:lnTo>
                <a:lnTo>
                  <a:pt x="531222" y="241299"/>
                </a:lnTo>
                <a:lnTo>
                  <a:pt x="536396" y="228599"/>
                </a:lnTo>
                <a:lnTo>
                  <a:pt x="602171" y="228599"/>
                </a:lnTo>
                <a:lnTo>
                  <a:pt x="596325" y="241299"/>
                </a:lnTo>
                <a:lnTo>
                  <a:pt x="600595" y="253999"/>
                </a:lnTo>
                <a:lnTo>
                  <a:pt x="552876" y="253999"/>
                </a:lnTo>
                <a:lnTo>
                  <a:pt x="550078" y="266699"/>
                </a:lnTo>
                <a:close/>
              </a:path>
              <a:path w="774700" h="1295400">
                <a:moveTo>
                  <a:pt x="508556" y="1041399"/>
                </a:moveTo>
                <a:lnTo>
                  <a:pt x="455028" y="1041399"/>
                </a:lnTo>
                <a:lnTo>
                  <a:pt x="451519" y="1028699"/>
                </a:lnTo>
                <a:lnTo>
                  <a:pt x="452269" y="1015999"/>
                </a:lnTo>
                <a:lnTo>
                  <a:pt x="457235" y="1003299"/>
                </a:lnTo>
                <a:lnTo>
                  <a:pt x="466374" y="990599"/>
                </a:lnTo>
                <a:lnTo>
                  <a:pt x="473612" y="952499"/>
                </a:lnTo>
                <a:lnTo>
                  <a:pt x="481975" y="914399"/>
                </a:lnTo>
                <a:lnTo>
                  <a:pt x="491428" y="876299"/>
                </a:lnTo>
                <a:lnTo>
                  <a:pt x="501935" y="838199"/>
                </a:lnTo>
                <a:lnTo>
                  <a:pt x="514676" y="787399"/>
                </a:lnTo>
                <a:lnTo>
                  <a:pt x="527289" y="736599"/>
                </a:lnTo>
                <a:lnTo>
                  <a:pt x="539379" y="685799"/>
                </a:lnTo>
                <a:lnTo>
                  <a:pt x="550549" y="634999"/>
                </a:lnTo>
                <a:lnTo>
                  <a:pt x="560405" y="584199"/>
                </a:lnTo>
                <a:lnTo>
                  <a:pt x="568548" y="533399"/>
                </a:lnTo>
                <a:lnTo>
                  <a:pt x="574585" y="469899"/>
                </a:lnTo>
                <a:lnTo>
                  <a:pt x="577741" y="419099"/>
                </a:lnTo>
                <a:lnTo>
                  <a:pt x="577474" y="368299"/>
                </a:lnTo>
                <a:lnTo>
                  <a:pt x="570981" y="317499"/>
                </a:lnTo>
                <a:lnTo>
                  <a:pt x="555464" y="253999"/>
                </a:lnTo>
                <a:lnTo>
                  <a:pt x="604524" y="253999"/>
                </a:lnTo>
                <a:lnTo>
                  <a:pt x="608107" y="266699"/>
                </a:lnTo>
                <a:lnTo>
                  <a:pt x="611341" y="279399"/>
                </a:lnTo>
                <a:lnTo>
                  <a:pt x="663591" y="279399"/>
                </a:lnTo>
                <a:lnTo>
                  <a:pt x="649431" y="292099"/>
                </a:lnTo>
                <a:lnTo>
                  <a:pt x="645254" y="304799"/>
                </a:lnTo>
                <a:lnTo>
                  <a:pt x="635046" y="317499"/>
                </a:lnTo>
                <a:lnTo>
                  <a:pt x="625479" y="317499"/>
                </a:lnTo>
                <a:lnTo>
                  <a:pt x="620437" y="330199"/>
                </a:lnTo>
                <a:lnTo>
                  <a:pt x="621898" y="342899"/>
                </a:lnTo>
                <a:lnTo>
                  <a:pt x="623153" y="342899"/>
                </a:lnTo>
                <a:lnTo>
                  <a:pt x="624196" y="355599"/>
                </a:lnTo>
                <a:lnTo>
                  <a:pt x="625023" y="368299"/>
                </a:lnTo>
                <a:lnTo>
                  <a:pt x="678340" y="368299"/>
                </a:lnTo>
                <a:lnTo>
                  <a:pt x="667534" y="380999"/>
                </a:lnTo>
                <a:lnTo>
                  <a:pt x="656140" y="393699"/>
                </a:lnTo>
                <a:lnTo>
                  <a:pt x="643742" y="406399"/>
                </a:lnTo>
                <a:lnTo>
                  <a:pt x="629928" y="419099"/>
                </a:lnTo>
                <a:lnTo>
                  <a:pt x="626258" y="419099"/>
                </a:lnTo>
                <a:lnTo>
                  <a:pt x="625905" y="431799"/>
                </a:lnTo>
                <a:lnTo>
                  <a:pt x="624862" y="457199"/>
                </a:lnTo>
                <a:lnTo>
                  <a:pt x="623126" y="482599"/>
                </a:lnTo>
                <a:lnTo>
                  <a:pt x="620693" y="507999"/>
                </a:lnTo>
                <a:lnTo>
                  <a:pt x="680999" y="507999"/>
                </a:lnTo>
                <a:lnTo>
                  <a:pt x="676017" y="520699"/>
                </a:lnTo>
                <a:lnTo>
                  <a:pt x="666048" y="520699"/>
                </a:lnTo>
                <a:lnTo>
                  <a:pt x="660948" y="533399"/>
                </a:lnTo>
                <a:lnTo>
                  <a:pt x="649664" y="546099"/>
                </a:lnTo>
                <a:lnTo>
                  <a:pt x="637928" y="558799"/>
                </a:lnTo>
                <a:lnTo>
                  <a:pt x="625472" y="571499"/>
                </a:lnTo>
                <a:lnTo>
                  <a:pt x="612028" y="571499"/>
                </a:lnTo>
                <a:lnTo>
                  <a:pt x="608989" y="596899"/>
                </a:lnTo>
                <a:lnTo>
                  <a:pt x="605607" y="609599"/>
                </a:lnTo>
                <a:lnTo>
                  <a:pt x="601849" y="634999"/>
                </a:lnTo>
                <a:lnTo>
                  <a:pt x="597686" y="647699"/>
                </a:lnTo>
                <a:lnTo>
                  <a:pt x="690814" y="647699"/>
                </a:lnTo>
                <a:lnTo>
                  <a:pt x="683039" y="673099"/>
                </a:lnTo>
                <a:lnTo>
                  <a:pt x="630943" y="673099"/>
                </a:lnTo>
                <a:lnTo>
                  <a:pt x="626025" y="685799"/>
                </a:lnTo>
                <a:lnTo>
                  <a:pt x="621169" y="685799"/>
                </a:lnTo>
                <a:lnTo>
                  <a:pt x="616383" y="698499"/>
                </a:lnTo>
                <a:lnTo>
                  <a:pt x="611678" y="698499"/>
                </a:lnTo>
                <a:lnTo>
                  <a:pt x="583002" y="736599"/>
                </a:lnTo>
                <a:lnTo>
                  <a:pt x="573348" y="760691"/>
                </a:lnTo>
                <a:lnTo>
                  <a:pt x="572505" y="761999"/>
                </a:lnTo>
                <a:lnTo>
                  <a:pt x="653613" y="761999"/>
                </a:lnTo>
                <a:lnTo>
                  <a:pt x="645681" y="787399"/>
                </a:lnTo>
                <a:lnTo>
                  <a:pt x="642433" y="800099"/>
                </a:lnTo>
                <a:lnTo>
                  <a:pt x="586326" y="800099"/>
                </a:lnTo>
                <a:lnTo>
                  <a:pt x="579971" y="812799"/>
                </a:lnTo>
                <a:lnTo>
                  <a:pt x="571971" y="825499"/>
                </a:lnTo>
                <a:lnTo>
                  <a:pt x="566285" y="825499"/>
                </a:lnTo>
                <a:lnTo>
                  <a:pt x="560343" y="838199"/>
                </a:lnTo>
                <a:lnTo>
                  <a:pt x="553990" y="850899"/>
                </a:lnTo>
                <a:lnTo>
                  <a:pt x="547069" y="850899"/>
                </a:lnTo>
                <a:lnTo>
                  <a:pt x="542680" y="863599"/>
                </a:lnTo>
                <a:lnTo>
                  <a:pt x="540740" y="876299"/>
                </a:lnTo>
                <a:lnTo>
                  <a:pt x="615825" y="876299"/>
                </a:lnTo>
                <a:lnTo>
                  <a:pt x="604871" y="914399"/>
                </a:lnTo>
                <a:lnTo>
                  <a:pt x="553438" y="914399"/>
                </a:lnTo>
                <a:lnTo>
                  <a:pt x="547378" y="927099"/>
                </a:lnTo>
                <a:lnTo>
                  <a:pt x="602138" y="927099"/>
                </a:lnTo>
                <a:lnTo>
                  <a:pt x="593940" y="965199"/>
                </a:lnTo>
                <a:lnTo>
                  <a:pt x="545312" y="965199"/>
                </a:lnTo>
                <a:lnTo>
                  <a:pt x="536211" y="977899"/>
                </a:lnTo>
                <a:lnTo>
                  <a:pt x="527795" y="977899"/>
                </a:lnTo>
                <a:lnTo>
                  <a:pt x="520081" y="990599"/>
                </a:lnTo>
                <a:lnTo>
                  <a:pt x="513084" y="1003299"/>
                </a:lnTo>
                <a:lnTo>
                  <a:pt x="511791" y="1003299"/>
                </a:lnTo>
                <a:lnTo>
                  <a:pt x="510620" y="1015999"/>
                </a:lnTo>
                <a:lnTo>
                  <a:pt x="509549" y="1028699"/>
                </a:lnTo>
                <a:lnTo>
                  <a:pt x="508556" y="1041399"/>
                </a:lnTo>
                <a:close/>
              </a:path>
              <a:path w="774700" h="1295400">
                <a:moveTo>
                  <a:pt x="765633" y="266699"/>
                </a:moveTo>
                <a:lnTo>
                  <a:pt x="722481" y="266699"/>
                </a:lnTo>
                <a:lnTo>
                  <a:pt x="721244" y="253999"/>
                </a:lnTo>
                <a:lnTo>
                  <a:pt x="763463" y="253999"/>
                </a:lnTo>
                <a:lnTo>
                  <a:pt x="765633" y="266699"/>
                </a:lnTo>
                <a:close/>
              </a:path>
              <a:path w="774700" h="1295400">
                <a:moveTo>
                  <a:pt x="690814" y="647699"/>
                </a:moveTo>
                <a:lnTo>
                  <a:pt x="597686" y="647699"/>
                </a:lnTo>
                <a:lnTo>
                  <a:pt x="609973" y="634999"/>
                </a:lnTo>
                <a:lnTo>
                  <a:pt x="623827" y="622299"/>
                </a:lnTo>
                <a:lnTo>
                  <a:pt x="638935" y="609599"/>
                </a:lnTo>
                <a:lnTo>
                  <a:pt x="654987" y="609599"/>
                </a:lnTo>
                <a:lnTo>
                  <a:pt x="664003" y="584199"/>
                </a:lnTo>
                <a:lnTo>
                  <a:pt x="668475" y="558799"/>
                </a:lnTo>
                <a:lnTo>
                  <a:pt x="672914" y="546099"/>
                </a:lnTo>
                <a:lnTo>
                  <a:pt x="676647" y="546099"/>
                </a:lnTo>
                <a:lnTo>
                  <a:pt x="680517" y="533399"/>
                </a:lnTo>
                <a:lnTo>
                  <a:pt x="684477" y="520699"/>
                </a:lnTo>
                <a:lnTo>
                  <a:pt x="688478" y="507999"/>
                </a:lnTo>
                <a:lnTo>
                  <a:pt x="628232" y="507999"/>
                </a:lnTo>
                <a:lnTo>
                  <a:pt x="635942" y="495299"/>
                </a:lnTo>
                <a:lnTo>
                  <a:pt x="643666" y="495299"/>
                </a:lnTo>
                <a:lnTo>
                  <a:pt x="657318" y="482599"/>
                </a:lnTo>
                <a:lnTo>
                  <a:pt x="660216" y="469899"/>
                </a:lnTo>
                <a:lnTo>
                  <a:pt x="672732" y="469899"/>
                </a:lnTo>
                <a:lnTo>
                  <a:pt x="685013" y="457199"/>
                </a:lnTo>
                <a:lnTo>
                  <a:pt x="714001" y="406399"/>
                </a:lnTo>
                <a:lnTo>
                  <a:pt x="722630" y="355599"/>
                </a:lnTo>
                <a:lnTo>
                  <a:pt x="724659" y="330199"/>
                </a:lnTo>
                <a:lnTo>
                  <a:pt x="671593" y="330199"/>
                </a:lnTo>
                <a:lnTo>
                  <a:pt x="674697" y="317499"/>
                </a:lnTo>
                <a:lnTo>
                  <a:pt x="687861" y="304799"/>
                </a:lnTo>
                <a:lnTo>
                  <a:pt x="700390" y="304799"/>
                </a:lnTo>
                <a:lnTo>
                  <a:pt x="712467" y="292099"/>
                </a:lnTo>
                <a:lnTo>
                  <a:pt x="724277" y="279399"/>
                </a:lnTo>
                <a:lnTo>
                  <a:pt x="723492" y="266699"/>
                </a:lnTo>
                <a:lnTo>
                  <a:pt x="770385" y="266699"/>
                </a:lnTo>
                <a:lnTo>
                  <a:pt x="773700" y="279399"/>
                </a:lnTo>
                <a:lnTo>
                  <a:pt x="774670" y="292099"/>
                </a:lnTo>
                <a:lnTo>
                  <a:pt x="767739" y="292099"/>
                </a:lnTo>
                <a:lnTo>
                  <a:pt x="767899" y="317499"/>
                </a:lnTo>
                <a:lnTo>
                  <a:pt x="766658" y="342899"/>
                </a:lnTo>
                <a:lnTo>
                  <a:pt x="764004" y="368299"/>
                </a:lnTo>
                <a:lnTo>
                  <a:pt x="759924" y="406399"/>
                </a:lnTo>
                <a:lnTo>
                  <a:pt x="769302" y="406399"/>
                </a:lnTo>
                <a:lnTo>
                  <a:pt x="774081" y="419099"/>
                </a:lnTo>
                <a:lnTo>
                  <a:pt x="772002" y="431799"/>
                </a:lnTo>
                <a:lnTo>
                  <a:pt x="762650" y="431799"/>
                </a:lnTo>
                <a:lnTo>
                  <a:pt x="755912" y="444499"/>
                </a:lnTo>
                <a:lnTo>
                  <a:pt x="750967" y="444499"/>
                </a:lnTo>
                <a:lnTo>
                  <a:pt x="745897" y="469899"/>
                </a:lnTo>
                <a:lnTo>
                  <a:pt x="740113" y="495299"/>
                </a:lnTo>
                <a:lnTo>
                  <a:pt x="733576" y="507999"/>
                </a:lnTo>
                <a:lnTo>
                  <a:pt x="726244" y="533399"/>
                </a:lnTo>
                <a:lnTo>
                  <a:pt x="715855" y="571499"/>
                </a:lnTo>
                <a:lnTo>
                  <a:pt x="705304" y="596899"/>
                </a:lnTo>
                <a:lnTo>
                  <a:pt x="694702" y="634999"/>
                </a:lnTo>
                <a:lnTo>
                  <a:pt x="690814" y="647699"/>
                </a:lnTo>
                <a:close/>
              </a:path>
              <a:path w="774700" h="1295400">
                <a:moveTo>
                  <a:pt x="698939" y="355599"/>
                </a:moveTo>
                <a:lnTo>
                  <a:pt x="644216" y="355599"/>
                </a:lnTo>
                <a:lnTo>
                  <a:pt x="664981" y="330199"/>
                </a:lnTo>
                <a:lnTo>
                  <a:pt x="716330" y="330199"/>
                </a:lnTo>
                <a:lnTo>
                  <a:pt x="707783" y="342899"/>
                </a:lnTo>
                <a:lnTo>
                  <a:pt x="698939" y="355599"/>
                </a:lnTo>
                <a:close/>
              </a:path>
              <a:path w="774700" h="1295400">
                <a:moveTo>
                  <a:pt x="685904" y="368299"/>
                </a:moveTo>
                <a:lnTo>
                  <a:pt x="625023" y="368299"/>
                </a:lnTo>
                <a:lnTo>
                  <a:pt x="634205" y="355599"/>
                </a:lnTo>
                <a:lnTo>
                  <a:pt x="689717" y="355599"/>
                </a:lnTo>
                <a:lnTo>
                  <a:pt x="685904" y="368299"/>
                </a:lnTo>
                <a:close/>
              </a:path>
              <a:path w="774700" h="1295400">
                <a:moveTo>
                  <a:pt x="653613" y="761999"/>
                </a:moveTo>
                <a:lnTo>
                  <a:pt x="573193" y="761999"/>
                </a:lnTo>
                <a:lnTo>
                  <a:pt x="573348" y="760691"/>
                </a:lnTo>
                <a:lnTo>
                  <a:pt x="580680" y="749299"/>
                </a:lnTo>
                <a:lnTo>
                  <a:pt x="588890" y="749299"/>
                </a:lnTo>
                <a:lnTo>
                  <a:pt x="597096" y="736599"/>
                </a:lnTo>
                <a:lnTo>
                  <a:pt x="617836" y="711199"/>
                </a:lnTo>
                <a:lnTo>
                  <a:pt x="624363" y="698499"/>
                </a:lnTo>
                <a:lnTo>
                  <a:pt x="630943" y="673099"/>
                </a:lnTo>
                <a:lnTo>
                  <a:pt x="683039" y="673099"/>
                </a:lnTo>
                <a:lnTo>
                  <a:pt x="675264" y="698499"/>
                </a:lnTo>
                <a:lnTo>
                  <a:pt x="666392" y="723899"/>
                </a:lnTo>
                <a:lnTo>
                  <a:pt x="657579" y="749299"/>
                </a:lnTo>
                <a:lnTo>
                  <a:pt x="653613" y="761999"/>
                </a:lnTo>
                <a:close/>
              </a:path>
              <a:path w="774700" h="1295400">
                <a:moveTo>
                  <a:pt x="573193" y="761999"/>
                </a:moveTo>
                <a:lnTo>
                  <a:pt x="572505" y="761999"/>
                </a:lnTo>
                <a:lnTo>
                  <a:pt x="573348" y="760691"/>
                </a:lnTo>
                <a:lnTo>
                  <a:pt x="573193" y="761999"/>
                </a:lnTo>
                <a:close/>
              </a:path>
              <a:path w="774700" h="1295400">
                <a:moveTo>
                  <a:pt x="615825" y="876299"/>
                </a:moveTo>
                <a:lnTo>
                  <a:pt x="540740" y="876299"/>
                </a:lnTo>
                <a:lnTo>
                  <a:pt x="548966" y="863599"/>
                </a:lnTo>
                <a:lnTo>
                  <a:pt x="556784" y="863599"/>
                </a:lnTo>
                <a:lnTo>
                  <a:pt x="563969" y="850899"/>
                </a:lnTo>
                <a:lnTo>
                  <a:pt x="570295" y="838199"/>
                </a:lnTo>
                <a:lnTo>
                  <a:pt x="580168" y="838199"/>
                </a:lnTo>
                <a:lnTo>
                  <a:pt x="582818" y="825499"/>
                </a:lnTo>
                <a:lnTo>
                  <a:pt x="585523" y="812799"/>
                </a:lnTo>
                <a:lnTo>
                  <a:pt x="588289" y="812799"/>
                </a:lnTo>
                <a:lnTo>
                  <a:pt x="591124" y="800099"/>
                </a:lnTo>
                <a:lnTo>
                  <a:pt x="642433" y="800099"/>
                </a:lnTo>
                <a:lnTo>
                  <a:pt x="635781" y="812799"/>
                </a:lnTo>
                <a:lnTo>
                  <a:pt x="619477" y="863599"/>
                </a:lnTo>
                <a:lnTo>
                  <a:pt x="615825" y="876299"/>
                </a:lnTo>
                <a:close/>
              </a:path>
              <a:path w="774700" h="1295400">
                <a:moveTo>
                  <a:pt x="602138" y="927099"/>
                </a:moveTo>
                <a:lnTo>
                  <a:pt x="555504" y="927099"/>
                </a:lnTo>
                <a:lnTo>
                  <a:pt x="557179" y="914399"/>
                </a:lnTo>
                <a:lnTo>
                  <a:pt x="604871" y="914399"/>
                </a:lnTo>
                <a:lnTo>
                  <a:pt x="602138" y="927099"/>
                </a:lnTo>
                <a:close/>
              </a:path>
              <a:path w="774700" h="1295400">
                <a:moveTo>
                  <a:pt x="474684" y="1244599"/>
                </a:moveTo>
                <a:lnTo>
                  <a:pt x="344776" y="1244599"/>
                </a:lnTo>
                <a:lnTo>
                  <a:pt x="370820" y="1231899"/>
                </a:lnTo>
                <a:lnTo>
                  <a:pt x="394409" y="1231899"/>
                </a:lnTo>
                <a:lnTo>
                  <a:pt x="413619" y="1219199"/>
                </a:lnTo>
                <a:lnTo>
                  <a:pt x="432463" y="1181099"/>
                </a:lnTo>
                <a:lnTo>
                  <a:pt x="444086" y="1142999"/>
                </a:lnTo>
                <a:lnTo>
                  <a:pt x="450812" y="1104899"/>
                </a:lnTo>
                <a:lnTo>
                  <a:pt x="456349" y="1054099"/>
                </a:lnTo>
                <a:lnTo>
                  <a:pt x="457058" y="1054099"/>
                </a:lnTo>
                <a:lnTo>
                  <a:pt x="457809" y="1041399"/>
                </a:lnTo>
                <a:lnTo>
                  <a:pt x="539181" y="1041399"/>
                </a:lnTo>
                <a:lnTo>
                  <a:pt x="539133" y="1028699"/>
                </a:lnTo>
                <a:lnTo>
                  <a:pt x="539525" y="1015999"/>
                </a:lnTo>
                <a:lnTo>
                  <a:pt x="540656" y="990599"/>
                </a:lnTo>
                <a:lnTo>
                  <a:pt x="542824" y="977899"/>
                </a:lnTo>
                <a:lnTo>
                  <a:pt x="545312" y="965199"/>
                </a:lnTo>
                <a:lnTo>
                  <a:pt x="593940" y="965199"/>
                </a:lnTo>
                <a:lnTo>
                  <a:pt x="588662" y="1015999"/>
                </a:lnTo>
                <a:lnTo>
                  <a:pt x="588366" y="1028699"/>
                </a:lnTo>
                <a:lnTo>
                  <a:pt x="588114" y="1041399"/>
                </a:lnTo>
                <a:lnTo>
                  <a:pt x="587307" y="1066799"/>
                </a:lnTo>
                <a:lnTo>
                  <a:pt x="537914" y="1066799"/>
                </a:lnTo>
                <a:lnTo>
                  <a:pt x="528022" y="1079499"/>
                </a:lnTo>
                <a:lnTo>
                  <a:pt x="518645" y="1079499"/>
                </a:lnTo>
                <a:lnTo>
                  <a:pt x="509775" y="1092199"/>
                </a:lnTo>
                <a:lnTo>
                  <a:pt x="501401" y="1104899"/>
                </a:lnTo>
                <a:lnTo>
                  <a:pt x="500542" y="1117599"/>
                </a:lnTo>
                <a:lnTo>
                  <a:pt x="499581" y="1117599"/>
                </a:lnTo>
                <a:lnTo>
                  <a:pt x="498507" y="1130299"/>
                </a:lnTo>
                <a:lnTo>
                  <a:pt x="578274" y="1130299"/>
                </a:lnTo>
                <a:lnTo>
                  <a:pt x="570463" y="1155699"/>
                </a:lnTo>
                <a:lnTo>
                  <a:pt x="559370" y="1168399"/>
                </a:lnTo>
                <a:lnTo>
                  <a:pt x="488788" y="1168399"/>
                </a:lnTo>
                <a:lnTo>
                  <a:pt x="487045" y="1181099"/>
                </a:lnTo>
                <a:lnTo>
                  <a:pt x="548277" y="1181099"/>
                </a:lnTo>
                <a:lnTo>
                  <a:pt x="533146" y="1206499"/>
                </a:lnTo>
                <a:lnTo>
                  <a:pt x="516052" y="1219199"/>
                </a:lnTo>
                <a:lnTo>
                  <a:pt x="496672" y="1231899"/>
                </a:lnTo>
                <a:lnTo>
                  <a:pt x="474684" y="1244599"/>
                </a:lnTo>
                <a:close/>
              </a:path>
              <a:path w="774700" h="1295400">
                <a:moveTo>
                  <a:pt x="539181" y="1041399"/>
                </a:moveTo>
                <a:lnTo>
                  <a:pt x="508556" y="1041399"/>
                </a:lnTo>
                <a:lnTo>
                  <a:pt x="512478" y="1028699"/>
                </a:lnTo>
                <a:lnTo>
                  <a:pt x="535116" y="1028699"/>
                </a:lnTo>
                <a:lnTo>
                  <a:pt x="539181" y="1041399"/>
                </a:lnTo>
                <a:close/>
              </a:path>
              <a:path w="774700" h="1295400">
                <a:moveTo>
                  <a:pt x="578274" y="1130299"/>
                </a:moveTo>
                <a:lnTo>
                  <a:pt x="507078" y="1130299"/>
                </a:lnTo>
                <a:lnTo>
                  <a:pt x="513461" y="1117599"/>
                </a:lnTo>
                <a:lnTo>
                  <a:pt x="522701" y="1117599"/>
                </a:lnTo>
                <a:lnTo>
                  <a:pt x="527188" y="1104899"/>
                </a:lnTo>
                <a:lnTo>
                  <a:pt x="537249" y="1104899"/>
                </a:lnTo>
                <a:lnTo>
                  <a:pt x="538565" y="1092199"/>
                </a:lnTo>
                <a:lnTo>
                  <a:pt x="539218" y="1079499"/>
                </a:lnTo>
                <a:lnTo>
                  <a:pt x="539406" y="1066799"/>
                </a:lnTo>
                <a:lnTo>
                  <a:pt x="587307" y="1066799"/>
                </a:lnTo>
                <a:lnTo>
                  <a:pt x="586904" y="1079499"/>
                </a:lnTo>
                <a:lnTo>
                  <a:pt x="582179" y="1117599"/>
                </a:lnTo>
                <a:lnTo>
                  <a:pt x="578274" y="1130299"/>
                </a:lnTo>
                <a:close/>
              </a:path>
              <a:path w="774700" h="1295400">
                <a:moveTo>
                  <a:pt x="548277" y="1181099"/>
                </a:moveTo>
                <a:lnTo>
                  <a:pt x="489080" y="1181099"/>
                </a:lnTo>
                <a:lnTo>
                  <a:pt x="491133" y="1168399"/>
                </a:lnTo>
                <a:lnTo>
                  <a:pt x="559370" y="1168399"/>
                </a:lnTo>
                <a:lnTo>
                  <a:pt x="548277" y="1181099"/>
                </a:lnTo>
                <a:close/>
              </a:path>
              <a:path w="774700" h="1295400">
                <a:moveTo>
                  <a:pt x="388770" y="1295399"/>
                </a:moveTo>
                <a:lnTo>
                  <a:pt x="148143" y="1295399"/>
                </a:lnTo>
                <a:lnTo>
                  <a:pt x="143490" y="1282699"/>
                </a:lnTo>
                <a:lnTo>
                  <a:pt x="409326" y="1282699"/>
                </a:lnTo>
                <a:lnTo>
                  <a:pt x="388770" y="1295399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364941" y="8667569"/>
            <a:ext cx="363220" cy="382905"/>
          </a:xfrm>
          <a:custGeom>
            <a:avLst/>
            <a:gdLst/>
            <a:ahLst/>
            <a:cxnLst/>
            <a:rect l="l" t="t" r="r" b="b"/>
            <a:pathLst>
              <a:path w="363219" h="382904">
                <a:moveTo>
                  <a:pt x="322203" y="16821"/>
                </a:moveTo>
                <a:lnTo>
                  <a:pt x="143079" y="16821"/>
                </a:lnTo>
                <a:lnTo>
                  <a:pt x="164817" y="14223"/>
                </a:lnTo>
                <a:lnTo>
                  <a:pt x="186668" y="12089"/>
                </a:lnTo>
                <a:lnTo>
                  <a:pt x="276021" y="4935"/>
                </a:lnTo>
                <a:lnTo>
                  <a:pt x="291302" y="3449"/>
                </a:lnTo>
                <a:lnTo>
                  <a:pt x="296050" y="1298"/>
                </a:lnTo>
                <a:lnTo>
                  <a:pt x="300762" y="148"/>
                </a:lnTo>
                <a:lnTo>
                  <a:pt x="305352" y="0"/>
                </a:lnTo>
                <a:lnTo>
                  <a:pt x="309988" y="0"/>
                </a:lnTo>
                <a:lnTo>
                  <a:pt x="314250" y="1841"/>
                </a:lnTo>
                <a:lnTo>
                  <a:pt x="319865" y="7680"/>
                </a:lnTo>
                <a:lnTo>
                  <a:pt x="321275" y="11224"/>
                </a:lnTo>
                <a:lnTo>
                  <a:pt x="321199" y="14903"/>
                </a:lnTo>
                <a:lnTo>
                  <a:pt x="322203" y="16821"/>
                </a:lnTo>
                <a:close/>
              </a:path>
              <a:path w="363219" h="382904">
                <a:moveTo>
                  <a:pt x="72796" y="382396"/>
                </a:moveTo>
                <a:lnTo>
                  <a:pt x="64967" y="382396"/>
                </a:lnTo>
                <a:lnTo>
                  <a:pt x="58805" y="379072"/>
                </a:lnTo>
                <a:lnTo>
                  <a:pt x="51654" y="368354"/>
                </a:lnTo>
                <a:lnTo>
                  <a:pt x="50365" y="362088"/>
                </a:lnTo>
                <a:lnTo>
                  <a:pt x="51205" y="356177"/>
                </a:lnTo>
                <a:lnTo>
                  <a:pt x="48914" y="353684"/>
                </a:lnTo>
                <a:lnTo>
                  <a:pt x="32786" y="291487"/>
                </a:lnTo>
                <a:lnTo>
                  <a:pt x="24214" y="235336"/>
                </a:lnTo>
                <a:lnTo>
                  <a:pt x="23859" y="232115"/>
                </a:lnTo>
                <a:lnTo>
                  <a:pt x="21743" y="215329"/>
                </a:lnTo>
                <a:lnTo>
                  <a:pt x="21227" y="210200"/>
                </a:lnTo>
                <a:lnTo>
                  <a:pt x="17917" y="199146"/>
                </a:lnTo>
                <a:lnTo>
                  <a:pt x="11111" y="177091"/>
                </a:lnTo>
                <a:lnTo>
                  <a:pt x="2069" y="148210"/>
                </a:lnTo>
                <a:lnTo>
                  <a:pt x="0" y="141458"/>
                </a:lnTo>
                <a:lnTo>
                  <a:pt x="5" y="140897"/>
                </a:lnTo>
                <a:lnTo>
                  <a:pt x="1252" y="133849"/>
                </a:lnTo>
                <a:lnTo>
                  <a:pt x="5452" y="127983"/>
                </a:lnTo>
                <a:lnTo>
                  <a:pt x="4302" y="125279"/>
                </a:lnTo>
                <a:lnTo>
                  <a:pt x="25560" y="79123"/>
                </a:lnTo>
                <a:lnTo>
                  <a:pt x="60359" y="47962"/>
                </a:lnTo>
                <a:lnTo>
                  <a:pt x="93335" y="24448"/>
                </a:lnTo>
                <a:lnTo>
                  <a:pt x="127488" y="13371"/>
                </a:lnTo>
                <a:lnTo>
                  <a:pt x="132869" y="13371"/>
                </a:lnTo>
                <a:lnTo>
                  <a:pt x="137918" y="14431"/>
                </a:lnTo>
                <a:lnTo>
                  <a:pt x="143079" y="16821"/>
                </a:lnTo>
                <a:lnTo>
                  <a:pt x="322203" y="16821"/>
                </a:lnTo>
                <a:lnTo>
                  <a:pt x="322794" y="17949"/>
                </a:lnTo>
                <a:lnTo>
                  <a:pt x="323575" y="21205"/>
                </a:lnTo>
                <a:lnTo>
                  <a:pt x="323486" y="24457"/>
                </a:lnTo>
                <a:lnTo>
                  <a:pt x="324243" y="50927"/>
                </a:lnTo>
                <a:lnTo>
                  <a:pt x="134181" y="50927"/>
                </a:lnTo>
                <a:lnTo>
                  <a:pt x="130893" y="52939"/>
                </a:lnTo>
                <a:lnTo>
                  <a:pt x="120634" y="58195"/>
                </a:lnTo>
                <a:lnTo>
                  <a:pt x="83572" y="81597"/>
                </a:lnTo>
                <a:lnTo>
                  <a:pt x="50630" y="108722"/>
                </a:lnTo>
                <a:lnTo>
                  <a:pt x="281386" y="108722"/>
                </a:lnTo>
                <a:lnTo>
                  <a:pt x="280410" y="111323"/>
                </a:lnTo>
                <a:lnTo>
                  <a:pt x="276201" y="122278"/>
                </a:lnTo>
                <a:lnTo>
                  <a:pt x="274283" y="127718"/>
                </a:lnTo>
                <a:lnTo>
                  <a:pt x="331485" y="127718"/>
                </a:lnTo>
                <a:lnTo>
                  <a:pt x="331985" y="131513"/>
                </a:lnTo>
                <a:lnTo>
                  <a:pt x="194146" y="131513"/>
                </a:lnTo>
                <a:lnTo>
                  <a:pt x="177339" y="132382"/>
                </a:lnTo>
                <a:lnTo>
                  <a:pt x="80709" y="150357"/>
                </a:lnTo>
                <a:lnTo>
                  <a:pt x="59784" y="155176"/>
                </a:lnTo>
                <a:lnTo>
                  <a:pt x="60714" y="157682"/>
                </a:lnTo>
                <a:lnTo>
                  <a:pt x="61127" y="160467"/>
                </a:lnTo>
                <a:lnTo>
                  <a:pt x="60565" y="167367"/>
                </a:lnTo>
                <a:lnTo>
                  <a:pt x="60368" y="171759"/>
                </a:lnTo>
                <a:lnTo>
                  <a:pt x="60287" y="177141"/>
                </a:lnTo>
                <a:lnTo>
                  <a:pt x="70411" y="211753"/>
                </a:lnTo>
                <a:lnTo>
                  <a:pt x="79668" y="248564"/>
                </a:lnTo>
                <a:lnTo>
                  <a:pt x="86881" y="287159"/>
                </a:lnTo>
                <a:lnTo>
                  <a:pt x="90876" y="327120"/>
                </a:lnTo>
                <a:lnTo>
                  <a:pt x="305391" y="327120"/>
                </a:lnTo>
                <a:lnTo>
                  <a:pt x="300456" y="330614"/>
                </a:lnTo>
                <a:lnTo>
                  <a:pt x="284802" y="340829"/>
                </a:lnTo>
                <a:lnTo>
                  <a:pt x="280850" y="343277"/>
                </a:lnTo>
                <a:lnTo>
                  <a:pt x="278332" y="344023"/>
                </a:lnTo>
                <a:lnTo>
                  <a:pt x="267693" y="344023"/>
                </a:lnTo>
                <a:lnTo>
                  <a:pt x="264163" y="346830"/>
                </a:lnTo>
                <a:lnTo>
                  <a:pt x="259770" y="348739"/>
                </a:lnTo>
                <a:lnTo>
                  <a:pt x="241289" y="351913"/>
                </a:lnTo>
                <a:lnTo>
                  <a:pt x="169163" y="362445"/>
                </a:lnTo>
                <a:lnTo>
                  <a:pt x="158499" y="364137"/>
                </a:lnTo>
                <a:lnTo>
                  <a:pt x="148986" y="365897"/>
                </a:lnTo>
                <a:lnTo>
                  <a:pt x="139458" y="367961"/>
                </a:lnTo>
                <a:lnTo>
                  <a:pt x="129973" y="370218"/>
                </a:lnTo>
                <a:lnTo>
                  <a:pt x="109355" y="375341"/>
                </a:lnTo>
                <a:lnTo>
                  <a:pt x="97963" y="377998"/>
                </a:lnTo>
                <a:lnTo>
                  <a:pt x="86442" y="380343"/>
                </a:lnTo>
                <a:lnTo>
                  <a:pt x="74822" y="382198"/>
                </a:lnTo>
                <a:lnTo>
                  <a:pt x="73798" y="382328"/>
                </a:lnTo>
                <a:lnTo>
                  <a:pt x="72796" y="382396"/>
                </a:lnTo>
                <a:close/>
              </a:path>
              <a:path w="363219" h="382904">
                <a:moveTo>
                  <a:pt x="183244" y="53447"/>
                </a:moveTo>
                <a:lnTo>
                  <a:pt x="170125" y="53291"/>
                </a:lnTo>
                <a:lnTo>
                  <a:pt x="157623" y="52822"/>
                </a:lnTo>
                <a:lnTo>
                  <a:pt x="145665" y="52035"/>
                </a:lnTo>
                <a:lnTo>
                  <a:pt x="134181" y="50927"/>
                </a:lnTo>
                <a:lnTo>
                  <a:pt x="324243" y="50927"/>
                </a:lnTo>
                <a:lnTo>
                  <a:pt x="324252" y="51241"/>
                </a:lnTo>
                <a:lnTo>
                  <a:pt x="241601" y="51241"/>
                </a:lnTo>
                <a:lnTo>
                  <a:pt x="226684" y="52128"/>
                </a:lnTo>
                <a:lnTo>
                  <a:pt x="212075" y="52826"/>
                </a:lnTo>
                <a:lnTo>
                  <a:pt x="197640" y="53283"/>
                </a:lnTo>
                <a:lnTo>
                  <a:pt x="183244" y="53447"/>
                </a:lnTo>
                <a:close/>
              </a:path>
              <a:path w="363219" h="382904">
                <a:moveTo>
                  <a:pt x="325864" y="85046"/>
                </a:moveTo>
                <a:lnTo>
                  <a:pt x="216833" y="85046"/>
                </a:lnTo>
                <a:lnTo>
                  <a:pt x="222306" y="76323"/>
                </a:lnTo>
                <a:lnTo>
                  <a:pt x="228238" y="67807"/>
                </a:lnTo>
                <a:lnTo>
                  <a:pt x="234660" y="59459"/>
                </a:lnTo>
                <a:lnTo>
                  <a:pt x="241601" y="51241"/>
                </a:lnTo>
                <a:lnTo>
                  <a:pt x="324252" y="51241"/>
                </a:lnTo>
                <a:lnTo>
                  <a:pt x="325040" y="78795"/>
                </a:lnTo>
                <a:lnTo>
                  <a:pt x="325864" y="85046"/>
                </a:lnTo>
                <a:close/>
              </a:path>
              <a:path w="363219" h="382904">
                <a:moveTo>
                  <a:pt x="281386" y="108722"/>
                </a:moveTo>
                <a:lnTo>
                  <a:pt x="50630" y="108722"/>
                </a:lnTo>
                <a:lnTo>
                  <a:pt x="68936" y="104383"/>
                </a:lnTo>
                <a:lnTo>
                  <a:pt x="87395" y="100642"/>
                </a:lnTo>
                <a:lnTo>
                  <a:pt x="105876" y="97313"/>
                </a:lnTo>
                <a:lnTo>
                  <a:pt x="134904" y="92417"/>
                </a:lnTo>
                <a:lnTo>
                  <a:pt x="157642" y="87969"/>
                </a:lnTo>
                <a:lnTo>
                  <a:pt x="170959" y="85715"/>
                </a:lnTo>
                <a:lnTo>
                  <a:pt x="184689" y="84043"/>
                </a:lnTo>
                <a:lnTo>
                  <a:pt x="198318" y="83389"/>
                </a:lnTo>
                <a:lnTo>
                  <a:pt x="205164" y="83389"/>
                </a:lnTo>
                <a:lnTo>
                  <a:pt x="211291" y="83941"/>
                </a:lnTo>
                <a:lnTo>
                  <a:pt x="216833" y="85046"/>
                </a:lnTo>
                <a:lnTo>
                  <a:pt x="325864" y="85046"/>
                </a:lnTo>
                <a:lnTo>
                  <a:pt x="328772" y="107123"/>
                </a:lnTo>
                <a:lnTo>
                  <a:pt x="281986" y="107123"/>
                </a:lnTo>
                <a:lnTo>
                  <a:pt x="281386" y="108722"/>
                </a:lnTo>
                <a:close/>
              </a:path>
              <a:path w="363219" h="382904">
                <a:moveTo>
                  <a:pt x="331485" y="127718"/>
                </a:moveTo>
                <a:lnTo>
                  <a:pt x="274283" y="127718"/>
                </a:lnTo>
                <a:lnTo>
                  <a:pt x="276075" y="124488"/>
                </a:lnTo>
                <a:lnTo>
                  <a:pt x="277903" y="121268"/>
                </a:lnTo>
                <a:lnTo>
                  <a:pt x="280639" y="116542"/>
                </a:lnTo>
                <a:lnTo>
                  <a:pt x="281676" y="115186"/>
                </a:lnTo>
                <a:lnTo>
                  <a:pt x="282849" y="114014"/>
                </a:lnTo>
                <a:lnTo>
                  <a:pt x="281986" y="107123"/>
                </a:lnTo>
                <a:lnTo>
                  <a:pt x="328772" y="107123"/>
                </a:lnTo>
                <a:lnTo>
                  <a:pt x="331485" y="127718"/>
                </a:lnTo>
                <a:close/>
              </a:path>
              <a:path w="363219" h="382904">
                <a:moveTo>
                  <a:pt x="214992" y="141458"/>
                </a:moveTo>
                <a:lnTo>
                  <a:pt x="208290" y="141458"/>
                </a:lnTo>
                <a:lnTo>
                  <a:pt x="203542" y="139158"/>
                </a:lnTo>
                <a:lnTo>
                  <a:pt x="199989" y="134146"/>
                </a:lnTo>
                <a:lnTo>
                  <a:pt x="199365" y="132906"/>
                </a:lnTo>
                <a:lnTo>
                  <a:pt x="198965" y="131594"/>
                </a:lnTo>
                <a:lnTo>
                  <a:pt x="197389" y="131536"/>
                </a:lnTo>
                <a:lnTo>
                  <a:pt x="195781" y="131513"/>
                </a:lnTo>
                <a:lnTo>
                  <a:pt x="331985" y="131513"/>
                </a:lnTo>
                <a:lnTo>
                  <a:pt x="332114" y="132382"/>
                </a:lnTo>
                <a:lnTo>
                  <a:pt x="333842" y="140897"/>
                </a:lnTo>
                <a:lnTo>
                  <a:pt x="217835" y="140897"/>
                </a:lnTo>
                <a:lnTo>
                  <a:pt x="216456" y="141265"/>
                </a:lnTo>
                <a:lnTo>
                  <a:pt x="214992" y="141458"/>
                </a:lnTo>
                <a:close/>
              </a:path>
              <a:path w="363219" h="382904">
                <a:moveTo>
                  <a:pt x="305391" y="327120"/>
                </a:moveTo>
                <a:lnTo>
                  <a:pt x="90876" y="327120"/>
                </a:lnTo>
                <a:lnTo>
                  <a:pt x="104093" y="323594"/>
                </a:lnTo>
                <a:lnTo>
                  <a:pt x="117518" y="320867"/>
                </a:lnTo>
                <a:lnTo>
                  <a:pt x="130847" y="318705"/>
                </a:lnTo>
                <a:lnTo>
                  <a:pt x="228736" y="305155"/>
                </a:lnTo>
                <a:lnTo>
                  <a:pt x="228794" y="258922"/>
                </a:lnTo>
                <a:lnTo>
                  <a:pt x="228474" y="241331"/>
                </a:lnTo>
                <a:lnTo>
                  <a:pt x="227551" y="220055"/>
                </a:lnTo>
                <a:lnTo>
                  <a:pt x="227447" y="218492"/>
                </a:lnTo>
                <a:lnTo>
                  <a:pt x="227102" y="210200"/>
                </a:lnTo>
                <a:lnTo>
                  <a:pt x="226575" y="198551"/>
                </a:lnTo>
                <a:lnTo>
                  <a:pt x="225090" y="178659"/>
                </a:lnTo>
                <a:lnTo>
                  <a:pt x="222328" y="157977"/>
                </a:lnTo>
                <a:lnTo>
                  <a:pt x="217835" y="140897"/>
                </a:lnTo>
                <a:lnTo>
                  <a:pt x="333842" y="140897"/>
                </a:lnTo>
                <a:lnTo>
                  <a:pt x="340638" y="174383"/>
                </a:lnTo>
                <a:lnTo>
                  <a:pt x="293314" y="174383"/>
                </a:lnTo>
                <a:lnTo>
                  <a:pt x="291199" y="179050"/>
                </a:lnTo>
                <a:lnTo>
                  <a:pt x="289197" y="183730"/>
                </a:lnTo>
                <a:lnTo>
                  <a:pt x="287462" y="188020"/>
                </a:lnTo>
                <a:lnTo>
                  <a:pt x="294994" y="188020"/>
                </a:lnTo>
                <a:lnTo>
                  <a:pt x="296301" y="188410"/>
                </a:lnTo>
                <a:lnTo>
                  <a:pt x="343592" y="188410"/>
                </a:lnTo>
                <a:lnTo>
                  <a:pt x="352357" y="225112"/>
                </a:lnTo>
                <a:lnTo>
                  <a:pt x="304719" y="225112"/>
                </a:lnTo>
                <a:lnTo>
                  <a:pt x="303194" y="232314"/>
                </a:lnTo>
                <a:lnTo>
                  <a:pt x="301541" y="239689"/>
                </a:lnTo>
                <a:lnTo>
                  <a:pt x="299750" y="247187"/>
                </a:lnTo>
                <a:lnTo>
                  <a:pt x="297811" y="254758"/>
                </a:lnTo>
                <a:lnTo>
                  <a:pt x="305878" y="254758"/>
                </a:lnTo>
                <a:lnTo>
                  <a:pt x="309664" y="256137"/>
                </a:lnTo>
                <a:lnTo>
                  <a:pt x="312835" y="258922"/>
                </a:lnTo>
                <a:lnTo>
                  <a:pt x="360524" y="258922"/>
                </a:lnTo>
                <a:lnTo>
                  <a:pt x="362204" y="265821"/>
                </a:lnTo>
                <a:lnTo>
                  <a:pt x="362975" y="273226"/>
                </a:lnTo>
                <a:lnTo>
                  <a:pt x="361671" y="280076"/>
                </a:lnTo>
                <a:lnTo>
                  <a:pt x="358347" y="286215"/>
                </a:lnTo>
                <a:lnTo>
                  <a:pt x="353059" y="291487"/>
                </a:lnTo>
                <a:lnTo>
                  <a:pt x="330539" y="308750"/>
                </a:lnTo>
                <a:lnTo>
                  <a:pt x="315681" y="319837"/>
                </a:lnTo>
                <a:lnTo>
                  <a:pt x="305391" y="327120"/>
                </a:lnTo>
                <a:close/>
              </a:path>
              <a:path w="363219" h="382904">
                <a:moveTo>
                  <a:pt x="343592" y="188410"/>
                </a:moveTo>
                <a:lnTo>
                  <a:pt x="296301" y="188410"/>
                </a:lnTo>
                <a:lnTo>
                  <a:pt x="295248" y="183591"/>
                </a:lnTo>
                <a:lnTo>
                  <a:pt x="293314" y="174383"/>
                </a:lnTo>
                <a:lnTo>
                  <a:pt x="340638" y="174383"/>
                </a:lnTo>
                <a:lnTo>
                  <a:pt x="342882" y="185434"/>
                </a:lnTo>
                <a:lnTo>
                  <a:pt x="343592" y="188410"/>
                </a:lnTo>
                <a:close/>
              </a:path>
              <a:path w="363219" h="382904">
                <a:moveTo>
                  <a:pt x="294994" y="188020"/>
                </a:moveTo>
                <a:lnTo>
                  <a:pt x="287462" y="188020"/>
                </a:lnTo>
                <a:lnTo>
                  <a:pt x="288634" y="187777"/>
                </a:lnTo>
                <a:lnTo>
                  <a:pt x="289874" y="187651"/>
                </a:lnTo>
                <a:lnTo>
                  <a:pt x="292897" y="187651"/>
                </a:lnTo>
                <a:lnTo>
                  <a:pt x="294648" y="187916"/>
                </a:lnTo>
                <a:lnTo>
                  <a:pt x="294994" y="188020"/>
                </a:lnTo>
                <a:close/>
              </a:path>
              <a:path w="363219" h="382904">
                <a:moveTo>
                  <a:pt x="360524" y="258922"/>
                </a:moveTo>
                <a:lnTo>
                  <a:pt x="312835" y="258922"/>
                </a:lnTo>
                <a:lnTo>
                  <a:pt x="304719" y="225112"/>
                </a:lnTo>
                <a:lnTo>
                  <a:pt x="352357" y="225112"/>
                </a:lnTo>
                <a:lnTo>
                  <a:pt x="355840" y="239689"/>
                </a:lnTo>
                <a:lnTo>
                  <a:pt x="360524" y="258922"/>
                </a:lnTo>
                <a:close/>
              </a:path>
              <a:path w="363219" h="382904">
                <a:moveTo>
                  <a:pt x="305878" y="254758"/>
                </a:moveTo>
                <a:lnTo>
                  <a:pt x="297811" y="254758"/>
                </a:lnTo>
                <a:lnTo>
                  <a:pt x="298763" y="254610"/>
                </a:lnTo>
                <a:lnTo>
                  <a:pt x="299742" y="254529"/>
                </a:lnTo>
                <a:lnTo>
                  <a:pt x="305249" y="254529"/>
                </a:lnTo>
                <a:lnTo>
                  <a:pt x="305878" y="254758"/>
                </a:lnTo>
                <a:close/>
              </a:path>
              <a:path w="363219" h="382904">
                <a:moveTo>
                  <a:pt x="276663" y="344517"/>
                </a:moveTo>
                <a:lnTo>
                  <a:pt x="270761" y="344517"/>
                </a:lnTo>
                <a:lnTo>
                  <a:pt x="269221" y="344346"/>
                </a:lnTo>
                <a:lnTo>
                  <a:pt x="267693" y="344023"/>
                </a:lnTo>
                <a:lnTo>
                  <a:pt x="278332" y="344023"/>
                </a:lnTo>
                <a:lnTo>
                  <a:pt x="276663" y="344517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35618" y="7675929"/>
            <a:ext cx="87326" cy="8975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834195" y="5488172"/>
            <a:ext cx="1596390" cy="2046605"/>
            <a:chOff x="1834195" y="5488172"/>
            <a:chExt cx="1596390" cy="2046605"/>
          </a:xfrm>
        </p:grpSpPr>
        <p:sp>
          <p:nvSpPr>
            <p:cNvPr id="12" name="object 12"/>
            <p:cNvSpPr/>
            <p:nvPr/>
          </p:nvSpPr>
          <p:spPr>
            <a:xfrm>
              <a:off x="1834195" y="5488172"/>
              <a:ext cx="1596390" cy="2046605"/>
            </a:xfrm>
            <a:custGeom>
              <a:avLst/>
              <a:gdLst/>
              <a:ahLst/>
              <a:cxnLst/>
              <a:rect l="l" t="t" r="r" b="b"/>
              <a:pathLst>
                <a:path w="1596389" h="2046604">
                  <a:moveTo>
                    <a:pt x="1546068" y="2046153"/>
                  </a:moveTo>
                  <a:lnTo>
                    <a:pt x="1540618" y="2046153"/>
                  </a:lnTo>
                  <a:lnTo>
                    <a:pt x="1535167" y="2045230"/>
                  </a:lnTo>
                  <a:lnTo>
                    <a:pt x="1529717" y="2043469"/>
                  </a:lnTo>
                  <a:lnTo>
                    <a:pt x="1478934" y="2025200"/>
                  </a:lnTo>
                  <a:lnTo>
                    <a:pt x="1429178" y="2004981"/>
                  </a:lnTo>
                  <a:lnTo>
                    <a:pt x="1384549" y="1984769"/>
                  </a:lnTo>
                  <a:lnTo>
                    <a:pt x="1340293" y="1962761"/>
                  </a:lnTo>
                  <a:lnTo>
                    <a:pt x="1296314" y="1938894"/>
                  </a:lnTo>
                  <a:lnTo>
                    <a:pt x="1252512" y="1913106"/>
                  </a:lnTo>
                  <a:lnTo>
                    <a:pt x="1208789" y="1885338"/>
                  </a:lnTo>
                  <a:lnTo>
                    <a:pt x="1165047" y="1855526"/>
                  </a:lnTo>
                  <a:lnTo>
                    <a:pt x="1121188" y="1823609"/>
                  </a:lnTo>
                  <a:lnTo>
                    <a:pt x="1081788" y="1784175"/>
                  </a:lnTo>
                  <a:lnTo>
                    <a:pt x="1043149" y="1738488"/>
                  </a:lnTo>
                  <a:lnTo>
                    <a:pt x="995980" y="1679275"/>
                  </a:lnTo>
                  <a:lnTo>
                    <a:pt x="969562" y="1645129"/>
                  </a:lnTo>
                  <a:lnTo>
                    <a:pt x="941451" y="1608242"/>
                  </a:lnTo>
                  <a:lnTo>
                    <a:pt x="911793" y="1568827"/>
                  </a:lnTo>
                  <a:lnTo>
                    <a:pt x="880734" y="1527097"/>
                  </a:lnTo>
                  <a:lnTo>
                    <a:pt x="848422" y="1483265"/>
                  </a:lnTo>
                  <a:lnTo>
                    <a:pt x="815001" y="1437545"/>
                  </a:lnTo>
                  <a:lnTo>
                    <a:pt x="780619" y="1390151"/>
                  </a:lnTo>
                  <a:lnTo>
                    <a:pt x="709558" y="1291192"/>
                  </a:lnTo>
                  <a:lnTo>
                    <a:pt x="636408" y="1188094"/>
                  </a:lnTo>
                  <a:lnTo>
                    <a:pt x="562341" y="1082564"/>
                  </a:lnTo>
                  <a:lnTo>
                    <a:pt x="488529" y="976310"/>
                  </a:lnTo>
                  <a:lnTo>
                    <a:pt x="416143" y="871039"/>
                  </a:lnTo>
                  <a:lnTo>
                    <a:pt x="346353" y="768456"/>
                  </a:lnTo>
                  <a:lnTo>
                    <a:pt x="280333" y="670270"/>
                  </a:lnTo>
                  <a:lnTo>
                    <a:pt x="249102" y="623358"/>
                  </a:lnTo>
                  <a:lnTo>
                    <a:pt x="219253" y="578186"/>
                  </a:lnTo>
                  <a:lnTo>
                    <a:pt x="190931" y="534967"/>
                  </a:lnTo>
                  <a:lnTo>
                    <a:pt x="127506" y="436466"/>
                  </a:lnTo>
                  <a:lnTo>
                    <a:pt x="79924" y="360208"/>
                  </a:lnTo>
                  <a:lnTo>
                    <a:pt x="45913" y="303194"/>
                  </a:lnTo>
                  <a:lnTo>
                    <a:pt x="23206" y="262426"/>
                  </a:lnTo>
                  <a:lnTo>
                    <a:pt x="2617" y="217628"/>
                  </a:lnTo>
                  <a:lnTo>
                    <a:pt x="0" y="201821"/>
                  </a:lnTo>
                  <a:lnTo>
                    <a:pt x="8256" y="159471"/>
                  </a:lnTo>
                  <a:lnTo>
                    <a:pt x="28881" y="117671"/>
                  </a:lnTo>
                  <a:lnTo>
                    <a:pt x="60035" y="78726"/>
                  </a:lnTo>
                  <a:lnTo>
                    <a:pt x="99879" y="44936"/>
                  </a:lnTo>
                  <a:lnTo>
                    <a:pt x="146573" y="18604"/>
                  </a:lnTo>
                  <a:lnTo>
                    <a:pt x="196564" y="2781"/>
                  </a:lnTo>
                  <a:lnTo>
                    <a:pt x="243999" y="0"/>
                  </a:lnTo>
                  <a:lnTo>
                    <a:pt x="287331" y="10126"/>
                  </a:lnTo>
                  <a:lnTo>
                    <a:pt x="325011" y="33027"/>
                  </a:lnTo>
                  <a:lnTo>
                    <a:pt x="328591" y="36464"/>
                  </a:lnTo>
                  <a:lnTo>
                    <a:pt x="333687" y="42419"/>
                  </a:lnTo>
                  <a:lnTo>
                    <a:pt x="222355" y="42419"/>
                  </a:lnTo>
                  <a:lnTo>
                    <a:pt x="188499" y="48550"/>
                  </a:lnTo>
                  <a:lnTo>
                    <a:pt x="116930" y="85118"/>
                  </a:lnTo>
                  <a:lnTo>
                    <a:pt x="78957" y="121072"/>
                  </a:lnTo>
                  <a:lnTo>
                    <a:pt x="53074" y="161491"/>
                  </a:lnTo>
                  <a:lnTo>
                    <a:pt x="42513" y="202492"/>
                  </a:lnTo>
                  <a:lnTo>
                    <a:pt x="44664" y="209431"/>
                  </a:lnTo>
                  <a:lnTo>
                    <a:pt x="64226" y="249260"/>
                  </a:lnTo>
                  <a:lnTo>
                    <a:pt x="86079" y="287794"/>
                  </a:lnTo>
                  <a:lnTo>
                    <a:pt x="118939" y="342504"/>
                  </a:lnTo>
                  <a:lnTo>
                    <a:pt x="165029" y="416212"/>
                  </a:lnTo>
                  <a:lnTo>
                    <a:pt x="226568" y="511740"/>
                  </a:lnTo>
                  <a:lnTo>
                    <a:pt x="256609" y="557578"/>
                  </a:lnTo>
                  <a:lnTo>
                    <a:pt x="287970" y="605019"/>
                  </a:lnTo>
                  <a:lnTo>
                    <a:pt x="320511" y="653863"/>
                  </a:lnTo>
                  <a:lnTo>
                    <a:pt x="388579" y="754975"/>
                  </a:lnTo>
                  <a:lnTo>
                    <a:pt x="459701" y="859334"/>
                  </a:lnTo>
                  <a:lnTo>
                    <a:pt x="532766" y="965358"/>
                  </a:lnTo>
                  <a:lnTo>
                    <a:pt x="606661" y="1071468"/>
                  </a:lnTo>
                  <a:lnTo>
                    <a:pt x="680275" y="1176083"/>
                  </a:lnTo>
                  <a:lnTo>
                    <a:pt x="752496" y="1277622"/>
                  </a:lnTo>
                  <a:lnTo>
                    <a:pt x="822212" y="1374505"/>
                  </a:lnTo>
                  <a:lnTo>
                    <a:pt x="888311" y="1465152"/>
                  </a:lnTo>
                  <a:lnTo>
                    <a:pt x="919657" y="1507643"/>
                  </a:lnTo>
                  <a:lnTo>
                    <a:pt x="949681" y="1547982"/>
                  </a:lnTo>
                  <a:lnTo>
                    <a:pt x="978245" y="1585972"/>
                  </a:lnTo>
                  <a:lnTo>
                    <a:pt x="1005210" y="1621415"/>
                  </a:lnTo>
                  <a:lnTo>
                    <a:pt x="1030437" y="1654114"/>
                  </a:lnTo>
                  <a:lnTo>
                    <a:pt x="1075120" y="1710487"/>
                  </a:lnTo>
                  <a:lnTo>
                    <a:pt x="1111182" y="1753512"/>
                  </a:lnTo>
                  <a:lnTo>
                    <a:pt x="1137512" y="1781609"/>
                  </a:lnTo>
                  <a:lnTo>
                    <a:pt x="1189378" y="1820644"/>
                  </a:lnTo>
                  <a:lnTo>
                    <a:pt x="1231938" y="1849665"/>
                  </a:lnTo>
                  <a:lnTo>
                    <a:pt x="1274454" y="1876686"/>
                  </a:lnTo>
                  <a:lnTo>
                    <a:pt x="1317025" y="1901763"/>
                  </a:lnTo>
                  <a:lnTo>
                    <a:pt x="1359748" y="1924954"/>
                  </a:lnTo>
                  <a:lnTo>
                    <a:pt x="1402718" y="1946316"/>
                  </a:lnTo>
                  <a:lnTo>
                    <a:pt x="1446032" y="1965906"/>
                  </a:lnTo>
                  <a:lnTo>
                    <a:pt x="1494195" y="1985465"/>
                  </a:lnTo>
                  <a:lnTo>
                    <a:pt x="1543301" y="2003137"/>
                  </a:lnTo>
                  <a:lnTo>
                    <a:pt x="1547158" y="2004394"/>
                  </a:lnTo>
                  <a:lnTo>
                    <a:pt x="1595262" y="2004394"/>
                  </a:lnTo>
                  <a:lnTo>
                    <a:pt x="1593853" y="2011679"/>
                  </a:lnTo>
                  <a:lnTo>
                    <a:pt x="1563729" y="2042914"/>
                  </a:lnTo>
                  <a:lnTo>
                    <a:pt x="1555044" y="2045339"/>
                  </a:lnTo>
                  <a:lnTo>
                    <a:pt x="1546068" y="2046153"/>
                  </a:lnTo>
                  <a:close/>
                </a:path>
                <a:path w="1596389" h="2046604">
                  <a:moveTo>
                    <a:pt x="1595262" y="2004394"/>
                  </a:moveTo>
                  <a:lnTo>
                    <a:pt x="1547158" y="2004394"/>
                  </a:lnTo>
                  <a:lnTo>
                    <a:pt x="1549925" y="2002717"/>
                  </a:lnTo>
                  <a:lnTo>
                    <a:pt x="1552525" y="2000453"/>
                  </a:lnTo>
                  <a:lnTo>
                    <a:pt x="1554537" y="1998022"/>
                  </a:lnTo>
                  <a:lnTo>
                    <a:pt x="1553699" y="1994164"/>
                  </a:lnTo>
                  <a:lnTo>
                    <a:pt x="1543875" y="1947469"/>
                  </a:lnTo>
                  <a:lnTo>
                    <a:pt x="1534098" y="1904296"/>
                  </a:lnTo>
                  <a:lnTo>
                    <a:pt x="1524290" y="1864361"/>
                  </a:lnTo>
                  <a:lnTo>
                    <a:pt x="1514372" y="1827382"/>
                  </a:lnTo>
                  <a:lnTo>
                    <a:pt x="1495771" y="1766748"/>
                  </a:lnTo>
                  <a:lnTo>
                    <a:pt x="1476374" y="1714097"/>
                  </a:lnTo>
                  <a:lnTo>
                    <a:pt x="1455805" y="1667526"/>
                  </a:lnTo>
                  <a:lnTo>
                    <a:pt x="1433688" y="1625131"/>
                  </a:lnTo>
                  <a:lnTo>
                    <a:pt x="1409648" y="1585009"/>
                  </a:lnTo>
                  <a:lnTo>
                    <a:pt x="1383310" y="1545254"/>
                  </a:lnTo>
                  <a:lnTo>
                    <a:pt x="1354298" y="1503964"/>
                  </a:lnTo>
                  <a:lnTo>
                    <a:pt x="1226413" y="1326138"/>
                  </a:lnTo>
                  <a:lnTo>
                    <a:pt x="772130" y="702388"/>
                  </a:lnTo>
                  <a:lnTo>
                    <a:pt x="419280" y="224080"/>
                  </a:lnTo>
                  <a:lnTo>
                    <a:pt x="369322" y="157520"/>
                  </a:lnTo>
                  <a:lnTo>
                    <a:pt x="335063" y="112477"/>
                  </a:lnTo>
                  <a:lnTo>
                    <a:pt x="301957" y="70439"/>
                  </a:lnTo>
                  <a:lnTo>
                    <a:pt x="260267" y="45720"/>
                  </a:lnTo>
                  <a:lnTo>
                    <a:pt x="222355" y="42419"/>
                  </a:lnTo>
                  <a:lnTo>
                    <a:pt x="333687" y="42419"/>
                  </a:lnTo>
                  <a:lnTo>
                    <a:pt x="391292" y="116183"/>
                  </a:lnTo>
                  <a:lnTo>
                    <a:pt x="444792" y="187267"/>
                  </a:lnTo>
                  <a:lnTo>
                    <a:pt x="472263" y="224168"/>
                  </a:lnTo>
                  <a:lnTo>
                    <a:pt x="806431" y="677238"/>
                  </a:lnTo>
                  <a:lnTo>
                    <a:pt x="1260973" y="1301387"/>
                  </a:lnTo>
                  <a:lnTo>
                    <a:pt x="1372340" y="1456076"/>
                  </a:lnTo>
                  <a:lnTo>
                    <a:pt x="1419007" y="1522171"/>
                  </a:lnTo>
                  <a:lnTo>
                    <a:pt x="1446325" y="1563457"/>
                  </a:lnTo>
                  <a:lnTo>
                    <a:pt x="1471278" y="1605159"/>
                  </a:lnTo>
                  <a:lnTo>
                    <a:pt x="1494258" y="1649264"/>
                  </a:lnTo>
                  <a:lnTo>
                    <a:pt x="1515658" y="1697762"/>
                  </a:lnTo>
                  <a:lnTo>
                    <a:pt x="1535872" y="1752643"/>
                  </a:lnTo>
                  <a:lnTo>
                    <a:pt x="1555292" y="1815894"/>
                  </a:lnTo>
                  <a:lnTo>
                    <a:pt x="1565446" y="1853628"/>
                  </a:lnTo>
                  <a:lnTo>
                    <a:pt x="1575458" y="1894317"/>
                  </a:lnTo>
                  <a:lnTo>
                    <a:pt x="1585408" y="1938245"/>
                  </a:lnTo>
                  <a:lnTo>
                    <a:pt x="1595373" y="1985695"/>
                  </a:lnTo>
                  <a:lnTo>
                    <a:pt x="1596315" y="1998950"/>
                  </a:lnTo>
                  <a:lnTo>
                    <a:pt x="1595262" y="2004394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0522" y="7350102"/>
              <a:ext cx="148250" cy="16230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34184" y="5488177"/>
              <a:ext cx="1433195" cy="1818639"/>
            </a:xfrm>
            <a:custGeom>
              <a:avLst/>
              <a:gdLst/>
              <a:ahLst/>
              <a:cxnLst/>
              <a:rect l="l" t="t" r="r" b="b"/>
              <a:pathLst>
                <a:path w="1433195" h="1818640">
                  <a:moveTo>
                    <a:pt x="540092" y="315353"/>
                  </a:moveTo>
                  <a:lnTo>
                    <a:pt x="477824" y="231686"/>
                  </a:lnTo>
                  <a:lnTo>
                    <a:pt x="477710" y="231533"/>
                  </a:lnTo>
                  <a:lnTo>
                    <a:pt x="470242" y="221500"/>
                  </a:lnTo>
                  <a:lnTo>
                    <a:pt x="470242" y="292633"/>
                  </a:lnTo>
                  <a:lnTo>
                    <a:pt x="463867" y="294830"/>
                  </a:lnTo>
                  <a:lnTo>
                    <a:pt x="399453" y="324650"/>
                  </a:lnTo>
                  <a:lnTo>
                    <a:pt x="356387" y="350469"/>
                  </a:lnTo>
                  <a:lnTo>
                    <a:pt x="315696" y="379679"/>
                  </a:lnTo>
                  <a:lnTo>
                    <a:pt x="277571" y="412115"/>
                  </a:lnTo>
                  <a:lnTo>
                    <a:pt x="242201" y="447611"/>
                  </a:lnTo>
                  <a:lnTo>
                    <a:pt x="209804" y="486003"/>
                  </a:lnTo>
                  <a:lnTo>
                    <a:pt x="191795" y="457885"/>
                  </a:lnTo>
                  <a:lnTo>
                    <a:pt x="247853" y="394627"/>
                  </a:lnTo>
                  <a:lnTo>
                    <a:pt x="284911" y="362013"/>
                  </a:lnTo>
                  <a:lnTo>
                    <a:pt x="324662" y="332740"/>
                  </a:lnTo>
                  <a:lnTo>
                    <a:pt x="366877" y="307009"/>
                  </a:lnTo>
                  <a:lnTo>
                    <a:pt x="411302" y="285000"/>
                  </a:lnTo>
                  <a:lnTo>
                    <a:pt x="453313" y="270332"/>
                  </a:lnTo>
                  <a:lnTo>
                    <a:pt x="453567" y="270256"/>
                  </a:lnTo>
                  <a:lnTo>
                    <a:pt x="470242" y="292633"/>
                  </a:lnTo>
                  <a:lnTo>
                    <a:pt x="470242" y="221500"/>
                  </a:lnTo>
                  <a:lnTo>
                    <a:pt x="444792" y="187274"/>
                  </a:lnTo>
                  <a:lnTo>
                    <a:pt x="426605" y="163106"/>
                  </a:lnTo>
                  <a:lnTo>
                    <a:pt x="426605" y="234086"/>
                  </a:lnTo>
                  <a:lnTo>
                    <a:pt x="418160" y="236816"/>
                  </a:lnTo>
                  <a:lnTo>
                    <a:pt x="346443" y="269671"/>
                  </a:lnTo>
                  <a:lnTo>
                    <a:pt x="301078" y="297345"/>
                  </a:lnTo>
                  <a:lnTo>
                    <a:pt x="258330" y="328803"/>
                  </a:lnTo>
                  <a:lnTo>
                    <a:pt x="218478" y="363867"/>
                  </a:lnTo>
                  <a:lnTo>
                    <a:pt x="181787" y="402336"/>
                  </a:lnTo>
                  <a:lnTo>
                    <a:pt x="167601" y="420090"/>
                  </a:lnTo>
                  <a:lnTo>
                    <a:pt x="154051" y="398907"/>
                  </a:lnTo>
                  <a:lnTo>
                    <a:pt x="112242" y="331558"/>
                  </a:lnTo>
                  <a:lnTo>
                    <a:pt x="82384" y="281444"/>
                  </a:lnTo>
                  <a:lnTo>
                    <a:pt x="62484" y="246011"/>
                  </a:lnTo>
                  <a:lnTo>
                    <a:pt x="44551" y="209067"/>
                  </a:lnTo>
                  <a:lnTo>
                    <a:pt x="42519" y="202488"/>
                  </a:lnTo>
                  <a:lnTo>
                    <a:pt x="53073" y="161493"/>
                  </a:lnTo>
                  <a:lnTo>
                    <a:pt x="78955" y="121081"/>
                  </a:lnTo>
                  <a:lnTo>
                    <a:pt x="116928" y="85153"/>
                  </a:lnTo>
                  <a:lnTo>
                    <a:pt x="163766" y="57594"/>
                  </a:lnTo>
                  <a:lnTo>
                    <a:pt x="222364" y="42506"/>
                  </a:lnTo>
                  <a:lnTo>
                    <a:pt x="260273" y="45808"/>
                  </a:lnTo>
                  <a:lnTo>
                    <a:pt x="297180" y="65138"/>
                  </a:lnTo>
                  <a:lnTo>
                    <a:pt x="331952" y="108483"/>
                  </a:lnTo>
                  <a:lnTo>
                    <a:pt x="363029" y="149263"/>
                  </a:lnTo>
                  <a:lnTo>
                    <a:pt x="408241" y="209410"/>
                  </a:lnTo>
                  <a:lnTo>
                    <a:pt x="426605" y="234086"/>
                  </a:lnTo>
                  <a:lnTo>
                    <a:pt x="426605" y="163106"/>
                  </a:lnTo>
                  <a:lnTo>
                    <a:pt x="391299" y="116179"/>
                  </a:lnTo>
                  <a:lnTo>
                    <a:pt x="357149" y="71628"/>
                  </a:lnTo>
                  <a:lnTo>
                    <a:pt x="337781" y="47193"/>
                  </a:lnTo>
                  <a:lnTo>
                    <a:pt x="333768" y="42506"/>
                  </a:lnTo>
                  <a:lnTo>
                    <a:pt x="328599" y="36461"/>
                  </a:lnTo>
                  <a:lnTo>
                    <a:pt x="325018" y="33032"/>
                  </a:lnTo>
                  <a:lnTo>
                    <a:pt x="287337" y="10121"/>
                  </a:lnTo>
                  <a:lnTo>
                    <a:pt x="244005" y="0"/>
                  </a:lnTo>
                  <a:lnTo>
                    <a:pt x="196570" y="2781"/>
                  </a:lnTo>
                  <a:lnTo>
                    <a:pt x="146583" y="18605"/>
                  </a:lnTo>
                  <a:lnTo>
                    <a:pt x="99885" y="44932"/>
                  </a:lnTo>
                  <a:lnTo>
                    <a:pt x="60045" y="78727"/>
                  </a:lnTo>
                  <a:lnTo>
                    <a:pt x="28879" y="117678"/>
                  </a:lnTo>
                  <a:lnTo>
                    <a:pt x="8255" y="159473"/>
                  </a:lnTo>
                  <a:lnTo>
                    <a:pt x="0" y="201828"/>
                  </a:lnTo>
                  <a:lnTo>
                    <a:pt x="203" y="207606"/>
                  </a:lnTo>
                  <a:lnTo>
                    <a:pt x="23215" y="262420"/>
                  </a:lnTo>
                  <a:lnTo>
                    <a:pt x="45935" y="303174"/>
                  </a:lnTo>
                  <a:lnTo>
                    <a:pt x="79959" y="360172"/>
                  </a:lnTo>
                  <a:lnTo>
                    <a:pt x="127571" y="436410"/>
                  </a:lnTo>
                  <a:lnTo>
                    <a:pt x="147218" y="466915"/>
                  </a:lnTo>
                  <a:lnTo>
                    <a:pt x="147421" y="467461"/>
                  </a:lnTo>
                  <a:lnTo>
                    <a:pt x="147942" y="468045"/>
                  </a:lnTo>
                  <a:lnTo>
                    <a:pt x="191020" y="534885"/>
                  </a:lnTo>
                  <a:lnTo>
                    <a:pt x="208203" y="561301"/>
                  </a:lnTo>
                  <a:lnTo>
                    <a:pt x="226237" y="535393"/>
                  </a:lnTo>
                  <a:lnTo>
                    <a:pt x="257467" y="494753"/>
                  </a:lnTo>
                  <a:lnTo>
                    <a:pt x="265582" y="486003"/>
                  </a:lnTo>
                  <a:lnTo>
                    <a:pt x="292493" y="456958"/>
                  </a:lnTo>
                  <a:lnTo>
                    <a:pt x="330885" y="422338"/>
                  </a:lnTo>
                  <a:lnTo>
                    <a:pt x="372211" y="391274"/>
                  </a:lnTo>
                  <a:lnTo>
                    <a:pt x="416052" y="364096"/>
                  </a:lnTo>
                  <a:lnTo>
                    <a:pt x="461949" y="341185"/>
                  </a:lnTo>
                  <a:lnTo>
                    <a:pt x="492747" y="330047"/>
                  </a:lnTo>
                  <a:lnTo>
                    <a:pt x="540092" y="315353"/>
                  </a:lnTo>
                  <a:close/>
                </a:path>
                <a:path w="1433195" h="1818640">
                  <a:moveTo>
                    <a:pt x="1133106" y="1657337"/>
                  </a:moveTo>
                  <a:lnTo>
                    <a:pt x="997178" y="1486192"/>
                  </a:lnTo>
                  <a:lnTo>
                    <a:pt x="954062" y="1431632"/>
                  </a:lnTo>
                  <a:lnTo>
                    <a:pt x="911390" y="1376006"/>
                  </a:lnTo>
                  <a:lnTo>
                    <a:pt x="884504" y="1339367"/>
                  </a:lnTo>
                  <a:lnTo>
                    <a:pt x="858062" y="1302270"/>
                  </a:lnTo>
                  <a:lnTo>
                    <a:pt x="832065" y="1265059"/>
                  </a:lnTo>
                  <a:lnTo>
                    <a:pt x="806500" y="1228090"/>
                  </a:lnTo>
                  <a:lnTo>
                    <a:pt x="305816" y="502856"/>
                  </a:lnTo>
                  <a:lnTo>
                    <a:pt x="302539" y="498068"/>
                  </a:lnTo>
                  <a:lnTo>
                    <a:pt x="295998" y="496900"/>
                  </a:lnTo>
                  <a:lnTo>
                    <a:pt x="286448" y="503440"/>
                  </a:lnTo>
                  <a:lnTo>
                    <a:pt x="285267" y="509981"/>
                  </a:lnTo>
                  <a:lnTo>
                    <a:pt x="288544" y="514756"/>
                  </a:lnTo>
                  <a:lnTo>
                    <a:pt x="789305" y="1240078"/>
                  </a:lnTo>
                  <a:lnTo>
                    <a:pt x="814933" y="1277137"/>
                  </a:lnTo>
                  <a:lnTo>
                    <a:pt x="841019" y="1314488"/>
                  </a:lnTo>
                  <a:lnTo>
                    <a:pt x="867575" y="1351762"/>
                  </a:lnTo>
                  <a:lnTo>
                    <a:pt x="894626" y="1388579"/>
                  </a:lnTo>
                  <a:lnTo>
                    <a:pt x="937526" y="1444447"/>
                  </a:lnTo>
                  <a:lnTo>
                    <a:pt x="980744" y="1499184"/>
                  </a:lnTo>
                  <a:lnTo>
                    <a:pt x="1113053" y="1665795"/>
                  </a:lnTo>
                  <a:lnTo>
                    <a:pt x="1118171" y="1669745"/>
                  </a:lnTo>
                  <a:lnTo>
                    <a:pt x="1121283" y="1669745"/>
                  </a:lnTo>
                  <a:lnTo>
                    <a:pt x="1123543" y="1669745"/>
                  </a:lnTo>
                  <a:lnTo>
                    <a:pt x="1125893" y="1668983"/>
                  </a:lnTo>
                  <a:lnTo>
                    <a:pt x="1127823" y="1667560"/>
                  </a:lnTo>
                  <a:lnTo>
                    <a:pt x="1132344" y="1663954"/>
                  </a:lnTo>
                  <a:lnTo>
                    <a:pt x="1133106" y="1657337"/>
                  </a:lnTo>
                  <a:close/>
                </a:path>
                <a:path w="1433195" h="1818640">
                  <a:moveTo>
                    <a:pt x="1240434" y="1592351"/>
                  </a:moveTo>
                  <a:lnTo>
                    <a:pt x="1199730" y="1543164"/>
                  </a:lnTo>
                  <a:lnTo>
                    <a:pt x="1163116" y="1497177"/>
                  </a:lnTo>
                  <a:lnTo>
                    <a:pt x="1137208" y="1464500"/>
                  </a:lnTo>
                  <a:lnTo>
                    <a:pt x="1112456" y="1433944"/>
                  </a:lnTo>
                  <a:lnTo>
                    <a:pt x="1089304" y="1406690"/>
                  </a:lnTo>
                  <a:lnTo>
                    <a:pt x="1068197" y="1383969"/>
                  </a:lnTo>
                  <a:lnTo>
                    <a:pt x="1058938" y="1373593"/>
                  </a:lnTo>
                  <a:lnTo>
                    <a:pt x="1028547" y="1334960"/>
                  </a:lnTo>
                  <a:lnTo>
                    <a:pt x="984453" y="1275613"/>
                  </a:lnTo>
                  <a:lnTo>
                    <a:pt x="958075" y="1239342"/>
                  </a:lnTo>
                  <a:lnTo>
                    <a:pt x="929233" y="1199311"/>
                  </a:lnTo>
                  <a:lnTo>
                    <a:pt x="898258" y="1155966"/>
                  </a:lnTo>
                  <a:lnTo>
                    <a:pt x="865441" y="1109776"/>
                  </a:lnTo>
                  <a:lnTo>
                    <a:pt x="831138" y="1061224"/>
                  </a:lnTo>
                  <a:lnTo>
                    <a:pt x="795642" y="1010780"/>
                  </a:lnTo>
                  <a:lnTo>
                    <a:pt x="759294" y="958888"/>
                  </a:lnTo>
                  <a:lnTo>
                    <a:pt x="722401" y="906043"/>
                  </a:lnTo>
                  <a:lnTo>
                    <a:pt x="685279" y="852703"/>
                  </a:lnTo>
                  <a:lnTo>
                    <a:pt x="648258" y="799325"/>
                  </a:lnTo>
                  <a:lnTo>
                    <a:pt x="611657" y="746391"/>
                  </a:lnTo>
                  <a:lnTo>
                    <a:pt x="575792" y="694359"/>
                  </a:lnTo>
                  <a:lnTo>
                    <a:pt x="540994" y="643699"/>
                  </a:lnTo>
                  <a:lnTo>
                    <a:pt x="507568" y="594893"/>
                  </a:lnTo>
                  <a:lnTo>
                    <a:pt x="475843" y="548386"/>
                  </a:lnTo>
                  <a:lnTo>
                    <a:pt x="446138" y="504672"/>
                  </a:lnTo>
                  <a:lnTo>
                    <a:pt x="418757" y="464197"/>
                  </a:lnTo>
                  <a:lnTo>
                    <a:pt x="415493" y="459333"/>
                  </a:lnTo>
                  <a:lnTo>
                    <a:pt x="408952" y="458076"/>
                  </a:lnTo>
                  <a:lnTo>
                    <a:pt x="404177" y="461340"/>
                  </a:lnTo>
                  <a:lnTo>
                    <a:pt x="399313" y="464616"/>
                  </a:lnTo>
                  <a:lnTo>
                    <a:pt x="398056" y="471157"/>
                  </a:lnTo>
                  <a:lnTo>
                    <a:pt x="401320" y="475932"/>
                  </a:lnTo>
                  <a:lnTo>
                    <a:pt x="425564" y="511784"/>
                  </a:lnTo>
                  <a:lnTo>
                    <a:pt x="452716" y="551726"/>
                  </a:lnTo>
                  <a:lnTo>
                    <a:pt x="482409" y="595236"/>
                  </a:lnTo>
                  <a:lnTo>
                    <a:pt x="514299" y="641794"/>
                  </a:lnTo>
                  <a:lnTo>
                    <a:pt x="548005" y="690880"/>
                  </a:lnTo>
                  <a:lnTo>
                    <a:pt x="583184" y="741934"/>
                  </a:lnTo>
                  <a:lnTo>
                    <a:pt x="619480" y="794461"/>
                  </a:lnTo>
                  <a:lnTo>
                    <a:pt x="656526" y="847928"/>
                  </a:lnTo>
                  <a:lnTo>
                    <a:pt x="693953" y="901788"/>
                  </a:lnTo>
                  <a:lnTo>
                    <a:pt x="731431" y="955535"/>
                  </a:lnTo>
                  <a:lnTo>
                    <a:pt x="768578" y="1008634"/>
                  </a:lnTo>
                  <a:lnTo>
                    <a:pt x="805040" y="1060538"/>
                  </a:lnTo>
                  <a:lnTo>
                    <a:pt x="840460" y="1110754"/>
                  </a:lnTo>
                  <a:lnTo>
                    <a:pt x="874483" y="1158735"/>
                  </a:lnTo>
                  <a:lnTo>
                    <a:pt x="906741" y="1203947"/>
                  </a:lnTo>
                  <a:lnTo>
                    <a:pt x="936891" y="1245870"/>
                  </a:lnTo>
                  <a:lnTo>
                    <a:pt x="964552" y="1283982"/>
                  </a:lnTo>
                  <a:lnTo>
                    <a:pt x="989380" y="1317752"/>
                  </a:lnTo>
                  <a:lnTo>
                    <a:pt x="1029106" y="1370139"/>
                  </a:lnTo>
                  <a:lnTo>
                    <a:pt x="1073734" y="1421015"/>
                  </a:lnTo>
                  <a:lnTo>
                    <a:pt x="1096454" y="1447800"/>
                  </a:lnTo>
                  <a:lnTo>
                    <a:pt x="1120876" y="1477962"/>
                  </a:lnTo>
                  <a:lnTo>
                    <a:pt x="1146517" y="1510258"/>
                  </a:lnTo>
                  <a:lnTo>
                    <a:pt x="1164818" y="1533347"/>
                  </a:lnTo>
                  <a:lnTo>
                    <a:pt x="1183309" y="1556473"/>
                  </a:lnTo>
                  <a:lnTo>
                    <a:pt x="1201889" y="1579333"/>
                  </a:lnTo>
                  <a:lnTo>
                    <a:pt x="1220470" y="1601571"/>
                  </a:lnTo>
                  <a:lnTo>
                    <a:pt x="1222565" y="1603997"/>
                  </a:lnTo>
                  <a:lnTo>
                    <a:pt x="1225588" y="1605254"/>
                  </a:lnTo>
                  <a:lnTo>
                    <a:pt x="1228521" y="1605254"/>
                  </a:lnTo>
                  <a:lnTo>
                    <a:pt x="1230871" y="1605254"/>
                  </a:lnTo>
                  <a:lnTo>
                    <a:pt x="1233309" y="1604416"/>
                  </a:lnTo>
                  <a:lnTo>
                    <a:pt x="1235481" y="1602740"/>
                  </a:lnTo>
                  <a:lnTo>
                    <a:pt x="1239850" y="1598968"/>
                  </a:lnTo>
                  <a:lnTo>
                    <a:pt x="1240434" y="1592351"/>
                  </a:lnTo>
                  <a:close/>
                </a:path>
                <a:path w="1433195" h="1818640">
                  <a:moveTo>
                    <a:pt x="1339634" y="1521904"/>
                  </a:moveTo>
                  <a:lnTo>
                    <a:pt x="1302943" y="1474508"/>
                  </a:lnTo>
                  <a:lnTo>
                    <a:pt x="1270114" y="1431721"/>
                  </a:lnTo>
                  <a:lnTo>
                    <a:pt x="1237538" y="1388999"/>
                  </a:lnTo>
                  <a:lnTo>
                    <a:pt x="1205217" y="1346377"/>
                  </a:lnTo>
                  <a:lnTo>
                    <a:pt x="1173137" y="1303883"/>
                  </a:lnTo>
                  <a:lnTo>
                    <a:pt x="1141298" y="1261554"/>
                  </a:lnTo>
                  <a:lnTo>
                    <a:pt x="1109700" y="1219428"/>
                  </a:lnTo>
                  <a:lnTo>
                    <a:pt x="1078357" y="1177544"/>
                  </a:lnTo>
                  <a:lnTo>
                    <a:pt x="1016114" y="1094308"/>
                  </a:lnTo>
                  <a:lnTo>
                    <a:pt x="984758" y="1052398"/>
                  </a:lnTo>
                  <a:lnTo>
                    <a:pt x="953147" y="1010246"/>
                  </a:lnTo>
                  <a:lnTo>
                    <a:pt x="921296" y="967879"/>
                  </a:lnTo>
                  <a:lnTo>
                    <a:pt x="889190" y="925360"/>
                  </a:lnTo>
                  <a:lnTo>
                    <a:pt x="856843" y="882700"/>
                  </a:lnTo>
                  <a:lnTo>
                    <a:pt x="824242" y="839952"/>
                  </a:lnTo>
                  <a:lnTo>
                    <a:pt x="791387" y="797153"/>
                  </a:lnTo>
                  <a:lnTo>
                    <a:pt x="758278" y="754329"/>
                  </a:lnTo>
                  <a:lnTo>
                    <a:pt x="725830" y="711568"/>
                  </a:lnTo>
                  <a:lnTo>
                    <a:pt x="693153" y="666902"/>
                  </a:lnTo>
                  <a:lnTo>
                    <a:pt x="660501" y="621207"/>
                  </a:lnTo>
                  <a:lnTo>
                    <a:pt x="628142" y="575386"/>
                  </a:lnTo>
                  <a:lnTo>
                    <a:pt x="595172" y="528764"/>
                  </a:lnTo>
                  <a:lnTo>
                    <a:pt x="562025" y="482434"/>
                  </a:lnTo>
                  <a:lnTo>
                    <a:pt x="529069" y="437489"/>
                  </a:lnTo>
                  <a:lnTo>
                    <a:pt x="496658" y="395020"/>
                  </a:lnTo>
                  <a:lnTo>
                    <a:pt x="486511" y="389648"/>
                  </a:lnTo>
                  <a:lnTo>
                    <a:pt x="481901" y="393255"/>
                  </a:lnTo>
                  <a:lnTo>
                    <a:pt x="477380" y="396862"/>
                  </a:lnTo>
                  <a:lnTo>
                    <a:pt x="476542" y="403402"/>
                  </a:lnTo>
                  <a:lnTo>
                    <a:pt x="480136" y="408012"/>
                  </a:lnTo>
                  <a:lnTo>
                    <a:pt x="512330" y="450215"/>
                  </a:lnTo>
                  <a:lnTo>
                    <a:pt x="545109" y="494944"/>
                  </a:lnTo>
                  <a:lnTo>
                    <a:pt x="578104" y="541096"/>
                  </a:lnTo>
                  <a:lnTo>
                    <a:pt x="643445" y="633514"/>
                  </a:lnTo>
                  <a:lnTo>
                    <a:pt x="676224" y="679386"/>
                  </a:lnTo>
                  <a:lnTo>
                    <a:pt x="709053" y="724281"/>
                  </a:lnTo>
                  <a:lnTo>
                    <a:pt x="741680" y="767321"/>
                  </a:lnTo>
                  <a:lnTo>
                    <a:pt x="774750" y="810094"/>
                  </a:lnTo>
                  <a:lnTo>
                    <a:pt x="807580" y="852855"/>
                  </a:lnTo>
                  <a:lnTo>
                    <a:pt x="840155" y="895553"/>
                  </a:lnTo>
                  <a:lnTo>
                    <a:pt x="872490" y="938174"/>
                  </a:lnTo>
                  <a:lnTo>
                    <a:pt x="904570" y="980668"/>
                  </a:lnTo>
                  <a:lnTo>
                    <a:pt x="936396" y="1022997"/>
                  </a:lnTo>
                  <a:lnTo>
                    <a:pt x="967994" y="1065110"/>
                  </a:lnTo>
                  <a:lnTo>
                    <a:pt x="999350" y="1106995"/>
                  </a:lnTo>
                  <a:lnTo>
                    <a:pt x="1061605" y="1190231"/>
                  </a:lnTo>
                  <a:lnTo>
                    <a:pt x="1092987" y="1232141"/>
                  </a:lnTo>
                  <a:lnTo>
                    <a:pt x="1124610" y="1274292"/>
                  </a:lnTo>
                  <a:lnTo>
                    <a:pt x="1156474" y="1316647"/>
                  </a:lnTo>
                  <a:lnTo>
                    <a:pt x="1188580" y="1359179"/>
                  </a:lnTo>
                  <a:lnTo>
                    <a:pt x="1220939" y="1401838"/>
                  </a:lnTo>
                  <a:lnTo>
                    <a:pt x="1253540" y="1444586"/>
                  </a:lnTo>
                  <a:lnTo>
                    <a:pt x="1286395" y="1487385"/>
                  </a:lnTo>
                  <a:lnTo>
                    <a:pt x="1319504" y="1530210"/>
                  </a:lnTo>
                  <a:lnTo>
                    <a:pt x="1324698" y="1534236"/>
                  </a:lnTo>
                  <a:lnTo>
                    <a:pt x="1327810" y="1534236"/>
                  </a:lnTo>
                  <a:lnTo>
                    <a:pt x="1329982" y="1534236"/>
                  </a:lnTo>
                  <a:lnTo>
                    <a:pt x="1332255" y="1533486"/>
                  </a:lnTo>
                  <a:lnTo>
                    <a:pt x="1334173" y="1532051"/>
                  </a:lnTo>
                  <a:lnTo>
                    <a:pt x="1338795" y="1528445"/>
                  </a:lnTo>
                  <a:lnTo>
                    <a:pt x="1339634" y="1521904"/>
                  </a:lnTo>
                  <a:close/>
                </a:path>
                <a:path w="1433195" h="1818640">
                  <a:moveTo>
                    <a:pt x="1432826" y="1550898"/>
                  </a:moveTo>
                  <a:lnTo>
                    <a:pt x="1431696" y="1542542"/>
                  </a:lnTo>
                  <a:lnTo>
                    <a:pt x="1427441" y="1535264"/>
                  </a:lnTo>
                  <a:lnTo>
                    <a:pt x="1420939" y="1530362"/>
                  </a:lnTo>
                  <a:lnTo>
                    <a:pt x="1413052" y="1528241"/>
                  </a:lnTo>
                  <a:lnTo>
                    <a:pt x="1404696" y="1529372"/>
                  </a:lnTo>
                  <a:lnTo>
                    <a:pt x="1370406" y="1560233"/>
                  </a:lnTo>
                  <a:lnTo>
                    <a:pt x="1362265" y="1583207"/>
                  </a:lnTo>
                  <a:lnTo>
                    <a:pt x="1359649" y="1591449"/>
                  </a:lnTo>
                  <a:lnTo>
                    <a:pt x="1356131" y="1601165"/>
                  </a:lnTo>
                  <a:lnTo>
                    <a:pt x="1352194" y="1609445"/>
                  </a:lnTo>
                  <a:lnTo>
                    <a:pt x="1348346" y="1613395"/>
                  </a:lnTo>
                  <a:lnTo>
                    <a:pt x="1341894" y="1613966"/>
                  </a:lnTo>
                  <a:lnTo>
                    <a:pt x="1334731" y="1613204"/>
                  </a:lnTo>
                  <a:lnTo>
                    <a:pt x="1327023" y="1611528"/>
                  </a:lnTo>
                  <a:lnTo>
                    <a:pt x="1318920" y="1609369"/>
                  </a:lnTo>
                  <a:lnTo>
                    <a:pt x="1314970" y="1608277"/>
                  </a:lnTo>
                  <a:lnTo>
                    <a:pt x="1310944" y="1607185"/>
                  </a:lnTo>
                  <a:lnTo>
                    <a:pt x="1307096" y="1606270"/>
                  </a:lnTo>
                  <a:lnTo>
                    <a:pt x="1285455" y="1603476"/>
                  </a:lnTo>
                  <a:lnTo>
                    <a:pt x="1266215" y="1605686"/>
                  </a:lnTo>
                  <a:lnTo>
                    <a:pt x="1249997" y="1612760"/>
                  </a:lnTo>
                  <a:lnTo>
                    <a:pt x="1237411" y="1624545"/>
                  </a:lnTo>
                  <a:lnTo>
                    <a:pt x="1229766" y="1639493"/>
                  </a:lnTo>
                  <a:lnTo>
                    <a:pt x="1227137" y="1655013"/>
                  </a:lnTo>
                  <a:lnTo>
                    <a:pt x="1227721" y="1670138"/>
                  </a:lnTo>
                  <a:lnTo>
                    <a:pt x="1229702" y="1683918"/>
                  </a:lnTo>
                  <a:lnTo>
                    <a:pt x="1230198" y="1686852"/>
                  </a:lnTo>
                  <a:lnTo>
                    <a:pt x="1232217" y="1699755"/>
                  </a:lnTo>
                  <a:lnTo>
                    <a:pt x="1229779" y="1707057"/>
                  </a:lnTo>
                  <a:lnTo>
                    <a:pt x="1228864" y="1707553"/>
                  </a:lnTo>
                  <a:lnTo>
                    <a:pt x="1219758" y="1708492"/>
                  </a:lnTo>
                  <a:lnTo>
                    <a:pt x="1206550" y="1707591"/>
                  </a:lnTo>
                  <a:lnTo>
                    <a:pt x="1192999" y="1705851"/>
                  </a:lnTo>
                  <a:lnTo>
                    <a:pt x="1182903" y="1704289"/>
                  </a:lnTo>
                  <a:lnTo>
                    <a:pt x="1179728" y="1703705"/>
                  </a:lnTo>
                  <a:lnTo>
                    <a:pt x="1174521" y="1702943"/>
                  </a:lnTo>
                  <a:lnTo>
                    <a:pt x="1133094" y="1714017"/>
                  </a:lnTo>
                  <a:lnTo>
                    <a:pt x="1109446" y="1752041"/>
                  </a:lnTo>
                  <a:lnTo>
                    <a:pt x="1102080" y="1796110"/>
                  </a:lnTo>
                  <a:lnTo>
                    <a:pt x="1103325" y="1804466"/>
                  </a:lnTo>
                  <a:lnTo>
                    <a:pt x="1107516" y="1811439"/>
                  </a:lnTo>
                  <a:lnTo>
                    <a:pt x="1114018" y="1816328"/>
                  </a:lnTo>
                  <a:lnTo>
                    <a:pt x="1122197" y="1818411"/>
                  </a:lnTo>
                  <a:lnTo>
                    <a:pt x="1123289" y="1818411"/>
                  </a:lnTo>
                  <a:lnTo>
                    <a:pt x="1146314" y="1780921"/>
                  </a:lnTo>
                  <a:lnTo>
                    <a:pt x="1149680" y="1765973"/>
                  </a:lnTo>
                  <a:lnTo>
                    <a:pt x="1154341" y="1754378"/>
                  </a:lnTo>
                  <a:lnTo>
                    <a:pt x="1160018" y="1746973"/>
                  </a:lnTo>
                  <a:lnTo>
                    <a:pt x="1161948" y="1745373"/>
                  </a:lnTo>
                  <a:lnTo>
                    <a:pt x="1164120" y="1744370"/>
                  </a:lnTo>
                  <a:lnTo>
                    <a:pt x="1168400" y="1745043"/>
                  </a:lnTo>
                  <a:lnTo>
                    <a:pt x="1170584" y="1745297"/>
                  </a:lnTo>
                  <a:lnTo>
                    <a:pt x="1173187" y="1745716"/>
                  </a:lnTo>
                  <a:lnTo>
                    <a:pt x="1176121" y="1746211"/>
                  </a:lnTo>
                  <a:lnTo>
                    <a:pt x="1197610" y="1749348"/>
                  </a:lnTo>
                  <a:lnTo>
                    <a:pt x="1217218" y="1750885"/>
                  </a:lnTo>
                  <a:lnTo>
                    <a:pt x="1234414" y="1749818"/>
                  </a:lnTo>
                  <a:lnTo>
                    <a:pt x="1248651" y="1745119"/>
                  </a:lnTo>
                  <a:lnTo>
                    <a:pt x="1261300" y="1734807"/>
                  </a:lnTo>
                  <a:lnTo>
                    <a:pt x="1269568" y="1720189"/>
                  </a:lnTo>
                  <a:lnTo>
                    <a:pt x="1273251" y="1701812"/>
                  </a:lnTo>
                  <a:lnTo>
                    <a:pt x="1272133" y="1680222"/>
                  </a:lnTo>
                  <a:lnTo>
                    <a:pt x="1271625" y="1677123"/>
                  </a:lnTo>
                  <a:lnTo>
                    <a:pt x="1270393" y="1669338"/>
                  </a:lnTo>
                  <a:lnTo>
                    <a:pt x="1269593" y="1661591"/>
                  </a:lnTo>
                  <a:lnTo>
                    <a:pt x="1269758" y="1654848"/>
                  </a:lnTo>
                  <a:lnTo>
                    <a:pt x="1271460" y="1650034"/>
                  </a:lnTo>
                  <a:lnTo>
                    <a:pt x="1275143" y="1647494"/>
                  </a:lnTo>
                  <a:lnTo>
                    <a:pt x="1281112" y="1646224"/>
                  </a:lnTo>
                  <a:lnTo>
                    <a:pt x="1288732" y="1646262"/>
                  </a:lnTo>
                  <a:lnTo>
                    <a:pt x="1297368" y="1647685"/>
                  </a:lnTo>
                  <a:lnTo>
                    <a:pt x="1300810" y="1648447"/>
                  </a:lnTo>
                  <a:lnTo>
                    <a:pt x="1304328" y="1649450"/>
                  </a:lnTo>
                  <a:lnTo>
                    <a:pt x="1307769" y="1650377"/>
                  </a:lnTo>
                  <a:lnTo>
                    <a:pt x="1319187" y="1653362"/>
                  </a:lnTo>
                  <a:lnTo>
                    <a:pt x="1331290" y="1655699"/>
                  </a:lnTo>
                  <a:lnTo>
                    <a:pt x="1344053" y="1656524"/>
                  </a:lnTo>
                  <a:lnTo>
                    <a:pt x="1357401" y="1654987"/>
                  </a:lnTo>
                  <a:lnTo>
                    <a:pt x="1388465" y="1631391"/>
                  </a:lnTo>
                  <a:lnTo>
                    <a:pt x="1402854" y="1595780"/>
                  </a:lnTo>
                  <a:lnTo>
                    <a:pt x="1404950" y="1588909"/>
                  </a:lnTo>
                  <a:lnTo>
                    <a:pt x="1406956" y="1582369"/>
                  </a:lnTo>
                  <a:lnTo>
                    <a:pt x="1410398" y="1574825"/>
                  </a:lnTo>
                  <a:lnTo>
                    <a:pt x="1412494" y="1571637"/>
                  </a:lnTo>
                  <a:lnTo>
                    <a:pt x="1418539" y="1569542"/>
                  </a:lnTo>
                  <a:lnTo>
                    <a:pt x="1425803" y="1565287"/>
                  </a:lnTo>
                  <a:lnTo>
                    <a:pt x="1430718" y="1558772"/>
                  </a:lnTo>
                  <a:lnTo>
                    <a:pt x="1432826" y="1550898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96143" y="657295"/>
            <a:ext cx="2091856" cy="293649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12938" y="5611689"/>
            <a:ext cx="114300" cy="1142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12938" y="6154614"/>
            <a:ext cx="114300" cy="1142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12938" y="6697539"/>
            <a:ext cx="114300" cy="1142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298811" y="3661528"/>
            <a:ext cx="11791950" cy="328295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algn="ctr" marR="93980">
              <a:lnSpc>
                <a:spcPct val="100000"/>
              </a:lnSpc>
              <a:spcBef>
                <a:spcPts val="1190"/>
              </a:spcBef>
            </a:pPr>
            <a:r>
              <a:rPr dirty="0" sz="2650" spc="130">
                <a:latin typeface="Trebuchet MS"/>
                <a:cs typeface="Trebuchet MS"/>
              </a:rPr>
              <a:t>Microsoft</a:t>
            </a:r>
            <a:r>
              <a:rPr dirty="0" sz="2650" spc="-45">
                <a:latin typeface="Trebuchet MS"/>
                <a:cs typeface="Trebuchet MS"/>
              </a:rPr>
              <a:t> </a:t>
            </a:r>
            <a:r>
              <a:rPr dirty="0" sz="2650" spc="30">
                <a:latin typeface="Trebuchet MS"/>
                <a:cs typeface="Trebuchet MS"/>
              </a:rPr>
              <a:t>Visio:</a:t>
            </a:r>
            <a:endParaRPr sz="2650">
              <a:latin typeface="Trebuchet MS"/>
              <a:cs typeface="Trebuchet MS"/>
            </a:endParaRPr>
          </a:p>
          <a:p>
            <a:pPr algn="ctr" marL="12065" marR="5080">
              <a:lnSpc>
                <a:spcPct val="134400"/>
              </a:lnSpc>
              <a:spcBef>
                <a:spcPts val="5"/>
              </a:spcBef>
            </a:pPr>
            <a:r>
              <a:rPr dirty="0" sz="2650" spc="-15">
                <a:latin typeface="Trebuchet MS"/>
                <a:cs typeface="Trebuchet MS"/>
              </a:rPr>
              <a:t>Visio,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35">
                <a:latin typeface="Trebuchet MS"/>
                <a:cs typeface="Trebuchet MS"/>
              </a:rPr>
              <a:t>geniş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80">
                <a:latin typeface="Trebuchet MS"/>
                <a:cs typeface="Trebuchet MS"/>
              </a:rPr>
              <a:t>bir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50">
                <a:latin typeface="Trebuchet MS"/>
                <a:cs typeface="Trebuchet MS"/>
              </a:rPr>
              <a:t>şablon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30">
                <a:latin typeface="Trebuchet MS"/>
                <a:cs typeface="Trebuchet MS"/>
              </a:rPr>
              <a:t>yelpazesi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85">
                <a:latin typeface="Trebuchet MS"/>
                <a:cs typeface="Trebuchet MS"/>
              </a:rPr>
              <a:t>sunan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20">
                <a:latin typeface="Trebuchet MS"/>
                <a:cs typeface="Trebuchet MS"/>
              </a:rPr>
              <a:t>ve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235">
                <a:latin typeface="Trebuchet MS"/>
                <a:cs typeface="Trebuchet MS"/>
              </a:rPr>
              <a:t>UML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45">
                <a:latin typeface="Trebuchet MS"/>
                <a:cs typeface="Trebuchet MS"/>
              </a:rPr>
              <a:t>diyagramları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14">
                <a:latin typeface="Trebuchet MS"/>
                <a:cs typeface="Trebuchet MS"/>
              </a:rPr>
              <a:t>dahil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30">
                <a:latin typeface="Trebuchet MS"/>
                <a:cs typeface="Trebuchet MS"/>
              </a:rPr>
              <a:t>birçok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35">
                <a:latin typeface="Trebuchet MS"/>
                <a:cs typeface="Trebuchet MS"/>
              </a:rPr>
              <a:t>farklı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190">
                <a:latin typeface="Trebuchet MS"/>
                <a:cs typeface="Trebuchet MS"/>
              </a:rPr>
              <a:t>diyagram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-45">
                <a:latin typeface="Trebuchet MS"/>
                <a:cs typeface="Trebuchet MS"/>
              </a:rPr>
              <a:t>türünü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00">
                <a:latin typeface="Trebuchet MS"/>
                <a:cs typeface="Trebuchet MS"/>
              </a:rPr>
              <a:t>destekleyen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80">
                <a:latin typeface="Trebuchet MS"/>
                <a:cs typeface="Trebuchet MS"/>
              </a:rPr>
              <a:t>bir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30">
                <a:latin typeface="Trebuchet MS"/>
                <a:cs typeface="Trebuchet MS"/>
              </a:rPr>
              <a:t>Microsoft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5">
                <a:latin typeface="Trebuchet MS"/>
                <a:cs typeface="Trebuchet MS"/>
              </a:rPr>
              <a:t>ürünüdür.Özellikleri:</a:t>
            </a:r>
            <a:endParaRPr sz="2650">
              <a:latin typeface="Trebuchet MS"/>
              <a:cs typeface="Trebuchet MS"/>
            </a:endParaRPr>
          </a:p>
          <a:p>
            <a:pPr algn="ctr" marL="1046480">
              <a:lnSpc>
                <a:spcPct val="100000"/>
              </a:lnSpc>
              <a:spcBef>
                <a:spcPts val="1095"/>
              </a:spcBef>
            </a:pPr>
            <a:r>
              <a:rPr dirty="0" sz="2650" spc="35">
                <a:latin typeface="Trebuchet MS"/>
                <a:cs typeface="Trebuchet MS"/>
              </a:rPr>
              <a:t>Kullanımı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125">
                <a:latin typeface="Trebuchet MS"/>
                <a:cs typeface="Trebuchet MS"/>
              </a:rPr>
              <a:t>kolay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5">
                <a:latin typeface="Trebuchet MS"/>
                <a:cs typeface="Trebuchet MS"/>
              </a:rPr>
              <a:t>sürükle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120">
                <a:latin typeface="Trebuchet MS"/>
                <a:cs typeface="Trebuchet MS"/>
              </a:rPr>
              <a:t>ve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130">
                <a:latin typeface="Trebuchet MS"/>
                <a:cs typeface="Trebuchet MS"/>
              </a:rPr>
              <a:t>bırak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55">
                <a:latin typeface="Trebuchet MS"/>
                <a:cs typeface="Trebuchet MS"/>
              </a:rPr>
              <a:t>arayüzü.</a:t>
            </a:r>
            <a:endParaRPr sz="2650">
              <a:latin typeface="Trebuchet MS"/>
              <a:cs typeface="Trebuchet MS"/>
            </a:endParaRPr>
          </a:p>
          <a:p>
            <a:pPr algn="ctr" marL="1046480">
              <a:lnSpc>
                <a:spcPct val="100000"/>
              </a:lnSpc>
              <a:spcBef>
                <a:spcPts val="1095"/>
              </a:spcBef>
            </a:pPr>
            <a:r>
              <a:rPr dirty="0" sz="2650" spc="235">
                <a:latin typeface="Trebuchet MS"/>
                <a:cs typeface="Trebuchet MS"/>
              </a:rPr>
              <a:t>UML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15">
                <a:latin typeface="Trebuchet MS"/>
                <a:cs typeface="Trebuchet MS"/>
              </a:rPr>
              <a:t>unsurları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60">
                <a:latin typeface="Trebuchet MS"/>
                <a:cs typeface="Trebuchet MS"/>
              </a:rPr>
              <a:t>için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135">
                <a:latin typeface="Trebuchet MS"/>
                <a:cs typeface="Trebuchet MS"/>
              </a:rPr>
              <a:t>geniş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20">
                <a:latin typeface="Trebuchet MS"/>
                <a:cs typeface="Trebuchet MS"/>
              </a:rPr>
              <a:t>sembol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120">
                <a:latin typeface="Trebuchet MS"/>
                <a:cs typeface="Trebuchet MS"/>
              </a:rPr>
              <a:t>ve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30">
                <a:latin typeface="Trebuchet MS"/>
                <a:cs typeface="Trebuchet MS"/>
              </a:rPr>
              <a:t>şekil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35">
                <a:latin typeface="Trebuchet MS"/>
                <a:cs typeface="Trebuchet MS"/>
              </a:rPr>
              <a:t>kütüphanesi.</a:t>
            </a:r>
            <a:endParaRPr sz="2650">
              <a:latin typeface="Trebuchet MS"/>
              <a:cs typeface="Trebuchet MS"/>
            </a:endParaRPr>
          </a:p>
          <a:p>
            <a:pPr algn="ctr" marL="1046480">
              <a:lnSpc>
                <a:spcPct val="100000"/>
              </a:lnSpc>
              <a:spcBef>
                <a:spcPts val="1095"/>
              </a:spcBef>
            </a:pPr>
            <a:r>
              <a:rPr dirty="0" sz="2650" spc="50">
                <a:latin typeface="Trebuchet MS"/>
                <a:cs typeface="Trebuchet MS"/>
              </a:rPr>
              <a:t>Takım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60">
                <a:latin typeface="Trebuchet MS"/>
                <a:cs typeface="Trebuchet MS"/>
              </a:rPr>
              <a:t>projeleri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60">
                <a:latin typeface="Trebuchet MS"/>
                <a:cs typeface="Trebuchet MS"/>
              </a:rPr>
              <a:t>için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55">
                <a:latin typeface="Trebuchet MS"/>
                <a:cs typeface="Trebuchet MS"/>
              </a:rPr>
              <a:t>işbirliği</a:t>
            </a:r>
            <a:r>
              <a:rPr dirty="0" sz="2650" spc="5">
                <a:latin typeface="Trebuchet MS"/>
                <a:cs typeface="Trebuchet MS"/>
              </a:rPr>
              <a:t> özellikleri.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020337" y="1652742"/>
            <a:ext cx="9853295" cy="1816735"/>
          </a:xfrm>
          <a:prstGeom prst="rect"/>
        </p:spPr>
        <p:txBody>
          <a:bodyPr wrap="square" lIns="0" tIns="354965" rIns="0" bIns="0" rtlCol="0" vert="horz">
            <a:spAutoFit/>
          </a:bodyPr>
          <a:lstStyle/>
          <a:p>
            <a:pPr marL="845185" marR="5080" indent="-833119">
              <a:lnSpc>
                <a:spcPct val="67900"/>
              </a:lnSpc>
              <a:spcBef>
                <a:spcPts val="2795"/>
              </a:spcBef>
            </a:pPr>
            <a:r>
              <a:rPr dirty="0" spc="-105"/>
              <a:t>Diyagram</a:t>
            </a:r>
            <a:r>
              <a:rPr dirty="0" spc="459"/>
              <a:t> </a:t>
            </a:r>
            <a:r>
              <a:rPr dirty="0" spc="-145"/>
              <a:t>Oluşturmak</a:t>
            </a:r>
            <a:r>
              <a:rPr dirty="0" spc="465"/>
              <a:t> </a:t>
            </a:r>
            <a:r>
              <a:rPr dirty="0" spc="-470"/>
              <a:t>için </a:t>
            </a:r>
            <a:r>
              <a:rPr dirty="0" spc="-2090"/>
              <a:t> </a:t>
            </a:r>
            <a:r>
              <a:rPr dirty="0" spc="-170"/>
              <a:t>Popüler</a:t>
            </a:r>
            <a:r>
              <a:rPr dirty="0" spc="470"/>
              <a:t> </a:t>
            </a:r>
            <a:r>
              <a:rPr dirty="0" spc="-25"/>
              <a:t>Uygulamalar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0954" y="743815"/>
            <a:ext cx="14925040" cy="8177530"/>
            <a:chOff x="2970954" y="743815"/>
            <a:chExt cx="14925040" cy="8177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954" y="1884055"/>
              <a:ext cx="12344399" cy="6515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992195" y="743815"/>
              <a:ext cx="4904105" cy="1930400"/>
            </a:xfrm>
            <a:custGeom>
              <a:avLst/>
              <a:gdLst/>
              <a:ahLst/>
              <a:cxnLst/>
              <a:rect l="l" t="t" r="r" b="b"/>
              <a:pathLst>
                <a:path w="4904105" h="1930400">
                  <a:moveTo>
                    <a:pt x="3037821" y="1079500"/>
                  </a:moveTo>
                  <a:lnTo>
                    <a:pt x="2912626" y="1079500"/>
                  </a:lnTo>
                  <a:lnTo>
                    <a:pt x="2915224" y="1028700"/>
                  </a:lnTo>
                  <a:lnTo>
                    <a:pt x="2918738" y="977900"/>
                  </a:lnTo>
                  <a:lnTo>
                    <a:pt x="2923254" y="927100"/>
                  </a:lnTo>
                  <a:lnTo>
                    <a:pt x="2928858" y="889000"/>
                  </a:lnTo>
                  <a:lnTo>
                    <a:pt x="2935637" y="838200"/>
                  </a:lnTo>
                  <a:lnTo>
                    <a:pt x="2943676" y="787400"/>
                  </a:lnTo>
                  <a:lnTo>
                    <a:pt x="2953062" y="736600"/>
                  </a:lnTo>
                  <a:lnTo>
                    <a:pt x="2963881" y="698500"/>
                  </a:lnTo>
                  <a:lnTo>
                    <a:pt x="2976219" y="647700"/>
                  </a:lnTo>
                  <a:lnTo>
                    <a:pt x="2990162" y="609600"/>
                  </a:lnTo>
                  <a:lnTo>
                    <a:pt x="3005796" y="558800"/>
                  </a:lnTo>
                  <a:lnTo>
                    <a:pt x="3023209" y="520700"/>
                  </a:lnTo>
                  <a:lnTo>
                    <a:pt x="3042485" y="469900"/>
                  </a:lnTo>
                  <a:lnTo>
                    <a:pt x="3063711" y="431800"/>
                  </a:lnTo>
                  <a:lnTo>
                    <a:pt x="3086974" y="393700"/>
                  </a:lnTo>
                  <a:lnTo>
                    <a:pt x="3112358" y="355600"/>
                  </a:lnTo>
                  <a:lnTo>
                    <a:pt x="3139952" y="304800"/>
                  </a:lnTo>
                  <a:lnTo>
                    <a:pt x="3169840" y="279400"/>
                  </a:lnTo>
                  <a:lnTo>
                    <a:pt x="3202109" y="241300"/>
                  </a:lnTo>
                  <a:lnTo>
                    <a:pt x="3236845" y="203200"/>
                  </a:lnTo>
                  <a:lnTo>
                    <a:pt x="3274135" y="165100"/>
                  </a:lnTo>
                  <a:lnTo>
                    <a:pt x="3315127" y="139700"/>
                  </a:lnTo>
                  <a:lnTo>
                    <a:pt x="3357634" y="114300"/>
                  </a:lnTo>
                  <a:lnTo>
                    <a:pt x="3401538" y="88900"/>
                  </a:lnTo>
                  <a:lnTo>
                    <a:pt x="3446725" y="63500"/>
                  </a:lnTo>
                  <a:lnTo>
                    <a:pt x="3493077" y="50800"/>
                  </a:lnTo>
                  <a:lnTo>
                    <a:pt x="3687807" y="0"/>
                  </a:lnTo>
                  <a:lnTo>
                    <a:pt x="4046982" y="0"/>
                  </a:lnTo>
                  <a:lnTo>
                    <a:pt x="4098540" y="12700"/>
                  </a:lnTo>
                  <a:lnTo>
                    <a:pt x="4149994" y="12700"/>
                  </a:lnTo>
                  <a:lnTo>
                    <a:pt x="4303389" y="50800"/>
                  </a:lnTo>
                  <a:lnTo>
                    <a:pt x="3764434" y="50800"/>
                  </a:lnTo>
                  <a:lnTo>
                    <a:pt x="3712042" y="63500"/>
                  </a:lnTo>
                  <a:lnTo>
                    <a:pt x="3660952" y="63500"/>
                  </a:lnTo>
                  <a:lnTo>
                    <a:pt x="3562790" y="88900"/>
                  </a:lnTo>
                  <a:lnTo>
                    <a:pt x="3515773" y="101600"/>
                  </a:lnTo>
                  <a:lnTo>
                    <a:pt x="3470170" y="127000"/>
                  </a:lnTo>
                  <a:lnTo>
                    <a:pt x="3426008" y="139700"/>
                  </a:lnTo>
                  <a:lnTo>
                    <a:pt x="3383316" y="177800"/>
                  </a:lnTo>
                  <a:lnTo>
                    <a:pt x="3342120" y="203200"/>
                  </a:lnTo>
                  <a:lnTo>
                    <a:pt x="3302450" y="241300"/>
                  </a:lnTo>
                  <a:lnTo>
                    <a:pt x="3266701" y="279400"/>
                  </a:lnTo>
                  <a:lnTo>
                    <a:pt x="3234000" y="317500"/>
                  </a:lnTo>
                  <a:lnTo>
                    <a:pt x="3204215" y="368300"/>
                  </a:lnTo>
                  <a:lnTo>
                    <a:pt x="3177210" y="406400"/>
                  </a:lnTo>
                  <a:lnTo>
                    <a:pt x="3152853" y="457200"/>
                  </a:lnTo>
                  <a:lnTo>
                    <a:pt x="3246865" y="457200"/>
                  </a:lnTo>
                  <a:lnTo>
                    <a:pt x="3238209" y="469900"/>
                  </a:lnTo>
                  <a:lnTo>
                    <a:pt x="3214231" y="508000"/>
                  </a:lnTo>
                  <a:lnTo>
                    <a:pt x="3190030" y="558800"/>
                  </a:lnTo>
                  <a:lnTo>
                    <a:pt x="3167882" y="609600"/>
                  </a:lnTo>
                  <a:lnTo>
                    <a:pt x="3147662" y="660400"/>
                  </a:lnTo>
                  <a:lnTo>
                    <a:pt x="3129249" y="698500"/>
                  </a:lnTo>
                  <a:lnTo>
                    <a:pt x="3112519" y="749300"/>
                  </a:lnTo>
                  <a:lnTo>
                    <a:pt x="3097351" y="800100"/>
                  </a:lnTo>
                  <a:lnTo>
                    <a:pt x="3083620" y="863600"/>
                  </a:lnTo>
                  <a:lnTo>
                    <a:pt x="3071204" y="914400"/>
                  </a:lnTo>
                  <a:lnTo>
                    <a:pt x="3059980" y="965200"/>
                  </a:lnTo>
                  <a:lnTo>
                    <a:pt x="3049825" y="1016000"/>
                  </a:lnTo>
                  <a:lnTo>
                    <a:pt x="3040616" y="1066800"/>
                  </a:lnTo>
                  <a:lnTo>
                    <a:pt x="3037821" y="1079500"/>
                  </a:lnTo>
                  <a:close/>
                </a:path>
                <a:path w="4904105" h="1930400">
                  <a:moveTo>
                    <a:pt x="4556052" y="190500"/>
                  </a:moveTo>
                  <a:lnTo>
                    <a:pt x="4535926" y="190500"/>
                  </a:lnTo>
                  <a:lnTo>
                    <a:pt x="4516761" y="177800"/>
                  </a:lnTo>
                  <a:lnTo>
                    <a:pt x="4172162" y="88900"/>
                  </a:lnTo>
                  <a:lnTo>
                    <a:pt x="4121858" y="88900"/>
                  </a:lnTo>
                  <a:lnTo>
                    <a:pt x="4020822" y="63500"/>
                  </a:lnTo>
                  <a:lnTo>
                    <a:pt x="3919469" y="63500"/>
                  </a:lnTo>
                  <a:lnTo>
                    <a:pt x="3868768" y="50800"/>
                  </a:lnTo>
                  <a:lnTo>
                    <a:pt x="4303389" y="50800"/>
                  </a:lnTo>
                  <a:lnTo>
                    <a:pt x="4602774" y="127000"/>
                  </a:lnTo>
                  <a:lnTo>
                    <a:pt x="4613844" y="139700"/>
                  </a:lnTo>
                  <a:lnTo>
                    <a:pt x="4612008" y="152400"/>
                  </a:lnTo>
                  <a:lnTo>
                    <a:pt x="4603172" y="165100"/>
                  </a:lnTo>
                  <a:lnTo>
                    <a:pt x="4593239" y="177800"/>
                  </a:lnTo>
                  <a:lnTo>
                    <a:pt x="4575652" y="177800"/>
                  </a:lnTo>
                  <a:lnTo>
                    <a:pt x="4556052" y="190500"/>
                  </a:lnTo>
                  <a:close/>
                </a:path>
                <a:path w="4904105" h="1930400">
                  <a:moveTo>
                    <a:pt x="3246865" y="457200"/>
                  </a:moveTo>
                  <a:lnTo>
                    <a:pt x="3152853" y="457200"/>
                  </a:lnTo>
                  <a:lnTo>
                    <a:pt x="3184529" y="406400"/>
                  </a:lnTo>
                  <a:lnTo>
                    <a:pt x="3218989" y="368300"/>
                  </a:lnTo>
                  <a:lnTo>
                    <a:pt x="3256359" y="330200"/>
                  </a:lnTo>
                  <a:lnTo>
                    <a:pt x="3296770" y="292100"/>
                  </a:lnTo>
                  <a:lnTo>
                    <a:pt x="3299692" y="292100"/>
                  </a:lnTo>
                  <a:lnTo>
                    <a:pt x="3306007" y="279400"/>
                  </a:lnTo>
                  <a:lnTo>
                    <a:pt x="3320749" y="279400"/>
                  </a:lnTo>
                  <a:lnTo>
                    <a:pt x="3325678" y="266700"/>
                  </a:lnTo>
                  <a:lnTo>
                    <a:pt x="3337766" y="266700"/>
                  </a:lnTo>
                  <a:lnTo>
                    <a:pt x="3341861" y="254000"/>
                  </a:lnTo>
                  <a:lnTo>
                    <a:pt x="3357985" y="254000"/>
                  </a:lnTo>
                  <a:lnTo>
                    <a:pt x="3366135" y="241300"/>
                  </a:lnTo>
                  <a:lnTo>
                    <a:pt x="3372244" y="241300"/>
                  </a:lnTo>
                  <a:lnTo>
                    <a:pt x="3379293" y="228600"/>
                  </a:lnTo>
                  <a:lnTo>
                    <a:pt x="3393510" y="228600"/>
                  </a:lnTo>
                  <a:lnTo>
                    <a:pt x="3402162" y="215900"/>
                  </a:lnTo>
                  <a:lnTo>
                    <a:pt x="3405131" y="215900"/>
                  </a:lnTo>
                  <a:lnTo>
                    <a:pt x="3451272" y="190500"/>
                  </a:lnTo>
                  <a:lnTo>
                    <a:pt x="3498702" y="177800"/>
                  </a:lnTo>
                  <a:lnTo>
                    <a:pt x="3697939" y="127000"/>
                  </a:lnTo>
                  <a:lnTo>
                    <a:pt x="4046900" y="127000"/>
                  </a:lnTo>
                  <a:lnTo>
                    <a:pt x="4098033" y="139700"/>
                  </a:lnTo>
                  <a:lnTo>
                    <a:pt x="4149011" y="139700"/>
                  </a:lnTo>
                  <a:lnTo>
                    <a:pt x="4199826" y="152400"/>
                  </a:lnTo>
                  <a:lnTo>
                    <a:pt x="4250471" y="152400"/>
                  </a:lnTo>
                  <a:lnTo>
                    <a:pt x="4351219" y="177800"/>
                  </a:lnTo>
                  <a:lnTo>
                    <a:pt x="3754323" y="177800"/>
                  </a:lnTo>
                  <a:lnTo>
                    <a:pt x="3705851" y="190500"/>
                  </a:lnTo>
                  <a:lnTo>
                    <a:pt x="3658037" y="190500"/>
                  </a:lnTo>
                  <a:lnTo>
                    <a:pt x="3520143" y="228600"/>
                  </a:lnTo>
                  <a:lnTo>
                    <a:pt x="3476557" y="254000"/>
                  </a:lnTo>
                  <a:lnTo>
                    <a:pt x="3434426" y="279400"/>
                  </a:lnTo>
                  <a:lnTo>
                    <a:pt x="3393909" y="304800"/>
                  </a:lnTo>
                  <a:lnTo>
                    <a:pt x="3355165" y="330200"/>
                  </a:lnTo>
                  <a:lnTo>
                    <a:pt x="3322541" y="368300"/>
                  </a:lnTo>
                  <a:lnTo>
                    <a:pt x="3292249" y="406400"/>
                  </a:lnTo>
                  <a:lnTo>
                    <a:pt x="3264177" y="431800"/>
                  </a:lnTo>
                  <a:lnTo>
                    <a:pt x="3246865" y="457200"/>
                  </a:lnTo>
                  <a:close/>
                </a:path>
                <a:path w="4904105" h="1930400">
                  <a:moveTo>
                    <a:pt x="4845972" y="393700"/>
                  </a:moveTo>
                  <a:lnTo>
                    <a:pt x="4825836" y="393700"/>
                  </a:lnTo>
                  <a:lnTo>
                    <a:pt x="4806677" y="381000"/>
                  </a:lnTo>
                  <a:lnTo>
                    <a:pt x="4287096" y="241300"/>
                  </a:lnTo>
                  <a:lnTo>
                    <a:pt x="4239340" y="241300"/>
                  </a:lnTo>
                  <a:lnTo>
                    <a:pt x="4146394" y="215900"/>
                  </a:lnTo>
                  <a:lnTo>
                    <a:pt x="4099262" y="215900"/>
                  </a:lnTo>
                  <a:lnTo>
                    <a:pt x="4004070" y="190500"/>
                  </a:lnTo>
                  <a:lnTo>
                    <a:pt x="3902099" y="190500"/>
                  </a:lnTo>
                  <a:lnTo>
                    <a:pt x="3852606" y="177800"/>
                  </a:lnTo>
                  <a:lnTo>
                    <a:pt x="4351219" y="177800"/>
                  </a:lnTo>
                  <a:lnTo>
                    <a:pt x="4648562" y="254000"/>
                  </a:lnTo>
                  <a:lnTo>
                    <a:pt x="4652064" y="266700"/>
                  </a:lnTo>
                  <a:lnTo>
                    <a:pt x="4656426" y="266700"/>
                  </a:lnTo>
                  <a:lnTo>
                    <a:pt x="4892699" y="330200"/>
                  </a:lnTo>
                  <a:lnTo>
                    <a:pt x="4903756" y="342900"/>
                  </a:lnTo>
                  <a:lnTo>
                    <a:pt x="4901930" y="355600"/>
                  </a:lnTo>
                  <a:lnTo>
                    <a:pt x="4893104" y="368300"/>
                  </a:lnTo>
                  <a:lnTo>
                    <a:pt x="4883162" y="381000"/>
                  </a:lnTo>
                  <a:lnTo>
                    <a:pt x="4865582" y="381000"/>
                  </a:lnTo>
                  <a:lnTo>
                    <a:pt x="4845972" y="393700"/>
                  </a:lnTo>
                  <a:close/>
                </a:path>
                <a:path w="4904105" h="1930400">
                  <a:moveTo>
                    <a:pt x="1835178" y="546100"/>
                  </a:moveTo>
                  <a:lnTo>
                    <a:pt x="1429043" y="546100"/>
                  </a:lnTo>
                  <a:lnTo>
                    <a:pt x="1479993" y="533400"/>
                  </a:lnTo>
                  <a:lnTo>
                    <a:pt x="1786135" y="533400"/>
                  </a:lnTo>
                  <a:lnTo>
                    <a:pt x="1835178" y="546100"/>
                  </a:lnTo>
                  <a:close/>
                </a:path>
                <a:path w="4904105" h="1930400">
                  <a:moveTo>
                    <a:pt x="454037" y="1689100"/>
                  </a:moveTo>
                  <a:lnTo>
                    <a:pt x="346446" y="1689100"/>
                  </a:lnTo>
                  <a:lnTo>
                    <a:pt x="363017" y="1651000"/>
                  </a:lnTo>
                  <a:lnTo>
                    <a:pt x="380070" y="1600200"/>
                  </a:lnTo>
                  <a:lnTo>
                    <a:pt x="397660" y="1549400"/>
                  </a:lnTo>
                  <a:lnTo>
                    <a:pt x="415844" y="1511300"/>
                  </a:lnTo>
                  <a:lnTo>
                    <a:pt x="434677" y="1460500"/>
                  </a:lnTo>
                  <a:lnTo>
                    <a:pt x="454217" y="1409700"/>
                  </a:lnTo>
                  <a:lnTo>
                    <a:pt x="474520" y="1371600"/>
                  </a:lnTo>
                  <a:lnTo>
                    <a:pt x="495640" y="1320800"/>
                  </a:lnTo>
                  <a:lnTo>
                    <a:pt x="517635" y="1282700"/>
                  </a:lnTo>
                  <a:lnTo>
                    <a:pt x="540561" y="1231900"/>
                  </a:lnTo>
                  <a:lnTo>
                    <a:pt x="564473" y="1193800"/>
                  </a:lnTo>
                  <a:lnTo>
                    <a:pt x="589735" y="1143000"/>
                  </a:lnTo>
                  <a:lnTo>
                    <a:pt x="616231" y="1104900"/>
                  </a:lnTo>
                  <a:lnTo>
                    <a:pt x="643993" y="1054100"/>
                  </a:lnTo>
                  <a:lnTo>
                    <a:pt x="673051" y="1016000"/>
                  </a:lnTo>
                  <a:lnTo>
                    <a:pt x="703439" y="977900"/>
                  </a:lnTo>
                  <a:lnTo>
                    <a:pt x="735187" y="939800"/>
                  </a:lnTo>
                  <a:lnTo>
                    <a:pt x="768328" y="901700"/>
                  </a:lnTo>
                  <a:lnTo>
                    <a:pt x="802891" y="863600"/>
                  </a:lnTo>
                  <a:lnTo>
                    <a:pt x="838911" y="825500"/>
                  </a:lnTo>
                  <a:lnTo>
                    <a:pt x="876417" y="787400"/>
                  </a:lnTo>
                  <a:lnTo>
                    <a:pt x="915441" y="762000"/>
                  </a:lnTo>
                  <a:lnTo>
                    <a:pt x="956016" y="723900"/>
                  </a:lnTo>
                  <a:lnTo>
                    <a:pt x="998172" y="698500"/>
                  </a:lnTo>
                  <a:lnTo>
                    <a:pt x="1042456" y="673100"/>
                  </a:lnTo>
                  <a:lnTo>
                    <a:pt x="1087858" y="647700"/>
                  </a:lnTo>
                  <a:lnTo>
                    <a:pt x="1134283" y="622300"/>
                  </a:lnTo>
                  <a:lnTo>
                    <a:pt x="1181637" y="609600"/>
                  </a:lnTo>
                  <a:lnTo>
                    <a:pt x="1229825" y="584200"/>
                  </a:lnTo>
                  <a:lnTo>
                    <a:pt x="1378458" y="546100"/>
                  </a:lnTo>
                  <a:lnTo>
                    <a:pt x="1883999" y="546100"/>
                  </a:lnTo>
                  <a:lnTo>
                    <a:pt x="1932570" y="558800"/>
                  </a:lnTo>
                  <a:lnTo>
                    <a:pt x="1980861" y="558800"/>
                  </a:lnTo>
                  <a:lnTo>
                    <a:pt x="2076485" y="584200"/>
                  </a:lnTo>
                  <a:lnTo>
                    <a:pt x="1540872" y="584200"/>
                  </a:lnTo>
                  <a:lnTo>
                    <a:pt x="1492327" y="596900"/>
                  </a:lnTo>
                  <a:lnTo>
                    <a:pt x="1444144" y="596900"/>
                  </a:lnTo>
                  <a:lnTo>
                    <a:pt x="1349184" y="622300"/>
                  </a:lnTo>
                  <a:lnTo>
                    <a:pt x="1302567" y="622300"/>
                  </a:lnTo>
                  <a:lnTo>
                    <a:pt x="1256634" y="647700"/>
                  </a:lnTo>
                  <a:lnTo>
                    <a:pt x="1167137" y="673100"/>
                  </a:lnTo>
                  <a:lnTo>
                    <a:pt x="1123735" y="698500"/>
                  </a:lnTo>
                  <a:lnTo>
                    <a:pt x="1081337" y="723900"/>
                  </a:lnTo>
                  <a:lnTo>
                    <a:pt x="1040023" y="749300"/>
                  </a:lnTo>
                  <a:lnTo>
                    <a:pt x="999874" y="774700"/>
                  </a:lnTo>
                  <a:lnTo>
                    <a:pt x="960971" y="812800"/>
                  </a:lnTo>
                  <a:lnTo>
                    <a:pt x="929941" y="838200"/>
                  </a:lnTo>
                  <a:lnTo>
                    <a:pt x="900063" y="863600"/>
                  </a:lnTo>
                  <a:lnTo>
                    <a:pt x="871286" y="901700"/>
                  </a:lnTo>
                  <a:lnTo>
                    <a:pt x="843558" y="927100"/>
                  </a:lnTo>
                  <a:lnTo>
                    <a:pt x="951760" y="927100"/>
                  </a:lnTo>
                  <a:lnTo>
                    <a:pt x="932452" y="939800"/>
                  </a:lnTo>
                  <a:lnTo>
                    <a:pt x="895392" y="977900"/>
                  </a:lnTo>
                  <a:lnTo>
                    <a:pt x="859843" y="1003300"/>
                  </a:lnTo>
                  <a:lnTo>
                    <a:pt x="825756" y="1041400"/>
                  </a:lnTo>
                  <a:lnTo>
                    <a:pt x="793085" y="1079500"/>
                  </a:lnTo>
                  <a:lnTo>
                    <a:pt x="761784" y="1117600"/>
                  </a:lnTo>
                  <a:lnTo>
                    <a:pt x="731806" y="1155700"/>
                  </a:lnTo>
                  <a:lnTo>
                    <a:pt x="703104" y="1193800"/>
                  </a:lnTo>
                  <a:lnTo>
                    <a:pt x="675632" y="1231900"/>
                  </a:lnTo>
                  <a:lnTo>
                    <a:pt x="649344" y="1282700"/>
                  </a:lnTo>
                  <a:lnTo>
                    <a:pt x="624192" y="1320800"/>
                  </a:lnTo>
                  <a:lnTo>
                    <a:pt x="600129" y="1358900"/>
                  </a:lnTo>
                  <a:lnTo>
                    <a:pt x="577110" y="1409700"/>
                  </a:lnTo>
                  <a:lnTo>
                    <a:pt x="555088" y="1447800"/>
                  </a:lnTo>
                  <a:lnTo>
                    <a:pt x="534015" y="1498600"/>
                  </a:lnTo>
                  <a:lnTo>
                    <a:pt x="513846" y="1536700"/>
                  </a:lnTo>
                  <a:lnTo>
                    <a:pt x="494534" y="1587500"/>
                  </a:lnTo>
                  <a:lnTo>
                    <a:pt x="476032" y="1638300"/>
                  </a:lnTo>
                  <a:lnTo>
                    <a:pt x="458293" y="1676400"/>
                  </a:lnTo>
                  <a:lnTo>
                    <a:pt x="454037" y="1689100"/>
                  </a:lnTo>
                  <a:close/>
                </a:path>
                <a:path w="4904105" h="1930400">
                  <a:moveTo>
                    <a:pt x="2975365" y="1244600"/>
                  </a:moveTo>
                  <a:lnTo>
                    <a:pt x="2924615" y="1244600"/>
                  </a:lnTo>
                  <a:lnTo>
                    <a:pt x="2913269" y="1231900"/>
                  </a:lnTo>
                  <a:lnTo>
                    <a:pt x="2880096" y="1193800"/>
                  </a:lnTo>
                  <a:lnTo>
                    <a:pt x="2845614" y="1155700"/>
                  </a:lnTo>
                  <a:lnTo>
                    <a:pt x="2809855" y="1117600"/>
                  </a:lnTo>
                  <a:lnTo>
                    <a:pt x="2772851" y="1079500"/>
                  </a:lnTo>
                  <a:lnTo>
                    <a:pt x="2734634" y="1054100"/>
                  </a:lnTo>
                  <a:lnTo>
                    <a:pt x="2695236" y="1016000"/>
                  </a:lnTo>
                  <a:lnTo>
                    <a:pt x="2654687" y="990600"/>
                  </a:lnTo>
                  <a:lnTo>
                    <a:pt x="2613021" y="965200"/>
                  </a:lnTo>
                  <a:lnTo>
                    <a:pt x="2570268" y="939800"/>
                  </a:lnTo>
                  <a:lnTo>
                    <a:pt x="2526460" y="914400"/>
                  </a:lnTo>
                  <a:lnTo>
                    <a:pt x="2481630" y="889000"/>
                  </a:lnTo>
                  <a:lnTo>
                    <a:pt x="2435808" y="863600"/>
                  </a:lnTo>
                  <a:lnTo>
                    <a:pt x="2389027" y="838200"/>
                  </a:lnTo>
                  <a:lnTo>
                    <a:pt x="2341318" y="825500"/>
                  </a:lnTo>
                  <a:lnTo>
                    <a:pt x="2294288" y="800100"/>
                  </a:lnTo>
                  <a:lnTo>
                    <a:pt x="2052450" y="736600"/>
                  </a:lnTo>
                  <a:lnTo>
                    <a:pt x="2003098" y="736600"/>
                  </a:lnTo>
                  <a:lnTo>
                    <a:pt x="1903818" y="711200"/>
                  </a:lnTo>
                  <a:lnTo>
                    <a:pt x="1804104" y="711200"/>
                  </a:lnTo>
                  <a:lnTo>
                    <a:pt x="1754212" y="698500"/>
                  </a:lnTo>
                  <a:lnTo>
                    <a:pt x="2168313" y="698500"/>
                  </a:lnTo>
                  <a:lnTo>
                    <a:pt x="2122377" y="673100"/>
                  </a:lnTo>
                  <a:lnTo>
                    <a:pt x="1884064" y="609600"/>
                  </a:lnTo>
                  <a:lnTo>
                    <a:pt x="1835237" y="609600"/>
                  </a:lnTo>
                  <a:lnTo>
                    <a:pt x="1786209" y="596900"/>
                  </a:lnTo>
                  <a:lnTo>
                    <a:pt x="1737061" y="596900"/>
                  </a:lnTo>
                  <a:lnTo>
                    <a:pt x="1687873" y="584200"/>
                  </a:lnTo>
                  <a:lnTo>
                    <a:pt x="2076485" y="584200"/>
                  </a:lnTo>
                  <a:lnTo>
                    <a:pt x="2170635" y="609600"/>
                  </a:lnTo>
                  <a:lnTo>
                    <a:pt x="2217082" y="635000"/>
                  </a:lnTo>
                  <a:lnTo>
                    <a:pt x="2308577" y="660400"/>
                  </a:lnTo>
                  <a:lnTo>
                    <a:pt x="2398006" y="711200"/>
                  </a:lnTo>
                  <a:lnTo>
                    <a:pt x="2441872" y="723900"/>
                  </a:lnTo>
                  <a:lnTo>
                    <a:pt x="2527760" y="774700"/>
                  </a:lnTo>
                  <a:lnTo>
                    <a:pt x="2569723" y="800100"/>
                  </a:lnTo>
                  <a:lnTo>
                    <a:pt x="2610992" y="825500"/>
                  </a:lnTo>
                  <a:lnTo>
                    <a:pt x="2651537" y="850900"/>
                  </a:lnTo>
                  <a:lnTo>
                    <a:pt x="2691330" y="889000"/>
                  </a:lnTo>
                  <a:lnTo>
                    <a:pt x="2730341" y="914400"/>
                  </a:lnTo>
                  <a:lnTo>
                    <a:pt x="2768540" y="939800"/>
                  </a:lnTo>
                  <a:lnTo>
                    <a:pt x="2805897" y="977900"/>
                  </a:lnTo>
                  <a:lnTo>
                    <a:pt x="2842384" y="1003300"/>
                  </a:lnTo>
                  <a:lnTo>
                    <a:pt x="2877970" y="1041400"/>
                  </a:lnTo>
                  <a:lnTo>
                    <a:pt x="2912626" y="1079500"/>
                  </a:lnTo>
                  <a:lnTo>
                    <a:pt x="3037821" y="1079500"/>
                  </a:lnTo>
                  <a:lnTo>
                    <a:pt x="3032231" y="1104900"/>
                  </a:lnTo>
                  <a:lnTo>
                    <a:pt x="3024547" y="1155700"/>
                  </a:lnTo>
                  <a:lnTo>
                    <a:pt x="3017440" y="1206500"/>
                  </a:lnTo>
                  <a:lnTo>
                    <a:pt x="3012920" y="1219200"/>
                  </a:lnTo>
                  <a:lnTo>
                    <a:pt x="3003534" y="1231900"/>
                  </a:lnTo>
                  <a:lnTo>
                    <a:pt x="2990582" y="1231900"/>
                  </a:lnTo>
                  <a:lnTo>
                    <a:pt x="2975365" y="1244600"/>
                  </a:lnTo>
                  <a:close/>
                </a:path>
                <a:path w="4904105" h="1930400">
                  <a:moveTo>
                    <a:pt x="1837690" y="647700"/>
                  </a:moveTo>
                  <a:lnTo>
                    <a:pt x="1531898" y="647700"/>
                  </a:lnTo>
                  <a:lnTo>
                    <a:pt x="1582922" y="635000"/>
                  </a:lnTo>
                  <a:lnTo>
                    <a:pt x="1789856" y="635000"/>
                  </a:lnTo>
                  <a:lnTo>
                    <a:pt x="1837690" y="647700"/>
                  </a:lnTo>
                  <a:close/>
                </a:path>
                <a:path w="4904105" h="1930400">
                  <a:moveTo>
                    <a:pt x="1933088" y="660400"/>
                  </a:moveTo>
                  <a:lnTo>
                    <a:pt x="1430888" y="660400"/>
                  </a:lnTo>
                  <a:lnTo>
                    <a:pt x="1481211" y="647700"/>
                  </a:lnTo>
                  <a:lnTo>
                    <a:pt x="1885447" y="647700"/>
                  </a:lnTo>
                  <a:lnTo>
                    <a:pt x="1933088" y="660400"/>
                  </a:lnTo>
                  <a:close/>
                </a:path>
                <a:path w="4904105" h="1930400">
                  <a:moveTo>
                    <a:pt x="951760" y="927100"/>
                  </a:moveTo>
                  <a:lnTo>
                    <a:pt x="843558" y="927100"/>
                  </a:lnTo>
                  <a:lnTo>
                    <a:pt x="881430" y="901700"/>
                  </a:lnTo>
                  <a:lnTo>
                    <a:pt x="920480" y="863600"/>
                  </a:lnTo>
                  <a:lnTo>
                    <a:pt x="960701" y="838200"/>
                  </a:lnTo>
                  <a:lnTo>
                    <a:pt x="1002089" y="812800"/>
                  </a:lnTo>
                  <a:lnTo>
                    <a:pt x="1044637" y="787400"/>
                  </a:lnTo>
                  <a:lnTo>
                    <a:pt x="1138102" y="736600"/>
                  </a:lnTo>
                  <a:lnTo>
                    <a:pt x="1185676" y="723900"/>
                  </a:lnTo>
                  <a:lnTo>
                    <a:pt x="1233775" y="698500"/>
                  </a:lnTo>
                  <a:lnTo>
                    <a:pt x="1380956" y="660400"/>
                  </a:lnTo>
                  <a:lnTo>
                    <a:pt x="1980579" y="660400"/>
                  </a:lnTo>
                  <a:lnTo>
                    <a:pt x="2027883" y="673100"/>
                  </a:lnTo>
                  <a:lnTo>
                    <a:pt x="2074965" y="673100"/>
                  </a:lnTo>
                  <a:lnTo>
                    <a:pt x="2168313" y="698500"/>
                  </a:lnTo>
                  <a:lnTo>
                    <a:pt x="1507562" y="698500"/>
                  </a:lnTo>
                  <a:lnTo>
                    <a:pt x="1459492" y="711200"/>
                  </a:lnTo>
                  <a:lnTo>
                    <a:pt x="1411930" y="711200"/>
                  </a:lnTo>
                  <a:lnTo>
                    <a:pt x="1227311" y="762000"/>
                  </a:lnTo>
                  <a:lnTo>
                    <a:pt x="1182703" y="787400"/>
                  </a:lnTo>
                  <a:lnTo>
                    <a:pt x="1138768" y="800100"/>
                  </a:lnTo>
                  <a:lnTo>
                    <a:pt x="1095536" y="825500"/>
                  </a:lnTo>
                  <a:lnTo>
                    <a:pt x="1053032" y="850900"/>
                  </a:lnTo>
                  <a:lnTo>
                    <a:pt x="1011286" y="876300"/>
                  </a:lnTo>
                  <a:lnTo>
                    <a:pt x="971068" y="914400"/>
                  </a:lnTo>
                  <a:lnTo>
                    <a:pt x="951760" y="927100"/>
                  </a:lnTo>
                  <a:close/>
                </a:path>
                <a:path w="4904105" h="1930400">
                  <a:moveTo>
                    <a:pt x="442037" y="1917700"/>
                  </a:moveTo>
                  <a:lnTo>
                    <a:pt x="275798" y="1917700"/>
                  </a:lnTo>
                  <a:lnTo>
                    <a:pt x="275948" y="1905000"/>
                  </a:lnTo>
                  <a:lnTo>
                    <a:pt x="285489" y="1879600"/>
                  </a:lnTo>
                  <a:lnTo>
                    <a:pt x="294459" y="1854200"/>
                  </a:lnTo>
                  <a:lnTo>
                    <a:pt x="256418" y="1816100"/>
                  </a:lnTo>
                  <a:lnTo>
                    <a:pt x="219654" y="1778000"/>
                  </a:lnTo>
                  <a:lnTo>
                    <a:pt x="184197" y="1739900"/>
                  </a:lnTo>
                  <a:lnTo>
                    <a:pt x="150073" y="1701800"/>
                  </a:lnTo>
                  <a:lnTo>
                    <a:pt x="117311" y="1663700"/>
                  </a:lnTo>
                  <a:lnTo>
                    <a:pt x="85938" y="1625600"/>
                  </a:lnTo>
                  <a:lnTo>
                    <a:pt x="55984" y="1574800"/>
                  </a:lnTo>
                  <a:lnTo>
                    <a:pt x="27475" y="1536700"/>
                  </a:lnTo>
                  <a:lnTo>
                    <a:pt x="440" y="1485900"/>
                  </a:lnTo>
                  <a:lnTo>
                    <a:pt x="0" y="1447800"/>
                  </a:lnTo>
                  <a:lnTo>
                    <a:pt x="29358" y="1435100"/>
                  </a:lnTo>
                  <a:lnTo>
                    <a:pt x="68924" y="1422400"/>
                  </a:lnTo>
                  <a:lnTo>
                    <a:pt x="99108" y="1435100"/>
                  </a:lnTo>
                  <a:lnTo>
                    <a:pt x="105628" y="1447800"/>
                  </a:lnTo>
                  <a:lnTo>
                    <a:pt x="112275" y="1460500"/>
                  </a:lnTo>
                  <a:lnTo>
                    <a:pt x="119008" y="1473200"/>
                  </a:lnTo>
                  <a:lnTo>
                    <a:pt x="125784" y="1485900"/>
                  </a:lnTo>
                  <a:lnTo>
                    <a:pt x="176487" y="1485900"/>
                  </a:lnTo>
                  <a:lnTo>
                    <a:pt x="189033" y="1498600"/>
                  </a:lnTo>
                  <a:lnTo>
                    <a:pt x="221788" y="1536700"/>
                  </a:lnTo>
                  <a:lnTo>
                    <a:pt x="253880" y="1574800"/>
                  </a:lnTo>
                  <a:lnTo>
                    <a:pt x="285335" y="1612900"/>
                  </a:lnTo>
                  <a:lnTo>
                    <a:pt x="316181" y="1651000"/>
                  </a:lnTo>
                  <a:lnTo>
                    <a:pt x="346446" y="1689100"/>
                  </a:lnTo>
                  <a:lnTo>
                    <a:pt x="454037" y="1689100"/>
                  </a:lnTo>
                  <a:lnTo>
                    <a:pt x="441271" y="1727200"/>
                  </a:lnTo>
                  <a:lnTo>
                    <a:pt x="424919" y="1778000"/>
                  </a:lnTo>
                  <a:lnTo>
                    <a:pt x="558477" y="1778000"/>
                  </a:lnTo>
                  <a:lnTo>
                    <a:pt x="524269" y="1790700"/>
                  </a:lnTo>
                  <a:lnTo>
                    <a:pt x="864300" y="1790700"/>
                  </a:lnTo>
                  <a:lnTo>
                    <a:pt x="818897" y="1803400"/>
                  </a:lnTo>
                  <a:lnTo>
                    <a:pt x="773093" y="1828800"/>
                  </a:lnTo>
                  <a:lnTo>
                    <a:pt x="442037" y="1917700"/>
                  </a:lnTo>
                  <a:close/>
                </a:path>
                <a:path w="4904105" h="1930400">
                  <a:moveTo>
                    <a:pt x="558477" y="1778000"/>
                  </a:moveTo>
                  <a:lnTo>
                    <a:pt x="424919" y="1778000"/>
                  </a:lnTo>
                  <a:lnTo>
                    <a:pt x="466890" y="1752600"/>
                  </a:lnTo>
                  <a:lnTo>
                    <a:pt x="510569" y="1739900"/>
                  </a:lnTo>
                  <a:lnTo>
                    <a:pt x="555621" y="1714500"/>
                  </a:lnTo>
                  <a:lnTo>
                    <a:pt x="601708" y="1701800"/>
                  </a:lnTo>
                  <a:lnTo>
                    <a:pt x="648495" y="1676400"/>
                  </a:lnTo>
                  <a:lnTo>
                    <a:pt x="789681" y="1638300"/>
                  </a:lnTo>
                  <a:lnTo>
                    <a:pt x="881128" y="1638300"/>
                  </a:lnTo>
                  <a:lnTo>
                    <a:pt x="925039" y="1651000"/>
                  </a:lnTo>
                  <a:lnTo>
                    <a:pt x="967293" y="1663700"/>
                  </a:lnTo>
                  <a:lnTo>
                    <a:pt x="1007552" y="1676400"/>
                  </a:lnTo>
                  <a:lnTo>
                    <a:pt x="1014787" y="1689100"/>
                  </a:lnTo>
                  <a:lnTo>
                    <a:pt x="1017696" y="1689100"/>
                  </a:lnTo>
                  <a:lnTo>
                    <a:pt x="1017900" y="1701800"/>
                  </a:lnTo>
                  <a:lnTo>
                    <a:pt x="822992" y="1701800"/>
                  </a:lnTo>
                  <a:lnTo>
                    <a:pt x="662324" y="1739900"/>
                  </a:lnTo>
                  <a:lnTo>
                    <a:pt x="558477" y="1778000"/>
                  </a:lnTo>
                  <a:close/>
                </a:path>
                <a:path w="4904105" h="1930400">
                  <a:moveTo>
                    <a:pt x="864300" y="1790700"/>
                  </a:moveTo>
                  <a:lnTo>
                    <a:pt x="575827" y="1790700"/>
                  </a:lnTo>
                  <a:lnTo>
                    <a:pt x="626984" y="1778000"/>
                  </a:lnTo>
                  <a:lnTo>
                    <a:pt x="677722" y="1778000"/>
                  </a:lnTo>
                  <a:lnTo>
                    <a:pt x="777869" y="1752600"/>
                  </a:lnTo>
                  <a:lnTo>
                    <a:pt x="827242" y="1727200"/>
                  </a:lnTo>
                  <a:lnTo>
                    <a:pt x="876125" y="1714500"/>
                  </a:lnTo>
                  <a:lnTo>
                    <a:pt x="822992" y="1701800"/>
                  </a:lnTo>
                  <a:lnTo>
                    <a:pt x="1019140" y="1701800"/>
                  </a:lnTo>
                  <a:lnTo>
                    <a:pt x="1016646" y="1714500"/>
                  </a:lnTo>
                  <a:lnTo>
                    <a:pt x="1009807" y="1714500"/>
                  </a:lnTo>
                  <a:lnTo>
                    <a:pt x="998008" y="1727200"/>
                  </a:lnTo>
                  <a:lnTo>
                    <a:pt x="953865" y="1739900"/>
                  </a:lnTo>
                  <a:lnTo>
                    <a:pt x="864300" y="1790700"/>
                  </a:lnTo>
                  <a:close/>
                </a:path>
                <a:path w="4904105" h="1930400">
                  <a:moveTo>
                    <a:pt x="368537" y="1930400"/>
                  </a:moveTo>
                  <a:lnTo>
                    <a:pt x="281266" y="1930400"/>
                  </a:lnTo>
                  <a:lnTo>
                    <a:pt x="279880" y="1917700"/>
                  </a:lnTo>
                  <a:lnTo>
                    <a:pt x="383607" y="1917700"/>
                  </a:lnTo>
                  <a:lnTo>
                    <a:pt x="368537" y="1930400"/>
                  </a:lnTo>
                  <a:close/>
                </a:path>
                <a:path w="4904105" h="1930400">
                  <a:moveTo>
                    <a:pt x="412924" y="1930400"/>
                  </a:moveTo>
                  <a:lnTo>
                    <a:pt x="397759" y="1930400"/>
                  </a:lnTo>
                  <a:lnTo>
                    <a:pt x="383607" y="1917700"/>
                  </a:lnTo>
                  <a:lnTo>
                    <a:pt x="428038" y="1917700"/>
                  </a:lnTo>
                  <a:lnTo>
                    <a:pt x="412924" y="1930400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87711" y="2185854"/>
              <a:ext cx="1386205" cy="1249045"/>
            </a:xfrm>
            <a:custGeom>
              <a:avLst/>
              <a:gdLst/>
              <a:ahLst/>
              <a:cxnLst/>
              <a:rect l="l" t="t" r="r" b="b"/>
              <a:pathLst>
                <a:path w="1386204" h="1249045">
                  <a:moveTo>
                    <a:pt x="620202" y="728178"/>
                  </a:moveTo>
                  <a:lnTo>
                    <a:pt x="569144" y="755341"/>
                  </a:lnTo>
                  <a:lnTo>
                    <a:pt x="567142" y="684688"/>
                  </a:lnTo>
                  <a:lnTo>
                    <a:pt x="552220" y="182938"/>
                  </a:lnTo>
                  <a:lnTo>
                    <a:pt x="581674" y="156481"/>
                  </a:lnTo>
                  <a:lnTo>
                    <a:pt x="588789" y="158517"/>
                  </a:lnTo>
                  <a:lnTo>
                    <a:pt x="595142" y="162581"/>
                  </a:lnTo>
                  <a:lnTo>
                    <a:pt x="637981" y="199905"/>
                  </a:lnTo>
                  <a:lnTo>
                    <a:pt x="654713" y="214522"/>
                  </a:lnTo>
                  <a:lnTo>
                    <a:pt x="605785" y="240553"/>
                  </a:lnTo>
                  <a:lnTo>
                    <a:pt x="618204" y="657536"/>
                  </a:lnTo>
                  <a:lnTo>
                    <a:pt x="619289" y="695445"/>
                  </a:lnTo>
                  <a:lnTo>
                    <a:pt x="620202" y="728178"/>
                  </a:lnTo>
                  <a:close/>
                </a:path>
                <a:path w="1386204" h="1249045">
                  <a:moveTo>
                    <a:pt x="980639" y="548020"/>
                  </a:moveTo>
                  <a:lnTo>
                    <a:pt x="974310" y="550714"/>
                  </a:lnTo>
                  <a:lnTo>
                    <a:pt x="967499" y="551650"/>
                  </a:lnTo>
                  <a:lnTo>
                    <a:pt x="960794" y="550791"/>
                  </a:lnTo>
                  <a:lnTo>
                    <a:pt x="954542" y="548228"/>
                  </a:lnTo>
                  <a:lnTo>
                    <a:pt x="949089" y="544052"/>
                  </a:lnTo>
                  <a:lnTo>
                    <a:pt x="932577" y="528496"/>
                  </a:lnTo>
                  <a:lnTo>
                    <a:pt x="905001" y="503538"/>
                  </a:lnTo>
                  <a:lnTo>
                    <a:pt x="868357" y="470873"/>
                  </a:lnTo>
                  <a:lnTo>
                    <a:pt x="825403" y="432886"/>
                  </a:lnTo>
                  <a:lnTo>
                    <a:pt x="778703" y="391789"/>
                  </a:lnTo>
                  <a:lnTo>
                    <a:pt x="730825" y="349795"/>
                  </a:lnTo>
                  <a:lnTo>
                    <a:pt x="633836" y="265018"/>
                  </a:lnTo>
                  <a:lnTo>
                    <a:pt x="605785" y="240553"/>
                  </a:lnTo>
                  <a:lnTo>
                    <a:pt x="654713" y="214522"/>
                  </a:lnTo>
                  <a:lnTo>
                    <a:pt x="739389" y="288494"/>
                  </a:lnTo>
                  <a:lnTo>
                    <a:pt x="858703" y="393274"/>
                  </a:lnTo>
                  <a:lnTo>
                    <a:pt x="955261" y="479171"/>
                  </a:lnTo>
                  <a:lnTo>
                    <a:pt x="1021570" y="443894"/>
                  </a:lnTo>
                  <a:lnTo>
                    <a:pt x="1007579" y="485439"/>
                  </a:lnTo>
                  <a:lnTo>
                    <a:pt x="997417" y="516254"/>
                  </a:lnTo>
                  <a:lnTo>
                    <a:pt x="992570" y="532052"/>
                  </a:lnTo>
                  <a:lnTo>
                    <a:pt x="990022" y="538432"/>
                  </a:lnTo>
                  <a:lnTo>
                    <a:pt x="985961" y="543840"/>
                  </a:lnTo>
                  <a:lnTo>
                    <a:pt x="980639" y="548020"/>
                  </a:lnTo>
                  <a:close/>
                </a:path>
                <a:path w="1386204" h="1249045">
                  <a:moveTo>
                    <a:pt x="1021570" y="443894"/>
                  </a:moveTo>
                  <a:lnTo>
                    <a:pt x="955261" y="479171"/>
                  </a:lnTo>
                  <a:lnTo>
                    <a:pt x="1113538" y="17438"/>
                  </a:lnTo>
                  <a:lnTo>
                    <a:pt x="1138553" y="0"/>
                  </a:lnTo>
                  <a:lnTo>
                    <a:pt x="1146630" y="1448"/>
                  </a:lnTo>
                  <a:lnTo>
                    <a:pt x="1153687" y="5236"/>
                  </a:lnTo>
                  <a:lnTo>
                    <a:pt x="1159242" y="10997"/>
                  </a:lnTo>
                  <a:lnTo>
                    <a:pt x="1162814" y="18367"/>
                  </a:lnTo>
                  <a:lnTo>
                    <a:pt x="1182891" y="85194"/>
                  </a:lnTo>
                  <a:lnTo>
                    <a:pt x="1136244" y="110011"/>
                  </a:lnTo>
                  <a:lnTo>
                    <a:pt x="1021570" y="443894"/>
                  </a:lnTo>
                  <a:close/>
                </a:path>
                <a:path w="1386204" h="1249045">
                  <a:moveTo>
                    <a:pt x="1372216" y="787083"/>
                  </a:moveTo>
                  <a:lnTo>
                    <a:pt x="509370" y="1246135"/>
                  </a:lnTo>
                  <a:lnTo>
                    <a:pt x="501567" y="1248768"/>
                  </a:lnTo>
                  <a:lnTo>
                    <a:pt x="493301" y="1248777"/>
                  </a:lnTo>
                  <a:lnTo>
                    <a:pt x="485461" y="1246189"/>
                  </a:lnTo>
                  <a:lnTo>
                    <a:pt x="417258" y="1176508"/>
                  </a:lnTo>
                  <a:lnTo>
                    <a:pt x="276552" y="1027784"/>
                  </a:lnTo>
                  <a:lnTo>
                    <a:pt x="122041" y="862537"/>
                  </a:lnTo>
                  <a:lnTo>
                    <a:pt x="19178" y="748374"/>
                  </a:lnTo>
                  <a:lnTo>
                    <a:pt x="0" y="713691"/>
                  </a:lnTo>
                  <a:lnTo>
                    <a:pt x="1874" y="707801"/>
                  </a:lnTo>
                  <a:lnTo>
                    <a:pt x="6003" y="699441"/>
                  </a:lnTo>
                  <a:lnTo>
                    <a:pt x="9995" y="693772"/>
                  </a:lnTo>
                  <a:lnTo>
                    <a:pt x="21807" y="689241"/>
                  </a:lnTo>
                  <a:lnTo>
                    <a:pt x="29470" y="687693"/>
                  </a:lnTo>
                  <a:lnTo>
                    <a:pt x="41204" y="687856"/>
                  </a:lnTo>
                  <a:lnTo>
                    <a:pt x="109307" y="692718"/>
                  </a:lnTo>
                  <a:lnTo>
                    <a:pt x="159193" y="697890"/>
                  </a:lnTo>
                  <a:lnTo>
                    <a:pt x="82464" y="742103"/>
                  </a:lnTo>
                  <a:lnTo>
                    <a:pt x="86003" y="746168"/>
                  </a:lnTo>
                  <a:lnTo>
                    <a:pt x="122181" y="786188"/>
                  </a:lnTo>
                  <a:lnTo>
                    <a:pt x="155680" y="822632"/>
                  </a:lnTo>
                  <a:lnTo>
                    <a:pt x="192793" y="862657"/>
                  </a:lnTo>
                  <a:lnTo>
                    <a:pt x="232389" y="905095"/>
                  </a:lnTo>
                  <a:lnTo>
                    <a:pt x="273335" y="948777"/>
                  </a:lnTo>
                  <a:lnTo>
                    <a:pt x="314500" y="992533"/>
                  </a:lnTo>
                  <a:lnTo>
                    <a:pt x="354752" y="1035196"/>
                  </a:lnTo>
                  <a:lnTo>
                    <a:pt x="392959" y="1075597"/>
                  </a:lnTo>
                  <a:lnTo>
                    <a:pt x="427991" y="1112567"/>
                  </a:lnTo>
                  <a:lnTo>
                    <a:pt x="458714" y="1144937"/>
                  </a:lnTo>
                  <a:lnTo>
                    <a:pt x="502708" y="1191203"/>
                  </a:lnTo>
                  <a:lnTo>
                    <a:pt x="1375646" y="726781"/>
                  </a:lnTo>
                  <a:lnTo>
                    <a:pt x="1384705" y="756935"/>
                  </a:lnTo>
                  <a:lnTo>
                    <a:pt x="1385756" y="765835"/>
                  </a:lnTo>
                  <a:lnTo>
                    <a:pt x="1383792" y="774332"/>
                  </a:lnTo>
                  <a:lnTo>
                    <a:pt x="1379117" y="781704"/>
                  </a:lnTo>
                  <a:lnTo>
                    <a:pt x="1372216" y="787083"/>
                  </a:lnTo>
                  <a:close/>
                </a:path>
                <a:path w="1386204" h="1249045">
                  <a:moveTo>
                    <a:pt x="1375646" y="726781"/>
                  </a:moveTo>
                  <a:lnTo>
                    <a:pt x="1329005" y="751595"/>
                  </a:lnTo>
                  <a:lnTo>
                    <a:pt x="1136244" y="110011"/>
                  </a:lnTo>
                  <a:lnTo>
                    <a:pt x="1182891" y="85194"/>
                  </a:lnTo>
                  <a:lnTo>
                    <a:pt x="1375646" y="726781"/>
                  </a:lnTo>
                  <a:close/>
                </a:path>
                <a:path w="1386204" h="1249045">
                  <a:moveTo>
                    <a:pt x="605965" y="811951"/>
                  </a:moveTo>
                  <a:lnTo>
                    <a:pt x="597954" y="813875"/>
                  </a:lnTo>
                  <a:lnTo>
                    <a:pt x="590288" y="812234"/>
                  </a:lnTo>
                  <a:lnTo>
                    <a:pt x="554579" y="805252"/>
                  </a:lnTo>
                  <a:lnTo>
                    <a:pt x="509977" y="797554"/>
                  </a:lnTo>
                  <a:lnTo>
                    <a:pt x="458561" y="789405"/>
                  </a:lnTo>
                  <a:lnTo>
                    <a:pt x="402409" y="781072"/>
                  </a:lnTo>
                  <a:lnTo>
                    <a:pt x="343601" y="772820"/>
                  </a:lnTo>
                  <a:lnTo>
                    <a:pt x="284215" y="764916"/>
                  </a:lnTo>
                  <a:lnTo>
                    <a:pt x="226330" y="757626"/>
                  </a:lnTo>
                  <a:lnTo>
                    <a:pt x="172024" y="751217"/>
                  </a:lnTo>
                  <a:lnTo>
                    <a:pt x="123376" y="745954"/>
                  </a:lnTo>
                  <a:lnTo>
                    <a:pt x="82464" y="742103"/>
                  </a:lnTo>
                  <a:lnTo>
                    <a:pt x="164435" y="698494"/>
                  </a:lnTo>
                  <a:lnTo>
                    <a:pt x="216281" y="704462"/>
                  </a:lnTo>
                  <a:lnTo>
                    <a:pt x="278054" y="712113"/>
                  </a:lnTo>
                  <a:lnTo>
                    <a:pt x="341997" y="720522"/>
                  </a:lnTo>
                  <a:lnTo>
                    <a:pt x="405594" y="729371"/>
                  </a:lnTo>
                  <a:lnTo>
                    <a:pt x="466328" y="738337"/>
                  </a:lnTo>
                  <a:lnTo>
                    <a:pt x="521684" y="747100"/>
                  </a:lnTo>
                  <a:lnTo>
                    <a:pt x="569144" y="755341"/>
                  </a:lnTo>
                  <a:lnTo>
                    <a:pt x="620202" y="728178"/>
                  </a:lnTo>
                  <a:lnTo>
                    <a:pt x="620500" y="738948"/>
                  </a:lnTo>
                  <a:lnTo>
                    <a:pt x="621364" y="772063"/>
                  </a:lnTo>
                  <a:lnTo>
                    <a:pt x="621653" y="786779"/>
                  </a:lnTo>
                  <a:lnTo>
                    <a:pt x="621692" y="794612"/>
                  </a:lnTo>
                  <a:lnTo>
                    <a:pt x="618160" y="802057"/>
                  </a:lnTo>
                  <a:lnTo>
                    <a:pt x="605965" y="811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07833" y="6841756"/>
              <a:ext cx="1597660" cy="2079625"/>
            </a:xfrm>
            <a:custGeom>
              <a:avLst/>
              <a:gdLst/>
              <a:ahLst/>
              <a:cxnLst/>
              <a:rect l="l" t="t" r="r" b="b"/>
              <a:pathLst>
                <a:path w="1597659" h="2079625">
                  <a:moveTo>
                    <a:pt x="1467091" y="613943"/>
                  </a:moveTo>
                  <a:lnTo>
                    <a:pt x="1464056" y="564324"/>
                  </a:lnTo>
                  <a:lnTo>
                    <a:pt x="1456004" y="515581"/>
                  </a:lnTo>
                  <a:lnTo>
                    <a:pt x="1443037" y="468274"/>
                  </a:lnTo>
                  <a:lnTo>
                    <a:pt x="1437982" y="455383"/>
                  </a:lnTo>
                  <a:lnTo>
                    <a:pt x="1437982" y="601040"/>
                  </a:lnTo>
                  <a:lnTo>
                    <a:pt x="1436865" y="654608"/>
                  </a:lnTo>
                  <a:lnTo>
                    <a:pt x="1429334" y="708075"/>
                  </a:lnTo>
                  <a:lnTo>
                    <a:pt x="1417218" y="756729"/>
                  </a:lnTo>
                  <a:lnTo>
                    <a:pt x="1400987" y="804329"/>
                  </a:lnTo>
                  <a:lnTo>
                    <a:pt x="1380985" y="850290"/>
                  </a:lnTo>
                  <a:lnTo>
                    <a:pt x="1357553" y="894054"/>
                  </a:lnTo>
                  <a:lnTo>
                    <a:pt x="1331036" y="935024"/>
                  </a:lnTo>
                  <a:lnTo>
                    <a:pt x="1301750" y="972629"/>
                  </a:lnTo>
                  <a:lnTo>
                    <a:pt x="1270050" y="1006309"/>
                  </a:lnTo>
                  <a:lnTo>
                    <a:pt x="1236268" y="1035469"/>
                  </a:lnTo>
                  <a:lnTo>
                    <a:pt x="1197406" y="1062291"/>
                  </a:lnTo>
                  <a:lnTo>
                    <a:pt x="1155801" y="1085088"/>
                  </a:lnTo>
                  <a:lnTo>
                    <a:pt x="1111808" y="1103807"/>
                  </a:lnTo>
                  <a:lnTo>
                    <a:pt x="1065796" y="1118425"/>
                  </a:lnTo>
                  <a:lnTo>
                    <a:pt x="1018082" y="1128890"/>
                  </a:lnTo>
                  <a:lnTo>
                    <a:pt x="969048" y="1135151"/>
                  </a:lnTo>
                  <a:lnTo>
                    <a:pt x="919035" y="1137170"/>
                  </a:lnTo>
                  <a:lnTo>
                    <a:pt x="868375" y="1134897"/>
                  </a:lnTo>
                  <a:lnTo>
                    <a:pt x="817448" y="1128293"/>
                  </a:lnTo>
                  <a:lnTo>
                    <a:pt x="766597" y="1117307"/>
                  </a:lnTo>
                  <a:lnTo>
                    <a:pt x="716153" y="1101902"/>
                  </a:lnTo>
                  <a:lnTo>
                    <a:pt x="669874" y="1082865"/>
                  </a:lnTo>
                  <a:lnTo>
                    <a:pt x="625881" y="1059281"/>
                  </a:lnTo>
                  <a:lnTo>
                    <a:pt x="584492" y="1031532"/>
                  </a:lnTo>
                  <a:lnTo>
                    <a:pt x="546011" y="999985"/>
                  </a:lnTo>
                  <a:lnTo>
                    <a:pt x="510755" y="965009"/>
                  </a:lnTo>
                  <a:lnTo>
                    <a:pt x="479031" y="926960"/>
                  </a:lnTo>
                  <a:lnTo>
                    <a:pt x="451129" y="886218"/>
                  </a:lnTo>
                  <a:lnTo>
                    <a:pt x="427380" y="843153"/>
                  </a:lnTo>
                  <a:lnTo>
                    <a:pt x="408076" y="798144"/>
                  </a:lnTo>
                  <a:lnTo>
                    <a:pt x="393534" y="751535"/>
                  </a:lnTo>
                  <a:lnTo>
                    <a:pt x="384048" y="703707"/>
                  </a:lnTo>
                  <a:lnTo>
                    <a:pt x="379945" y="656082"/>
                  </a:lnTo>
                  <a:lnTo>
                    <a:pt x="380949" y="608736"/>
                  </a:lnTo>
                  <a:lnTo>
                    <a:pt x="386829" y="562013"/>
                  </a:lnTo>
                  <a:lnTo>
                    <a:pt x="397344" y="516216"/>
                  </a:lnTo>
                  <a:lnTo>
                    <a:pt x="412229" y="471665"/>
                  </a:lnTo>
                  <a:lnTo>
                    <a:pt x="431266" y="428688"/>
                  </a:lnTo>
                  <a:lnTo>
                    <a:pt x="454215" y="387616"/>
                  </a:lnTo>
                  <a:lnTo>
                    <a:pt x="480809" y="348767"/>
                  </a:lnTo>
                  <a:lnTo>
                    <a:pt x="510819" y="312458"/>
                  </a:lnTo>
                  <a:lnTo>
                    <a:pt x="544004" y="279006"/>
                  </a:lnTo>
                  <a:lnTo>
                    <a:pt x="580123" y="248742"/>
                  </a:lnTo>
                  <a:lnTo>
                    <a:pt x="618934" y="221996"/>
                  </a:lnTo>
                  <a:lnTo>
                    <a:pt x="660184" y="199072"/>
                  </a:lnTo>
                  <a:lnTo>
                    <a:pt x="703643" y="180314"/>
                  </a:lnTo>
                  <a:lnTo>
                    <a:pt x="749071" y="166027"/>
                  </a:lnTo>
                  <a:lnTo>
                    <a:pt x="796201" y="156540"/>
                  </a:lnTo>
                  <a:lnTo>
                    <a:pt x="836917" y="152107"/>
                  </a:lnTo>
                  <a:lnTo>
                    <a:pt x="878395" y="150622"/>
                  </a:lnTo>
                  <a:lnTo>
                    <a:pt x="919124" y="151993"/>
                  </a:lnTo>
                  <a:lnTo>
                    <a:pt x="960488" y="156083"/>
                  </a:lnTo>
                  <a:lnTo>
                    <a:pt x="1002385" y="162902"/>
                  </a:lnTo>
                  <a:lnTo>
                    <a:pt x="1044752" y="172466"/>
                  </a:lnTo>
                  <a:lnTo>
                    <a:pt x="1087094" y="184556"/>
                  </a:lnTo>
                  <a:lnTo>
                    <a:pt x="1132382" y="200558"/>
                  </a:lnTo>
                  <a:lnTo>
                    <a:pt x="1179195" y="221005"/>
                  </a:lnTo>
                  <a:lnTo>
                    <a:pt x="1226083" y="246430"/>
                  </a:lnTo>
                  <a:lnTo>
                    <a:pt x="1271625" y="277355"/>
                  </a:lnTo>
                  <a:lnTo>
                    <a:pt x="1314399" y="314312"/>
                  </a:lnTo>
                  <a:lnTo>
                    <a:pt x="1352969" y="357822"/>
                  </a:lnTo>
                  <a:lnTo>
                    <a:pt x="1381518" y="400685"/>
                  </a:lnTo>
                  <a:lnTo>
                    <a:pt x="1404454" y="447192"/>
                  </a:lnTo>
                  <a:lnTo>
                    <a:pt x="1421612" y="496582"/>
                  </a:lnTo>
                  <a:lnTo>
                    <a:pt x="1432839" y="548119"/>
                  </a:lnTo>
                  <a:lnTo>
                    <a:pt x="1437982" y="601040"/>
                  </a:lnTo>
                  <a:lnTo>
                    <a:pt x="1437982" y="455383"/>
                  </a:lnTo>
                  <a:lnTo>
                    <a:pt x="1402829" y="380047"/>
                  </a:lnTo>
                  <a:lnTo>
                    <a:pt x="1375829" y="340182"/>
                  </a:lnTo>
                  <a:lnTo>
                    <a:pt x="1340396" y="299478"/>
                  </a:lnTo>
                  <a:lnTo>
                    <a:pt x="1301521" y="264160"/>
                  </a:lnTo>
                  <a:lnTo>
                    <a:pt x="1260221" y="233870"/>
                  </a:lnTo>
                  <a:lnTo>
                    <a:pt x="1217485" y="208229"/>
                  </a:lnTo>
                  <a:lnTo>
                    <a:pt x="1174292" y="186842"/>
                  </a:lnTo>
                  <a:lnTo>
                    <a:pt x="1131633" y="169341"/>
                  </a:lnTo>
                  <a:lnTo>
                    <a:pt x="1090523" y="155333"/>
                  </a:lnTo>
                  <a:lnTo>
                    <a:pt x="1051941" y="144462"/>
                  </a:lnTo>
                  <a:lnTo>
                    <a:pt x="998283" y="132778"/>
                  </a:lnTo>
                  <a:lnTo>
                    <a:pt x="945349" y="125285"/>
                  </a:lnTo>
                  <a:lnTo>
                    <a:pt x="893267" y="121970"/>
                  </a:lnTo>
                  <a:lnTo>
                    <a:pt x="842137" y="122847"/>
                  </a:lnTo>
                  <a:lnTo>
                    <a:pt x="792099" y="127939"/>
                  </a:lnTo>
                  <a:lnTo>
                    <a:pt x="744474" y="137502"/>
                  </a:lnTo>
                  <a:lnTo>
                    <a:pt x="697839" y="152044"/>
                  </a:lnTo>
                  <a:lnTo>
                    <a:pt x="652551" y="171348"/>
                  </a:lnTo>
                  <a:lnTo>
                    <a:pt x="608990" y="195186"/>
                  </a:lnTo>
                  <a:lnTo>
                    <a:pt x="567499" y="223329"/>
                  </a:lnTo>
                  <a:lnTo>
                    <a:pt x="528447" y="255574"/>
                  </a:lnTo>
                  <a:lnTo>
                    <a:pt x="492213" y="291680"/>
                  </a:lnTo>
                  <a:lnTo>
                    <a:pt x="459130" y="331444"/>
                  </a:lnTo>
                  <a:lnTo>
                    <a:pt x="429831" y="374243"/>
                  </a:lnTo>
                  <a:lnTo>
                    <a:pt x="404964" y="419074"/>
                  </a:lnTo>
                  <a:lnTo>
                    <a:pt x="384657" y="465531"/>
                  </a:lnTo>
                  <a:lnTo>
                    <a:pt x="369036" y="513207"/>
                  </a:lnTo>
                  <a:lnTo>
                    <a:pt x="358203" y="561670"/>
                  </a:lnTo>
                  <a:lnTo>
                    <a:pt x="352259" y="610514"/>
                  </a:lnTo>
                  <a:lnTo>
                    <a:pt x="351332" y="659345"/>
                  </a:lnTo>
                  <a:lnTo>
                    <a:pt x="355536" y="707732"/>
                  </a:lnTo>
                  <a:lnTo>
                    <a:pt x="364515" y="754176"/>
                  </a:lnTo>
                  <a:lnTo>
                    <a:pt x="378015" y="799566"/>
                  </a:lnTo>
                  <a:lnTo>
                    <a:pt x="395782" y="843584"/>
                  </a:lnTo>
                  <a:lnTo>
                    <a:pt x="417576" y="885952"/>
                  </a:lnTo>
                  <a:lnTo>
                    <a:pt x="443128" y="926350"/>
                  </a:lnTo>
                  <a:lnTo>
                    <a:pt x="472198" y="964488"/>
                  </a:lnTo>
                  <a:lnTo>
                    <a:pt x="504469" y="999985"/>
                  </a:lnTo>
                  <a:lnTo>
                    <a:pt x="539915" y="1032789"/>
                  </a:lnTo>
                  <a:lnTo>
                    <a:pt x="577964" y="1062291"/>
                  </a:lnTo>
                  <a:lnTo>
                    <a:pt x="618705" y="1088440"/>
                  </a:lnTo>
                  <a:lnTo>
                    <a:pt x="661619" y="1110780"/>
                  </a:lnTo>
                  <a:lnTo>
                    <a:pt x="706564" y="1129042"/>
                  </a:lnTo>
                  <a:lnTo>
                    <a:pt x="759650" y="1145235"/>
                  </a:lnTo>
                  <a:lnTo>
                    <a:pt x="813219" y="1156728"/>
                  </a:lnTo>
                  <a:lnTo>
                    <a:pt x="866889" y="1163586"/>
                  </a:lnTo>
                  <a:lnTo>
                    <a:pt x="920267" y="1165860"/>
                  </a:lnTo>
                  <a:lnTo>
                    <a:pt x="972794" y="1163624"/>
                  </a:lnTo>
                  <a:lnTo>
                    <a:pt x="1024318" y="1156931"/>
                  </a:lnTo>
                  <a:lnTo>
                    <a:pt x="1074458" y="1145832"/>
                  </a:lnTo>
                  <a:lnTo>
                    <a:pt x="1122857" y="1130363"/>
                  </a:lnTo>
                  <a:lnTo>
                    <a:pt x="1169149" y="1110576"/>
                  </a:lnTo>
                  <a:lnTo>
                    <a:pt x="1212951" y="1086523"/>
                  </a:lnTo>
                  <a:lnTo>
                    <a:pt x="1253909" y="1058240"/>
                  </a:lnTo>
                  <a:lnTo>
                    <a:pt x="1289596" y="1027430"/>
                  </a:lnTo>
                  <a:lnTo>
                    <a:pt x="1323073" y="991920"/>
                  </a:lnTo>
                  <a:lnTo>
                    <a:pt x="1353985" y="952296"/>
                  </a:lnTo>
                  <a:lnTo>
                    <a:pt x="1381975" y="909167"/>
                  </a:lnTo>
                  <a:lnTo>
                    <a:pt x="1406702" y="863142"/>
                  </a:lnTo>
                  <a:lnTo>
                    <a:pt x="1427772" y="814819"/>
                  </a:lnTo>
                  <a:lnTo>
                    <a:pt x="1444853" y="764819"/>
                  </a:lnTo>
                  <a:lnTo>
                    <a:pt x="1457591" y="713727"/>
                  </a:lnTo>
                  <a:lnTo>
                    <a:pt x="1464970" y="663917"/>
                  </a:lnTo>
                  <a:lnTo>
                    <a:pt x="1467091" y="613943"/>
                  </a:lnTo>
                  <a:close/>
                </a:path>
                <a:path w="1597659" h="2079625">
                  <a:moveTo>
                    <a:pt x="1597329" y="631532"/>
                  </a:moveTo>
                  <a:lnTo>
                    <a:pt x="1596885" y="582345"/>
                  </a:lnTo>
                  <a:lnTo>
                    <a:pt x="1592402" y="533615"/>
                  </a:lnTo>
                  <a:lnTo>
                    <a:pt x="1583982" y="485660"/>
                  </a:lnTo>
                  <a:lnTo>
                    <a:pt x="1571675" y="438848"/>
                  </a:lnTo>
                  <a:lnTo>
                    <a:pt x="1568767" y="430657"/>
                  </a:lnTo>
                  <a:lnTo>
                    <a:pt x="1568767" y="620331"/>
                  </a:lnTo>
                  <a:lnTo>
                    <a:pt x="1565617" y="672388"/>
                  </a:lnTo>
                  <a:lnTo>
                    <a:pt x="1557591" y="724255"/>
                  </a:lnTo>
                  <a:lnTo>
                    <a:pt x="1545932" y="772833"/>
                  </a:lnTo>
                  <a:lnTo>
                    <a:pt x="1530959" y="820648"/>
                  </a:lnTo>
                  <a:lnTo>
                    <a:pt x="1512862" y="867359"/>
                  </a:lnTo>
                  <a:lnTo>
                    <a:pt x="1491869" y="912571"/>
                  </a:lnTo>
                  <a:lnTo>
                    <a:pt x="1468183" y="955941"/>
                  </a:lnTo>
                  <a:lnTo>
                    <a:pt x="1442034" y="997089"/>
                  </a:lnTo>
                  <a:lnTo>
                    <a:pt x="1413624" y="1035659"/>
                  </a:lnTo>
                  <a:lnTo>
                    <a:pt x="1383169" y="1071283"/>
                  </a:lnTo>
                  <a:lnTo>
                    <a:pt x="1350899" y="1103591"/>
                  </a:lnTo>
                  <a:lnTo>
                    <a:pt x="1317002" y="1132217"/>
                  </a:lnTo>
                  <a:lnTo>
                    <a:pt x="1279232" y="1158900"/>
                  </a:lnTo>
                  <a:lnTo>
                    <a:pt x="1239304" y="1182497"/>
                  </a:lnTo>
                  <a:lnTo>
                    <a:pt x="1197432" y="1202982"/>
                  </a:lnTo>
                  <a:lnTo>
                    <a:pt x="1153820" y="1220317"/>
                  </a:lnTo>
                  <a:lnTo>
                    <a:pt x="1108684" y="1234503"/>
                  </a:lnTo>
                  <a:lnTo>
                    <a:pt x="1062228" y="1245489"/>
                  </a:lnTo>
                  <a:lnTo>
                    <a:pt x="1014679" y="1253248"/>
                  </a:lnTo>
                  <a:lnTo>
                    <a:pt x="966241" y="1257757"/>
                  </a:lnTo>
                  <a:lnTo>
                    <a:pt x="917117" y="1258989"/>
                  </a:lnTo>
                  <a:lnTo>
                    <a:pt x="867537" y="1256931"/>
                  </a:lnTo>
                  <a:lnTo>
                    <a:pt x="817702" y="1251534"/>
                  </a:lnTo>
                  <a:lnTo>
                    <a:pt x="767829" y="1242783"/>
                  </a:lnTo>
                  <a:lnTo>
                    <a:pt x="718134" y="1230642"/>
                  </a:lnTo>
                  <a:lnTo>
                    <a:pt x="693470" y="1221689"/>
                  </a:lnTo>
                  <a:lnTo>
                    <a:pt x="691273" y="1222184"/>
                  </a:lnTo>
                  <a:lnTo>
                    <a:pt x="671144" y="1215847"/>
                  </a:lnTo>
                  <a:lnTo>
                    <a:pt x="671144" y="1246085"/>
                  </a:lnTo>
                  <a:lnTo>
                    <a:pt x="372402" y="1813115"/>
                  </a:lnTo>
                  <a:lnTo>
                    <a:pt x="350697" y="1854339"/>
                  </a:lnTo>
                  <a:lnTo>
                    <a:pt x="307263" y="1936788"/>
                  </a:lnTo>
                  <a:lnTo>
                    <a:pt x="285508" y="1978012"/>
                  </a:lnTo>
                  <a:lnTo>
                    <a:pt x="265404" y="2012556"/>
                  </a:lnTo>
                  <a:lnTo>
                    <a:pt x="237731" y="2040089"/>
                  </a:lnTo>
                  <a:lnTo>
                    <a:pt x="182702" y="2049589"/>
                  </a:lnTo>
                  <a:lnTo>
                    <a:pt x="147561" y="2040877"/>
                  </a:lnTo>
                  <a:lnTo>
                    <a:pt x="106997" y="2023135"/>
                  </a:lnTo>
                  <a:lnTo>
                    <a:pt x="60998" y="1994192"/>
                  </a:lnTo>
                  <a:lnTo>
                    <a:pt x="31572" y="1953183"/>
                  </a:lnTo>
                  <a:lnTo>
                    <a:pt x="28663" y="1932317"/>
                  </a:lnTo>
                  <a:lnTo>
                    <a:pt x="29083" y="1924850"/>
                  </a:lnTo>
                  <a:lnTo>
                    <a:pt x="42354" y="1881187"/>
                  </a:lnTo>
                  <a:lnTo>
                    <a:pt x="63423" y="1843176"/>
                  </a:lnTo>
                  <a:lnTo>
                    <a:pt x="91224" y="1798408"/>
                  </a:lnTo>
                  <a:lnTo>
                    <a:pt x="119405" y="1753946"/>
                  </a:lnTo>
                  <a:lnTo>
                    <a:pt x="147929" y="1709788"/>
                  </a:lnTo>
                  <a:lnTo>
                    <a:pt x="176758" y="1665935"/>
                  </a:lnTo>
                  <a:lnTo>
                    <a:pt x="205854" y="1622399"/>
                  </a:lnTo>
                  <a:lnTo>
                    <a:pt x="235178" y="1579168"/>
                  </a:lnTo>
                  <a:lnTo>
                    <a:pt x="264680" y="1536268"/>
                  </a:lnTo>
                  <a:lnTo>
                    <a:pt x="294347" y="1493685"/>
                  </a:lnTo>
                  <a:lnTo>
                    <a:pt x="324116" y="1451432"/>
                  </a:lnTo>
                  <a:lnTo>
                    <a:pt x="353961" y="1409496"/>
                  </a:lnTo>
                  <a:lnTo>
                    <a:pt x="383832" y="1367904"/>
                  </a:lnTo>
                  <a:lnTo>
                    <a:pt x="413702" y="1326642"/>
                  </a:lnTo>
                  <a:lnTo>
                    <a:pt x="443522" y="1285722"/>
                  </a:lnTo>
                  <a:lnTo>
                    <a:pt x="473265" y="1245133"/>
                  </a:lnTo>
                  <a:lnTo>
                    <a:pt x="502881" y="1204899"/>
                  </a:lnTo>
                  <a:lnTo>
                    <a:pt x="524383" y="1175778"/>
                  </a:lnTo>
                  <a:lnTo>
                    <a:pt x="538187" y="1185354"/>
                  </a:lnTo>
                  <a:lnTo>
                    <a:pt x="590816" y="1213637"/>
                  </a:lnTo>
                  <a:lnTo>
                    <a:pt x="641731" y="1235887"/>
                  </a:lnTo>
                  <a:lnTo>
                    <a:pt x="671144" y="1246085"/>
                  </a:lnTo>
                  <a:lnTo>
                    <a:pt x="671144" y="1215847"/>
                  </a:lnTo>
                  <a:lnTo>
                    <a:pt x="668807" y="1215097"/>
                  </a:lnTo>
                  <a:lnTo>
                    <a:pt x="652106" y="1208925"/>
                  </a:lnTo>
                  <a:lnTo>
                    <a:pt x="635584" y="1202283"/>
                  </a:lnTo>
                  <a:lnTo>
                    <a:pt x="619290" y="1195171"/>
                  </a:lnTo>
                  <a:lnTo>
                    <a:pt x="603313" y="1187615"/>
                  </a:lnTo>
                  <a:lnTo>
                    <a:pt x="602538" y="1187272"/>
                  </a:lnTo>
                  <a:lnTo>
                    <a:pt x="552526" y="1160259"/>
                  </a:lnTo>
                  <a:lnTo>
                    <a:pt x="504952" y="1127023"/>
                  </a:lnTo>
                  <a:lnTo>
                    <a:pt x="469277" y="1098715"/>
                  </a:lnTo>
                  <a:lnTo>
                    <a:pt x="419862" y="1052233"/>
                  </a:lnTo>
                  <a:lnTo>
                    <a:pt x="387731" y="1015860"/>
                  </a:lnTo>
                  <a:lnTo>
                    <a:pt x="358673" y="977569"/>
                  </a:lnTo>
                  <a:lnTo>
                    <a:pt x="332790" y="937564"/>
                  </a:lnTo>
                  <a:lnTo>
                    <a:pt x="310197" y="896035"/>
                  </a:lnTo>
                  <a:lnTo>
                    <a:pt x="290995" y="853186"/>
                  </a:lnTo>
                  <a:lnTo>
                    <a:pt x="275272" y="809205"/>
                  </a:lnTo>
                  <a:lnTo>
                    <a:pt x="263169" y="764311"/>
                  </a:lnTo>
                  <a:lnTo>
                    <a:pt x="254774" y="718693"/>
                  </a:lnTo>
                  <a:lnTo>
                    <a:pt x="250266" y="673404"/>
                  </a:lnTo>
                  <a:lnTo>
                    <a:pt x="249567" y="631532"/>
                  </a:lnTo>
                  <a:lnTo>
                    <a:pt x="249605" y="626859"/>
                  </a:lnTo>
                  <a:lnTo>
                    <a:pt x="252361" y="583476"/>
                  </a:lnTo>
                  <a:lnTo>
                    <a:pt x="258699" y="539178"/>
                  </a:lnTo>
                  <a:lnTo>
                    <a:pt x="268376" y="495566"/>
                  </a:lnTo>
                  <a:lnTo>
                    <a:pt x="281266" y="452831"/>
                  </a:lnTo>
                  <a:lnTo>
                    <a:pt x="297230" y="411124"/>
                  </a:lnTo>
                  <a:lnTo>
                    <a:pt x="316128" y="370649"/>
                  </a:lnTo>
                  <a:lnTo>
                    <a:pt x="337845" y="331558"/>
                  </a:lnTo>
                  <a:lnTo>
                    <a:pt x="362242" y="294055"/>
                  </a:lnTo>
                  <a:lnTo>
                    <a:pt x="389166" y="258305"/>
                  </a:lnTo>
                  <a:lnTo>
                    <a:pt x="418503" y="224472"/>
                  </a:lnTo>
                  <a:lnTo>
                    <a:pt x="450113" y="192760"/>
                  </a:lnTo>
                  <a:lnTo>
                    <a:pt x="483857" y="163322"/>
                  </a:lnTo>
                  <a:lnTo>
                    <a:pt x="519607" y="136359"/>
                  </a:lnTo>
                  <a:lnTo>
                    <a:pt x="557237" y="112039"/>
                  </a:lnTo>
                  <a:lnTo>
                    <a:pt x="596506" y="90576"/>
                  </a:lnTo>
                  <a:lnTo>
                    <a:pt x="637552" y="72021"/>
                  </a:lnTo>
                  <a:lnTo>
                    <a:pt x="679996" y="56680"/>
                  </a:lnTo>
                  <a:lnTo>
                    <a:pt x="723760" y="44704"/>
                  </a:lnTo>
                  <a:lnTo>
                    <a:pt x="768718" y="36245"/>
                  </a:lnTo>
                  <a:lnTo>
                    <a:pt x="819454" y="30734"/>
                  </a:lnTo>
                  <a:lnTo>
                    <a:pt x="871207" y="28879"/>
                  </a:lnTo>
                  <a:lnTo>
                    <a:pt x="921893" y="30581"/>
                  </a:lnTo>
                  <a:lnTo>
                    <a:pt x="973340" y="35674"/>
                  </a:lnTo>
                  <a:lnTo>
                    <a:pt x="1025474" y="44157"/>
                  </a:lnTo>
                  <a:lnTo>
                    <a:pt x="1078230" y="56019"/>
                  </a:lnTo>
                  <a:lnTo>
                    <a:pt x="1118857" y="67335"/>
                  </a:lnTo>
                  <a:lnTo>
                    <a:pt x="1161948" y="81508"/>
                  </a:lnTo>
                  <a:lnTo>
                    <a:pt x="1206665" y="98869"/>
                  </a:lnTo>
                  <a:lnTo>
                    <a:pt x="1252169" y="119697"/>
                  </a:lnTo>
                  <a:lnTo>
                    <a:pt x="1297622" y="144335"/>
                  </a:lnTo>
                  <a:lnTo>
                    <a:pt x="1342199" y="173075"/>
                  </a:lnTo>
                  <a:lnTo>
                    <a:pt x="1385062" y="206248"/>
                  </a:lnTo>
                  <a:lnTo>
                    <a:pt x="1425371" y="244157"/>
                  </a:lnTo>
                  <a:lnTo>
                    <a:pt x="1462303" y="287096"/>
                  </a:lnTo>
                  <a:lnTo>
                    <a:pt x="1490599" y="328307"/>
                  </a:lnTo>
                  <a:lnTo>
                    <a:pt x="1514690" y="372376"/>
                  </a:lnTo>
                  <a:lnTo>
                    <a:pt x="1534490" y="418871"/>
                  </a:lnTo>
                  <a:lnTo>
                    <a:pt x="1549895" y="467347"/>
                  </a:lnTo>
                  <a:lnTo>
                    <a:pt x="1560804" y="517372"/>
                  </a:lnTo>
                  <a:lnTo>
                    <a:pt x="1567129" y="568515"/>
                  </a:lnTo>
                  <a:lnTo>
                    <a:pt x="1568767" y="620331"/>
                  </a:lnTo>
                  <a:lnTo>
                    <a:pt x="1568767" y="430657"/>
                  </a:lnTo>
                  <a:lnTo>
                    <a:pt x="1555572" y="393484"/>
                  </a:lnTo>
                  <a:lnTo>
                    <a:pt x="1535734" y="349923"/>
                  </a:lnTo>
                  <a:lnTo>
                    <a:pt x="1512239" y="308495"/>
                  </a:lnTo>
                  <a:lnTo>
                    <a:pt x="1485163" y="269544"/>
                  </a:lnTo>
                  <a:lnTo>
                    <a:pt x="1450555" y="228815"/>
                  </a:lnTo>
                  <a:lnTo>
                    <a:pt x="1413090" y="192417"/>
                  </a:lnTo>
                  <a:lnTo>
                    <a:pt x="1373378" y="160108"/>
                  </a:lnTo>
                  <a:lnTo>
                    <a:pt x="1332064" y="131635"/>
                  </a:lnTo>
                  <a:lnTo>
                    <a:pt x="1289748" y="106768"/>
                  </a:lnTo>
                  <a:lnTo>
                    <a:pt x="1247089" y="85267"/>
                  </a:lnTo>
                  <a:lnTo>
                    <a:pt x="1204696" y="66890"/>
                  </a:lnTo>
                  <a:lnTo>
                    <a:pt x="1163193" y="51409"/>
                  </a:lnTo>
                  <a:lnTo>
                    <a:pt x="1123226" y="38557"/>
                  </a:lnTo>
                  <a:lnTo>
                    <a:pt x="1085418" y="28117"/>
                  </a:lnTo>
                  <a:lnTo>
                    <a:pt x="1030135" y="15659"/>
                  </a:lnTo>
                  <a:lnTo>
                    <a:pt x="975448" y="6819"/>
                  </a:lnTo>
                  <a:lnTo>
                    <a:pt x="921473" y="1600"/>
                  </a:lnTo>
                  <a:lnTo>
                    <a:pt x="868273" y="0"/>
                  </a:lnTo>
                  <a:lnTo>
                    <a:pt x="815924" y="2006"/>
                  </a:lnTo>
                  <a:lnTo>
                    <a:pt x="764527" y="7645"/>
                  </a:lnTo>
                  <a:lnTo>
                    <a:pt x="717473" y="16586"/>
                  </a:lnTo>
                  <a:lnTo>
                    <a:pt x="671131" y="29489"/>
                  </a:lnTo>
                  <a:lnTo>
                    <a:pt x="625741" y="46215"/>
                  </a:lnTo>
                  <a:lnTo>
                    <a:pt x="581533" y="66624"/>
                  </a:lnTo>
                  <a:lnTo>
                    <a:pt x="538822" y="90525"/>
                  </a:lnTo>
                  <a:lnTo>
                    <a:pt x="497560" y="117932"/>
                  </a:lnTo>
                  <a:lnTo>
                    <a:pt x="458254" y="148551"/>
                  </a:lnTo>
                  <a:lnTo>
                    <a:pt x="421043" y="182295"/>
                  </a:lnTo>
                  <a:lnTo>
                    <a:pt x="386156" y="219024"/>
                  </a:lnTo>
                  <a:lnTo>
                    <a:pt x="353834" y="258584"/>
                  </a:lnTo>
                  <a:lnTo>
                    <a:pt x="324497" y="300609"/>
                  </a:lnTo>
                  <a:lnTo>
                    <a:pt x="298653" y="344284"/>
                  </a:lnTo>
                  <a:lnTo>
                    <a:pt x="276364" y="389382"/>
                  </a:lnTo>
                  <a:lnTo>
                    <a:pt x="257708" y="435622"/>
                  </a:lnTo>
                  <a:lnTo>
                    <a:pt x="242760" y="482739"/>
                  </a:lnTo>
                  <a:lnTo>
                    <a:pt x="231584" y="530504"/>
                  </a:lnTo>
                  <a:lnTo>
                    <a:pt x="224269" y="578624"/>
                  </a:lnTo>
                  <a:lnTo>
                    <a:pt x="220853" y="626859"/>
                  </a:lnTo>
                  <a:lnTo>
                    <a:pt x="221437" y="674954"/>
                  </a:lnTo>
                  <a:lnTo>
                    <a:pt x="226085" y="722630"/>
                  </a:lnTo>
                  <a:lnTo>
                    <a:pt x="234886" y="770458"/>
                  </a:lnTo>
                  <a:lnTo>
                    <a:pt x="247561" y="817511"/>
                  </a:lnTo>
                  <a:lnTo>
                    <a:pt x="264007" y="863587"/>
                  </a:lnTo>
                  <a:lnTo>
                    <a:pt x="284099" y="908481"/>
                  </a:lnTo>
                  <a:lnTo>
                    <a:pt x="307733" y="951979"/>
                  </a:lnTo>
                  <a:lnTo>
                    <a:pt x="334810" y="993876"/>
                  </a:lnTo>
                  <a:lnTo>
                    <a:pt x="365201" y="1033970"/>
                  </a:lnTo>
                  <a:lnTo>
                    <a:pt x="398805" y="1072045"/>
                  </a:lnTo>
                  <a:lnTo>
                    <a:pt x="435508" y="1107897"/>
                  </a:lnTo>
                  <a:lnTo>
                    <a:pt x="488861" y="1151102"/>
                  </a:lnTo>
                  <a:lnTo>
                    <a:pt x="500748" y="1159370"/>
                  </a:lnTo>
                  <a:lnTo>
                    <a:pt x="479704" y="1187856"/>
                  </a:lnTo>
                  <a:lnTo>
                    <a:pt x="450011" y="1228178"/>
                  </a:lnTo>
                  <a:lnTo>
                    <a:pt x="420204" y="1268857"/>
                  </a:lnTo>
                  <a:lnTo>
                    <a:pt x="390309" y="1309890"/>
                  </a:lnTo>
                  <a:lnTo>
                    <a:pt x="360375" y="1351254"/>
                  </a:lnTo>
                  <a:lnTo>
                    <a:pt x="330415" y="1392961"/>
                  </a:lnTo>
                  <a:lnTo>
                    <a:pt x="300494" y="1435011"/>
                  </a:lnTo>
                  <a:lnTo>
                    <a:pt x="270637" y="1477403"/>
                  </a:lnTo>
                  <a:lnTo>
                    <a:pt x="240893" y="1520113"/>
                  </a:lnTo>
                  <a:lnTo>
                    <a:pt x="211289" y="1563154"/>
                  </a:lnTo>
                  <a:lnTo>
                    <a:pt x="181876" y="1606524"/>
                  </a:lnTo>
                  <a:lnTo>
                    <a:pt x="152692" y="1650199"/>
                  </a:lnTo>
                  <a:lnTo>
                    <a:pt x="123761" y="1694205"/>
                  </a:lnTo>
                  <a:lnTo>
                    <a:pt x="95135" y="1738528"/>
                  </a:lnTo>
                  <a:lnTo>
                    <a:pt x="66840" y="1783156"/>
                  </a:lnTo>
                  <a:lnTo>
                    <a:pt x="38938" y="1828101"/>
                  </a:lnTo>
                  <a:lnTo>
                    <a:pt x="16332" y="1868944"/>
                  </a:lnTo>
                  <a:lnTo>
                    <a:pt x="2336" y="1909686"/>
                  </a:lnTo>
                  <a:lnTo>
                    <a:pt x="0" y="1932292"/>
                  </a:lnTo>
                  <a:lnTo>
                    <a:pt x="431" y="1942287"/>
                  </a:lnTo>
                  <a:lnTo>
                    <a:pt x="18313" y="1990496"/>
                  </a:lnTo>
                  <a:lnTo>
                    <a:pt x="66027" y="2033104"/>
                  </a:lnTo>
                  <a:lnTo>
                    <a:pt x="122847" y="2062238"/>
                  </a:lnTo>
                  <a:lnTo>
                    <a:pt x="174713" y="2077554"/>
                  </a:lnTo>
                  <a:lnTo>
                    <a:pt x="197840" y="2079472"/>
                  </a:lnTo>
                  <a:lnTo>
                    <a:pt x="212813" y="2078558"/>
                  </a:lnTo>
                  <a:lnTo>
                    <a:pt x="252628" y="2064740"/>
                  </a:lnTo>
                  <a:lnTo>
                    <a:pt x="287718" y="2030831"/>
                  </a:lnTo>
                  <a:lnTo>
                    <a:pt x="310934" y="1991461"/>
                  </a:lnTo>
                  <a:lnTo>
                    <a:pt x="332689" y="1950237"/>
                  </a:lnTo>
                  <a:lnTo>
                    <a:pt x="354418" y="1909013"/>
                  </a:lnTo>
                  <a:lnTo>
                    <a:pt x="397840" y="1826564"/>
                  </a:lnTo>
                  <a:lnTo>
                    <a:pt x="698690" y="1255674"/>
                  </a:lnTo>
                  <a:lnTo>
                    <a:pt x="699160" y="1254874"/>
                  </a:lnTo>
                  <a:lnTo>
                    <a:pt x="711517" y="1258747"/>
                  </a:lnTo>
                  <a:lnTo>
                    <a:pt x="764324" y="1271485"/>
                  </a:lnTo>
                  <a:lnTo>
                    <a:pt x="817321" y="1280553"/>
                  </a:lnTo>
                  <a:lnTo>
                    <a:pt x="870292" y="1285976"/>
                  </a:lnTo>
                  <a:lnTo>
                    <a:pt x="922997" y="1287780"/>
                  </a:lnTo>
                  <a:lnTo>
                    <a:pt x="973493" y="1286078"/>
                  </a:lnTo>
                  <a:lnTo>
                    <a:pt x="1023302" y="1281061"/>
                  </a:lnTo>
                  <a:lnTo>
                    <a:pt x="1072184" y="1272743"/>
                  </a:lnTo>
                  <a:lnTo>
                    <a:pt x="1119962" y="1261148"/>
                  </a:lnTo>
                  <a:lnTo>
                    <a:pt x="1126705" y="1258989"/>
                  </a:lnTo>
                  <a:lnTo>
                    <a:pt x="1166393" y="1246314"/>
                  </a:lnTo>
                  <a:lnTo>
                    <a:pt x="1211287" y="1228242"/>
                  </a:lnTo>
                  <a:lnTo>
                    <a:pt x="1254417" y="1206995"/>
                  </a:lnTo>
                  <a:lnTo>
                    <a:pt x="1295577" y="1182560"/>
                  </a:lnTo>
                  <a:lnTo>
                    <a:pt x="1334554" y="1154988"/>
                  </a:lnTo>
                  <a:lnTo>
                    <a:pt x="1369987" y="1125080"/>
                  </a:lnTo>
                  <a:lnTo>
                    <a:pt x="1403718" y="1091361"/>
                  </a:lnTo>
                  <a:lnTo>
                    <a:pt x="1435544" y="1054214"/>
                  </a:lnTo>
                  <a:lnTo>
                    <a:pt x="1465237" y="1014006"/>
                  </a:lnTo>
                  <a:lnTo>
                    <a:pt x="1492567" y="971118"/>
                  </a:lnTo>
                  <a:lnTo>
                    <a:pt x="1517307" y="925944"/>
                  </a:lnTo>
                  <a:lnTo>
                    <a:pt x="1539227" y="878852"/>
                  </a:lnTo>
                  <a:lnTo>
                    <a:pt x="1558112" y="830224"/>
                  </a:lnTo>
                  <a:lnTo>
                    <a:pt x="1573720" y="780453"/>
                  </a:lnTo>
                  <a:lnTo>
                    <a:pt x="1585849" y="729907"/>
                  </a:lnTo>
                  <a:lnTo>
                    <a:pt x="1593672" y="680834"/>
                  </a:lnTo>
                  <a:lnTo>
                    <a:pt x="1597329" y="631532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995" y="8601445"/>
              <a:ext cx="210358" cy="1565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320745" y="8700417"/>
              <a:ext cx="269875" cy="128270"/>
            </a:xfrm>
            <a:custGeom>
              <a:avLst/>
              <a:gdLst/>
              <a:ahLst/>
              <a:cxnLst/>
              <a:rect l="l" t="t" r="r" b="b"/>
              <a:pathLst>
                <a:path w="269875" h="128270">
                  <a:moveTo>
                    <a:pt x="259930" y="127653"/>
                  </a:moveTo>
                  <a:lnTo>
                    <a:pt x="253594" y="127653"/>
                  </a:lnTo>
                  <a:lnTo>
                    <a:pt x="252310" y="127653"/>
                  </a:lnTo>
                  <a:lnTo>
                    <a:pt x="250940" y="127482"/>
                  </a:lnTo>
                  <a:lnTo>
                    <a:pt x="249656" y="127054"/>
                  </a:lnTo>
                  <a:lnTo>
                    <a:pt x="190368" y="107876"/>
                  </a:lnTo>
                  <a:lnTo>
                    <a:pt x="133650" y="86073"/>
                  </a:lnTo>
                  <a:lnTo>
                    <a:pt x="82602" y="64073"/>
                  </a:lnTo>
                  <a:lnTo>
                    <a:pt x="40328" y="44303"/>
                  </a:lnTo>
                  <a:lnTo>
                    <a:pt x="2825" y="25599"/>
                  </a:lnTo>
                  <a:lnTo>
                    <a:pt x="0" y="16866"/>
                  </a:lnTo>
                  <a:lnTo>
                    <a:pt x="3681" y="9845"/>
                  </a:lnTo>
                  <a:lnTo>
                    <a:pt x="7277" y="2739"/>
                  </a:lnTo>
                  <a:lnTo>
                    <a:pt x="16010" y="0"/>
                  </a:lnTo>
                  <a:lnTo>
                    <a:pt x="23030" y="3595"/>
                  </a:lnTo>
                  <a:lnTo>
                    <a:pt x="52818" y="18425"/>
                  </a:lnTo>
                  <a:lnTo>
                    <a:pt x="94220" y="37799"/>
                  </a:lnTo>
                  <a:lnTo>
                    <a:pt x="144178" y="59340"/>
                  </a:lnTo>
                  <a:lnTo>
                    <a:pt x="199635" y="80666"/>
                  </a:lnTo>
                  <a:lnTo>
                    <a:pt x="257532" y="99400"/>
                  </a:lnTo>
                  <a:lnTo>
                    <a:pt x="265152" y="101626"/>
                  </a:lnTo>
                  <a:lnTo>
                    <a:pt x="269604" y="109588"/>
                  </a:lnTo>
                  <a:lnTo>
                    <a:pt x="267378" y="117208"/>
                  </a:lnTo>
                  <a:lnTo>
                    <a:pt x="265666" y="123543"/>
                  </a:lnTo>
                  <a:lnTo>
                    <a:pt x="259930" y="127653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06276" y="8748790"/>
              <a:ext cx="244690" cy="1176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769822" y="7086727"/>
              <a:ext cx="382270" cy="397510"/>
            </a:xfrm>
            <a:custGeom>
              <a:avLst/>
              <a:gdLst/>
              <a:ahLst/>
              <a:cxnLst/>
              <a:rect l="l" t="t" r="r" b="b"/>
              <a:pathLst>
                <a:path w="382269" h="397509">
                  <a:moveTo>
                    <a:pt x="33540" y="397001"/>
                  </a:moveTo>
                  <a:lnTo>
                    <a:pt x="25834" y="397001"/>
                  </a:lnTo>
                  <a:lnTo>
                    <a:pt x="18300" y="394689"/>
                  </a:lnTo>
                  <a:lnTo>
                    <a:pt x="11964" y="389210"/>
                  </a:lnTo>
                  <a:lnTo>
                    <a:pt x="3020" y="376808"/>
                  </a:lnTo>
                  <a:lnTo>
                    <a:pt x="0" y="363193"/>
                  </a:lnTo>
                  <a:lnTo>
                    <a:pt x="478" y="350815"/>
                  </a:lnTo>
                  <a:lnTo>
                    <a:pt x="14764" y="297217"/>
                  </a:lnTo>
                  <a:lnTo>
                    <a:pt x="33362" y="251577"/>
                  </a:lnTo>
                  <a:lnTo>
                    <a:pt x="57202" y="206281"/>
                  </a:lnTo>
                  <a:lnTo>
                    <a:pt x="85658" y="162404"/>
                  </a:lnTo>
                  <a:lnTo>
                    <a:pt x="118104" y="121024"/>
                  </a:lnTo>
                  <a:lnTo>
                    <a:pt x="153916" y="83218"/>
                  </a:lnTo>
                  <a:lnTo>
                    <a:pt x="193648" y="50410"/>
                  </a:lnTo>
                  <a:lnTo>
                    <a:pt x="235989" y="25267"/>
                  </a:lnTo>
                  <a:lnTo>
                    <a:pt x="279888" y="8295"/>
                  </a:lnTo>
                  <a:lnTo>
                    <a:pt x="324292" y="0"/>
                  </a:lnTo>
                  <a:lnTo>
                    <a:pt x="343752" y="398"/>
                  </a:lnTo>
                  <a:lnTo>
                    <a:pt x="359961" y="4987"/>
                  </a:lnTo>
                  <a:lnTo>
                    <a:pt x="372270" y="13460"/>
                  </a:lnTo>
                  <a:lnTo>
                    <a:pt x="380028" y="25513"/>
                  </a:lnTo>
                  <a:lnTo>
                    <a:pt x="380405" y="28510"/>
                  </a:lnTo>
                  <a:lnTo>
                    <a:pt x="330370" y="28510"/>
                  </a:lnTo>
                  <a:lnTo>
                    <a:pt x="328487" y="28595"/>
                  </a:lnTo>
                  <a:lnTo>
                    <a:pt x="287146" y="36203"/>
                  </a:lnTo>
                  <a:lnTo>
                    <a:pt x="247869" y="51530"/>
                  </a:lnTo>
                  <a:lnTo>
                    <a:pt x="209795" y="74289"/>
                  </a:lnTo>
                  <a:lnTo>
                    <a:pt x="173864" y="104023"/>
                  </a:lnTo>
                  <a:lnTo>
                    <a:pt x="139946" y="139834"/>
                  </a:lnTo>
                  <a:lnTo>
                    <a:pt x="109221" y="178953"/>
                  </a:lnTo>
                  <a:lnTo>
                    <a:pt x="82287" y="220364"/>
                  </a:lnTo>
                  <a:lnTo>
                    <a:pt x="59741" y="263053"/>
                  </a:lnTo>
                  <a:lnTo>
                    <a:pt x="42180" y="306003"/>
                  </a:lnTo>
                  <a:lnTo>
                    <a:pt x="30201" y="348200"/>
                  </a:lnTo>
                  <a:lnTo>
                    <a:pt x="27033" y="362754"/>
                  </a:lnTo>
                  <a:lnTo>
                    <a:pt x="29858" y="366607"/>
                  </a:lnTo>
                  <a:lnTo>
                    <a:pt x="30800" y="367378"/>
                  </a:lnTo>
                  <a:lnTo>
                    <a:pt x="32769" y="369090"/>
                  </a:lnTo>
                  <a:lnTo>
                    <a:pt x="74455" y="369090"/>
                  </a:lnTo>
                  <a:lnTo>
                    <a:pt x="73993" y="370021"/>
                  </a:lnTo>
                  <a:lnTo>
                    <a:pt x="41339" y="396212"/>
                  </a:lnTo>
                  <a:lnTo>
                    <a:pt x="33540" y="397001"/>
                  </a:lnTo>
                  <a:close/>
                </a:path>
                <a:path w="382269" h="397509">
                  <a:moveTo>
                    <a:pt x="74455" y="369090"/>
                  </a:moveTo>
                  <a:lnTo>
                    <a:pt x="32769" y="369090"/>
                  </a:lnTo>
                  <a:lnTo>
                    <a:pt x="38677" y="368063"/>
                  </a:lnTo>
                  <a:lnTo>
                    <a:pt x="42529" y="364552"/>
                  </a:lnTo>
                  <a:lnTo>
                    <a:pt x="46339" y="360182"/>
                  </a:lnTo>
                  <a:lnTo>
                    <a:pt x="49571" y="354824"/>
                  </a:lnTo>
                  <a:lnTo>
                    <a:pt x="52450" y="348744"/>
                  </a:lnTo>
                  <a:lnTo>
                    <a:pt x="55885" y="340580"/>
                  </a:lnTo>
                  <a:lnTo>
                    <a:pt x="76978" y="295759"/>
                  </a:lnTo>
                  <a:lnTo>
                    <a:pt x="102240" y="253194"/>
                  </a:lnTo>
                  <a:lnTo>
                    <a:pt x="131376" y="213192"/>
                  </a:lnTo>
                  <a:lnTo>
                    <a:pt x="164093" y="176058"/>
                  </a:lnTo>
                  <a:lnTo>
                    <a:pt x="200097" y="142099"/>
                  </a:lnTo>
                  <a:lnTo>
                    <a:pt x="239094" y="111620"/>
                  </a:lnTo>
                  <a:lnTo>
                    <a:pt x="280790" y="84928"/>
                  </a:lnTo>
                  <a:lnTo>
                    <a:pt x="324891" y="62328"/>
                  </a:lnTo>
                  <a:lnTo>
                    <a:pt x="336385" y="56315"/>
                  </a:lnTo>
                  <a:lnTo>
                    <a:pt x="346081" y="49411"/>
                  </a:lnTo>
                  <a:lnTo>
                    <a:pt x="352245" y="42330"/>
                  </a:lnTo>
                  <a:lnTo>
                    <a:pt x="353144" y="35787"/>
                  </a:lnTo>
                  <a:lnTo>
                    <a:pt x="351175" y="30650"/>
                  </a:lnTo>
                  <a:lnTo>
                    <a:pt x="341672" y="28510"/>
                  </a:lnTo>
                  <a:lnTo>
                    <a:pt x="380405" y="28510"/>
                  </a:lnTo>
                  <a:lnTo>
                    <a:pt x="360174" y="75093"/>
                  </a:lnTo>
                  <a:lnTo>
                    <a:pt x="295018" y="109967"/>
                  </a:lnTo>
                  <a:lnTo>
                    <a:pt x="255606" y="135185"/>
                  </a:lnTo>
                  <a:lnTo>
                    <a:pt x="218746" y="163978"/>
                  </a:lnTo>
                  <a:lnTo>
                    <a:pt x="184716" y="196060"/>
                  </a:lnTo>
                  <a:lnTo>
                    <a:pt x="153792" y="231144"/>
                  </a:lnTo>
                  <a:lnTo>
                    <a:pt x="126251" y="268943"/>
                  </a:lnTo>
                  <a:lnTo>
                    <a:pt x="102370" y="309171"/>
                  </a:lnTo>
                  <a:lnTo>
                    <a:pt x="82426" y="351539"/>
                  </a:lnTo>
                  <a:lnTo>
                    <a:pt x="78204" y="361525"/>
                  </a:lnTo>
                  <a:lnTo>
                    <a:pt x="74455" y="369090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7774" y="7517560"/>
              <a:ext cx="92014" cy="14801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0" y="7954391"/>
            <a:ext cx="2351405" cy="2324100"/>
          </a:xfrm>
          <a:custGeom>
            <a:avLst/>
            <a:gdLst/>
            <a:ahLst/>
            <a:cxnLst/>
            <a:rect l="l" t="t" r="r" b="b"/>
            <a:pathLst>
              <a:path w="2351405" h="2324100">
                <a:moveTo>
                  <a:pt x="1049127" y="1269999"/>
                </a:moveTo>
                <a:lnTo>
                  <a:pt x="696689" y="1269999"/>
                </a:lnTo>
                <a:lnTo>
                  <a:pt x="687701" y="1219199"/>
                </a:lnTo>
                <a:lnTo>
                  <a:pt x="678440" y="1168399"/>
                </a:lnTo>
                <a:lnTo>
                  <a:pt x="668949" y="1117599"/>
                </a:lnTo>
                <a:lnTo>
                  <a:pt x="659266" y="1066799"/>
                </a:lnTo>
                <a:lnTo>
                  <a:pt x="649432" y="1015999"/>
                </a:lnTo>
                <a:lnTo>
                  <a:pt x="639486" y="965199"/>
                </a:lnTo>
                <a:lnTo>
                  <a:pt x="629468" y="914399"/>
                </a:lnTo>
                <a:lnTo>
                  <a:pt x="609379" y="812799"/>
                </a:lnTo>
                <a:lnTo>
                  <a:pt x="599388" y="761999"/>
                </a:lnTo>
                <a:lnTo>
                  <a:pt x="589484" y="711199"/>
                </a:lnTo>
                <a:lnTo>
                  <a:pt x="579710" y="660399"/>
                </a:lnTo>
                <a:lnTo>
                  <a:pt x="570103" y="609599"/>
                </a:lnTo>
                <a:lnTo>
                  <a:pt x="560705" y="558799"/>
                </a:lnTo>
                <a:lnTo>
                  <a:pt x="551556" y="507999"/>
                </a:lnTo>
                <a:lnTo>
                  <a:pt x="542695" y="457199"/>
                </a:lnTo>
                <a:lnTo>
                  <a:pt x="534163" y="406399"/>
                </a:lnTo>
                <a:lnTo>
                  <a:pt x="525999" y="355599"/>
                </a:lnTo>
                <a:lnTo>
                  <a:pt x="517382" y="292099"/>
                </a:lnTo>
                <a:lnTo>
                  <a:pt x="511155" y="241299"/>
                </a:lnTo>
                <a:lnTo>
                  <a:pt x="507207" y="177799"/>
                </a:lnTo>
                <a:lnTo>
                  <a:pt x="505431" y="126999"/>
                </a:lnTo>
                <a:lnTo>
                  <a:pt x="505475" y="101599"/>
                </a:lnTo>
                <a:lnTo>
                  <a:pt x="508960" y="63499"/>
                </a:lnTo>
                <a:lnTo>
                  <a:pt x="531483" y="25399"/>
                </a:lnTo>
                <a:lnTo>
                  <a:pt x="616809" y="0"/>
                </a:lnTo>
                <a:lnTo>
                  <a:pt x="655002" y="12699"/>
                </a:lnTo>
                <a:lnTo>
                  <a:pt x="677349" y="50799"/>
                </a:lnTo>
                <a:lnTo>
                  <a:pt x="689053" y="101599"/>
                </a:lnTo>
                <a:lnTo>
                  <a:pt x="695317" y="139699"/>
                </a:lnTo>
                <a:lnTo>
                  <a:pt x="701346" y="190499"/>
                </a:lnTo>
                <a:lnTo>
                  <a:pt x="709819" y="228599"/>
                </a:lnTo>
                <a:lnTo>
                  <a:pt x="718648" y="279399"/>
                </a:lnTo>
                <a:lnTo>
                  <a:pt x="727800" y="330199"/>
                </a:lnTo>
                <a:lnTo>
                  <a:pt x="737241" y="380999"/>
                </a:lnTo>
                <a:lnTo>
                  <a:pt x="746935" y="431799"/>
                </a:lnTo>
                <a:lnTo>
                  <a:pt x="756850" y="482599"/>
                </a:lnTo>
                <a:lnTo>
                  <a:pt x="766950" y="533399"/>
                </a:lnTo>
                <a:lnTo>
                  <a:pt x="777202" y="584199"/>
                </a:lnTo>
                <a:lnTo>
                  <a:pt x="787570" y="634999"/>
                </a:lnTo>
                <a:lnTo>
                  <a:pt x="798021" y="685799"/>
                </a:lnTo>
                <a:lnTo>
                  <a:pt x="829528" y="825499"/>
                </a:lnTo>
                <a:lnTo>
                  <a:pt x="839967" y="876299"/>
                </a:lnTo>
                <a:lnTo>
                  <a:pt x="850318" y="927099"/>
                </a:lnTo>
                <a:lnTo>
                  <a:pt x="860545" y="977899"/>
                </a:lnTo>
                <a:lnTo>
                  <a:pt x="870616" y="1028699"/>
                </a:lnTo>
                <a:lnTo>
                  <a:pt x="880494" y="1079499"/>
                </a:lnTo>
                <a:lnTo>
                  <a:pt x="890147" y="1130299"/>
                </a:lnTo>
                <a:lnTo>
                  <a:pt x="1145704" y="1130299"/>
                </a:lnTo>
                <a:lnTo>
                  <a:pt x="1126288" y="1155699"/>
                </a:lnTo>
                <a:lnTo>
                  <a:pt x="1049127" y="1269999"/>
                </a:lnTo>
                <a:close/>
              </a:path>
              <a:path w="2351405" h="2324100">
                <a:moveTo>
                  <a:pt x="1145704" y="1130299"/>
                </a:moveTo>
                <a:lnTo>
                  <a:pt x="890147" y="1130299"/>
                </a:lnTo>
                <a:lnTo>
                  <a:pt x="918307" y="1092199"/>
                </a:lnTo>
                <a:lnTo>
                  <a:pt x="946624" y="1041399"/>
                </a:lnTo>
                <a:lnTo>
                  <a:pt x="1003777" y="965199"/>
                </a:lnTo>
                <a:lnTo>
                  <a:pt x="1061696" y="888999"/>
                </a:lnTo>
                <a:lnTo>
                  <a:pt x="1090972" y="838199"/>
                </a:lnTo>
                <a:lnTo>
                  <a:pt x="1120474" y="800099"/>
                </a:lnTo>
                <a:lnTo>
                  <a:pt x="1150212" y="761999"/>
                </a:lnTo>
                <a:lnTo>
                  <a:pt x="1180200" y="723899"/>
                </a:lnTo>
                <a:lnTo>
                  <a:pt x="1210447" y="685799"/>
                </a:lnTo>
                <a:lnTo>
                  <a:pt x="1240965" y="647699"/>
                </a:lnTo>
                <a:lnTo>
                  <a:pt x="1271766" y="609599"/>
                </a:lnTo>
                <a:lnTo>
                  <a:pt x="1302862" y="571499"/>
                </a:lnTo>
                <a:lnTo>
                  <a:pt x="1334262" y="533399"/>
                </a:lnTo>
                <a:lnTo>
                  <a:pt x="1365980" y="495299"/>
                </a:lnTo>
                <a:lnTo>
                  <a:pt x="1398025" y="457199"/>
                </a:lnTo>
                <a:lnTo>
                  <a:pt x="1430410" y="419099"/>
                </a:lnTo>
                <a:lnTo>
                  <a:pt x="1463146" y="380999"/>
                </a:lnTo>
                <a:lnTo>
                  <a:pt x="1487327" y="342899"/>
                </a:lnTo>
                <a:lnTo>
                  <a:pt x="1512749" y="317499"/>
                </a:lnTo>
                <a:lnTo>
                  <a:pt x="1539917" y="279399"/>
                </a:lnTo>
                <a:lnTo>
                  <a:pt x="1569335" y="253999"/>
                </a:lnTo>
                <a:lnTo>
                  <a:pt x="1601508" y="241299"/>
                </a:lnTo>
                <a:lnTo>
                  <a:pt x="1636940" y="241299"/>
                </a:lnTo>
                <a:lnTo>
                  <a:pt x="1676137" y="253999"/>
                </a:lnTo>
                <a:lnTo>
                  <a:pt x="1702363" y="279399"/>
                </a:lnTo>
                <a:lnTo>
                  <a:pt x="1709353" y="317499"/>
                </a:lnTo>
                <a:lnTo>
                  <a:pt x="1701807" y="355599"/>
                </a:lnTo>
                <a:lnTo>
                  <a:pt x="1684425" y="393699"/>
                </a:lnTo>
                <a:lnTo>
                  <a:pt x="1661908" y="431799"/>
                </a:lnTo>
                <a:lnTo>
                  <a:pt x="1629637" y="482599"/>
                </a:lnTo>
                <a:lnTo>
                  <a:pt x="1595983" y="520699"/>
                </a:lnTo>
                <a:lnTo>
                  <a:pt x="1561383" y="571499"/>
                </a:lnTo>
                <a:lnTo>
                  <a:pt x="1526274" y="609599"/>
                </a:lnTo>
                <a:lnTo>
                  <a:pt x="1493859" y="647699"/>
                </a:lnTo>
                <a:lnTo>
                  <a:pt x="1461718" y="685799"/>
                </a:lnTo>
                <a:lnTo>
                  <a:pt x="1429853" y="736599"/>
                </a:lnTo>
                <a:lnTo>
                  <a:pt x="1398262" y="774699"/>
                </a:lnTo>
                <a:lnTo>
                  <a:pt x="1366947" y="812799"/>
                </a:lnTo>
                <a:lnTo>
                  <a:pt x="1335905" y="863599"/>
                </a:lnTo>
                <a:lnTo>
                  <a:pt x="1305138" y="901699"/>
                </a:lnTo>
                <a:lnTo>
                  <a:pt x="1274645" y="939799"/>
                </a:lnTo>
                <a:lnTo>
                  <a:pt x="1244426" y="990599"/>
                </a:lnTo>
                <a:lnTo>
                  <a:pt x="1214481" y="1028699"/>
                </a:lnTo>
                <a:lnTo>
                  <a:pt x="1184810" y="1066799"/>
                </a:lnTo>
                <a:lnTo>
                  <a:pt x="1155412" y="1117599"/>
                </a:lnTo>
                <a:lnTo>
                  <a:pt x="1145704" y="1130299"/>
                </a:lnTo>
                <a:close/>
              </a:path>
              <a:path w="2351405" h="2324100">
                <a:moveTo>
                  <a:pt x="2238594" y="1435099"/>
                </a:moveTo>
                <a:lnTo>
                  <a:pt x="347353" y="1435099"/>
                </a:lnTo>
                <a:lnTo>
                  <a:pt x="397415" y="1422399"/>
                </a:lnTo>
                <a:lnTo>
                  <a:pt x="426145" y="1422399"/>
                </a:lnTo>
                <a:lnTo>
                  <a:pt x="454900" y="1409699"/>
                </a:lnTo>
                <a:lnTo>
                  <a:pt x="512481" y="1409699"/>
                </a:lnTo>
                <a:lnTo>
                  <a:pt x="364773" y="1282699"/>
                </a:lnTo>
                <a:lnTo>
                  <a:pt x="290824" y="1231899"/>
                </a:lnTo>
                <a:lnTo>
                  <a:pt x="253826" y="1193799"/>
                </a:lnTo>
                <a:lnTo>
                  <a:pt x="214513" y="1168399"/>
                </a:lnTo>
                <a:lnTo>
                  <a:pt x="175390" y="1130299"/>
                </a:lnTo>
                <a:lnTo>
                  <a:pt x="136430" y="1104899"/>
                </a:lnTo>
                <a:lnTo>
                  <a:pt x="97607" y="1066799"/>
                </a:lnTo>
                <a:lnTo>
                  <a:pt x="58895" y="1041399"/>
                </a:lnTo>
                <a:lnTo>
                  <a:pt x="20267" y="1003299"/>
                </a:lnTo>
                <a:lnTo>
                  <a:pt x="0" y="990599"/>
                </a:lnTo>
                <a:lnTo>
                  <a:pt x="0" y="711199"/>
                </a:lnTo>
                <a:lnTo>
                  <a:pt x="25560" y="736599"/>
                </a:lnTo>
                <a:lnTo>
                  <a:pt x="103833" y="787399"/>
                </a:lnTo>
                <a:lnTo>
                  <a:pt x="142928" y="825499"/>
                </a:lnTo>
                <a:lnTo>
                  <a:pt x="182003" y="850899"/>
                </a:lnTo>
                <a:lnTo>
                  <a:pt x="416330" y="1041399"/>
                </a:lnTo>
                <a:lnTo>
                  <a:pt x="455415" y="1079499"/>
                </a:lnTo>
                <a:lnTo>
                  <a:pt x="494522" y="1104899"/>
                </a:lnTo>
                <a:lnTo>
                  <a:pt x="533658" y="1142999"/>
                </a:lnTo>
                <a:lnTo>
                  <a:pt x="603814" y="1193799"/>
                </a:lnTo>
                <a:lnTo>
                  <a:pt x="696689" y="1269999"/>
                </a:lnTo>
                <a:lnTo>
                  <a:pt x="1049127" y="1269999"/>
                </a:lnTo>
                <a:lnTo>
                  <a:pt x="1040554" y="1282699"/>
                </a:lnTo>
                <a:lnTo>
                  <a:pt x="1012521" y="1320799"/>
                </a:lnTo>
                <a:lnTo>
                  <a:pt x="1006063" y="1333499"/>
                </a:lnTo>
                <a:lnTo>
                  <a:pt x="999666" y="1346199"/>
                </a:lnTo>
                <a:lnTo>
                  <a:pt x="986908" y="1358899"/>
                </a:lnTo>
                <a:lnTo>
                  <a:pt x="2346363" y="1358899"/>
                </a:lnTo>
                <a:lnTo>
                  <a:pt x="2332347" y="1384299"/>
                </a:lnTo>
                <a:lnTo>
                  <a:pt x="2309469" y="1409699"/>
                </a:lnTo>
                <a:lnTo>
                  <a:pt x="2278096" y="1422399"/>
                </a:lnTo>
                <a:lnTo>
                  <a:pt x="2238594" y="1435099"/>
                </a:lnTo>
                <a:close/>
              </a:path>
              <a:path w="2351405" h="2324100">
                <a:moveTo>
                  <a:pt x="2346363" y="1358899"/>
                </a:moveTo>
                <a:lnTo>
                  <a:pt x="1041188" y="1358899"/>
                </a:lnTo>
                <a:lnTo>
                  <a:pt x="1095422" y="1346199"/>
                </a:lnTo>
                <a:lnTo>
                  <a:pt x="1149594" y="1346199"/>
                </a:lnTo>
                <a:lnTo>
                  <a:pt x="1203691" y="1333499"/>
                </a:lnTo>
                <a:lnTo>
                  <a:pt x="1257698" y="1333499"/>
                </a:lnTo>
                <a:lnTo>
                  <a:pt x="1311601" y="1320799"/>
                </a:lnTo>
                <a:lnTo>
                  <a:pt x="1361389" y="1308099"/>
                </a:lnTo>
                <a:lnTo>
                  <a:pt x="1411210" y="1308099"/>
                </a:lnTo>
                <a:lnTo>
                  <a:pt x="1461067" y="1295399"/>
                </a:lnTo>
                <a:lnTo>
                  <a:pt x="1510959" y="1295399"/>
                </a:lnTo>
                <a:lnTo>
                  <a:pt x="1560890" y="1282699"/>
                </a:lnTo>
                <a:lnTo>
                  <a:pt x="1610859" y="1282699"/>
                </a:lnTo>
                <a:lnTo>
                  <a:pt x="1660869" y="1269999"/>
                </a:lnTo>
                <a:lnTo>
                  <a:pt x="1710921" y="1269999"/>
                </a:lnTo>
                <a:lnTo>
                  <a:pt x="1761016" y="1257299"/>
                </a:lnTo>
                <a:lnTo>
                  <a:pt x="1861340" y="1257299"/>
                </a:lnTo>
                <a:lnTo>
                  <a:pt x="1911573" y="1244599"/>
                </a:lnTo>
                <a:lnTo>
                  <a:pt x="1962831" y="1244599"/>
                </a:lnTo>
                <a:lnTo>
                  <a:pt x="2014139" y="1231899"/>
                </a:lnTo>
                <a:lnTo>
                  <a:pt x="2065476" y="1231899"/>
                </a:lnTo>
                <a:lnTo>
                  <a:pt x="2116820" y="1219199"/>
                </a:lnTo>
                <a:lnTo>
                  <a:pt x="2270676" y="1219199"/>
                </a:lnTo>
                <a:lnTo>
                  <a:pt x="2306471" y="1231899"/>
                </a:lnTo>
                <a:lnTo>
                  <a:pt x="2331571" y="1257299"/>
                </a:lnTo>
                <a:lnTo>
                  <a:pt x="2346342" y="1282699"/>
                </a:lnTo>
                <a:lnTo>
                  <a:pt x="2351150" y="1320799"/>
                </a:lnTo>
                <a:lnTo>
                  <a:pt x="2346363" y="1358899"/>
                </a:lnTo>
                <a:close/>
              </a:path>
              <a:path w="2351405" h="2324100">
                <a:moveTo>
                  <a:pt x="2141595" y="1447799"/>
                </a:moveTo>
                <a:lnTo>
                  <a:pt x="247312" y="1447799"/>
                </a:lnTo>
                <a:lnTo>
                  <a:pt x="297321" y="1435099"/>
                </a:lnTo>
                <a:lnTo>
                  <a:pt x="2190098" y="1435099"/>
                </a:lnTo>
                <a:lnTo>
                  <a:pt x="2141595" y="1447799"/>
                </a:lnTo>
                <a:close/>
              </a:path>
              <a:path w="2351405" h="2324100">
                <a:moveTo>
                  <a:pt x="0" y="1701799"/>
                </a:moveTo>
                <a:lnTo>
                  <a:pt x="0" y="1485899"/>
                </a:lnTo>
                <a:lnTo>
                  <a:pt x="147344" y="1460499"/>
                </a:lnTo>
                <a:lnTo>
                  <a:pt x="197322" y="1447799"/>
                </a:lnTo>
                <a:lnTo>
                  <a:pt x="2093086" y="1447799"/>
                </a:lnTo>
                <a:lnTo>
                  <a:pt x="2044569" y="1460499"/>
                </a:lnTo>
                <a:lnTo>
                  <a:pt x="1947510" y="1460499"/>
                </a:lnTo>
                <a:lnTo>
                  <a:pt x="1898967" y="1473199"/>
                </a:lnTo>
                <a:lnTo>
                  <a:pt x="1850414" y="1473199"/>
                </a:lnTo>
                <a:lnTo>
                  <a:pt x="1801850" y="1485899"/>
                </a:lnTo>
                <a:lnTo>
                  <a:pt x="1704687" y="1485899"/>
                </a:lnTo>
                <a:lnTo>
                  <a:pt x="1656087" y="1498599"/>
                </a:lnTo>
                <a:lnTo>
                  <a:pt x="1606906" y="1498599"/>
                </a:lnTo>
                <a:lnTo>
                  <a:pt x="1557796" y="1511299"/>
                </a:lnTo>
                <a:lnTo>
                  <a:pt x="1508741" y="1511299"/>
                </a:lnTo>
                <a:lnTo>
                  <a:pt x="1459726" y="1523999"/>
                </a:lnTo>
                <a:lnTo>
                  <a:pt x="1410735" y="1523999"/>
                </a:lnTo>
                <a:lnTo>
                  <a:pt x="1312764" y="1549399"/>
                </a:lnTo>
                <a:lnTo>
                  <a:pt x="1263753" y="1549399"/>
                </a:lnTo>
                <a:lnTo>
                  <a:pt x="1214704" y="1562099"/>
                </a:lnTo>
                <a:lnTo>
                  <a:pt x="1165602" y="1562099"/>
                </a:lnTo>
                <a:lnTo>
                  <a:pt x="1116431" y="1574799"/>
                </a:lnTo>
                <a:lnTo>
                  <a:pt x="1067176" y="1574799"/>
                </a:lnTo>
                <a:lnTo>
                  <a:pt x="1106651" y="1612899"/>
                </a:lnTo>
                <a:lnTo>
                  <a:pt x="1126374" y="1625599"/>
                </a:lnTo>
                <a:lnTo>
                  <a:pt x="470629" y="1625599"/>
                </a:lnTo>
                <a:lnTo>
                  <a:pt x="437193" y="1638299"/>
                </a:lnTo>
                <a:lnTo>
                  <a:pt x="387785" y="1638299"/>
                </a:lnTo>
                <a:lnTo>
                  <a:pt x="338371" y="1650999"/>
                </a:lnTo>
                <a:lnTo>
                  <a:pt x="91261" y="1689099"/>
                </a:lnTo>
                <a:lnTo>
                  <a:pt x="0" y="1701799"/>
                </a:lnTo>
                <a:close/>
              </a:path>
              <a:path w="2351405" h="2324100">
                <a:moveTo>
                  <a:pt x="393951" y="2324099"/>
                </a:moveTo>
                <a:lnTo>
                  <a:pt x="140025" y="2324099"/>
                </a:lnTo>
                <a:lnTo>
                  <a:pt x="151232" y="2311399"/>
                </a:lnTo>
                <a:lnTo>
                  <a:pt x="176941" y="2260599"/>
                </a:lnTo>
                <a:lnTo>
                  <a:pt x="202760" y="2222499"/>
                </a:lnTo>
                <a:lnTo>
                  <a:pt x="228679" y="2171699"/>
                </a:lnTo>
                <a:lnTo>
                  <a:pt x="280786" y="2095499"/>
                </a:lnTo>
                <a:lnTo>
                  <a:pt x="306958" y="2044699"/>
                </a:lnTo>
                <a:lnTo>
                  <a:pt x="359498" y="1968499"/>
                </a:lnTo>
                <a:lnTo>
                  <a:pt x="385849" y="1917699"/>
                </a:lnTo>
                <a:lnTo>
                  <a:pt x="412245" y="1879599"/>
                </a:lnTo>
                <a:lnTo>
                  <a:pt x="438676" y="1828799"/>
                </a:lnTo>
                <a:lnTo>
                  <a:pt x="465135" y="1790699"/>
                </a:lnTo>
                <a:lnTo>
                  <a:pt x="571081" y="1625599"/>
                </a:lnTo>
                <a:lnTo>
                  <a:pt x="1126374" y="1625599"/>
                </a:lnTo>
                <a:lnTo>
                  <a:pt x="1146096" y="1638299"/>
                </a:lnTo>
                <a:lnTo>
                  <a:pt x="1185510" y="1676399"/>
                </a:lnTo>
                <a:lnTo>
                  <a:pt x="1224893" y="1701799"/>
                </a:lnTo>
                <a:lnTo>
                  <a:pt x="1251119" y="1727199"/>
                </a:lnTo>
                <a:lnTo>
                  <a:pt x="758717" y="1727199"/>
                </a:lnTo>
                <a:lnTo>
                  <a:pt x="730716" y="1765299"/>
                </a:lnTo>
                <a:lnTo>
                  <a:pt x="674982" y="1866899"/>
                </a:lnTo>
                <a:lnTo>
                  <a:pt x="619391" y="1955799"/>
                </a:lnTo>
                <a:lnTo>
                  <a:pt x="591567" y="2006599"/>
                </a:lnTo>
                <a:lnTo>
                  <a:pt x="563681" y="2044699"/>
                </a:lnTo>
                <a:lnTo>
                  <a:pt x="535701" y="2095499"/>
                </a:lnTo>
                <a:lnTo>
                  <a:pt x="508511" y="2133599"/>
                </a:lnTo>
                <a:lnTo>
                  <a:pt x="481220" y="2184399"/>
                </a:lnTo>
                <a:lnTo>
                  <a:pt x="426555" y="2273299"/>
                </a:lnTo>
                <a:lnTo>
                  <a:pt x="399290" y="2311399"/>
                </a:lnTo>
                <a:lnTo>
                  <a:pt x="393951" y="2324099"/>
                </a:lnTo>
                <a:close/>
              </a:path>
              <a:path w="2351405" h="2324100">
                <a:moveTo>
                  <a:pt x="1056787" y="2324099"/>
                </a:moveTo>
                <a:lnTo>
                  <a:pt x="832798" y="2324099"/>
                </a:lnTo>
                <a:lnTo>
                  <a:pt x="825944" y="2273299"/>
                </a:lnTo>
                <a:lnTo>
                  <a:pt x="819309" y="2222499"/>
                </a:lnTo>
                <a:lnTo>
                  <a:pt x="812815" y="2171699"/>
                </a:lnTo>
                <a:lnTo>
                  <a:pt x="806451" y="2120899"/>
                </a:lnTo>
                <a:lnTo>
                  <a:pt x="800203" y="2070099"/>
                </a:lnTo>
                <a:lnTo>
                  <a:pt x="794060" y="2019299"/>
                </a:lnTo>
                <a:lnTo>
                  <a:pt x="788010" y="1968499"/>
                </a:lnTo>
                <a:lnTo>
                  <a:pt x="782039" y="1930399"/>
                </a:lnTo>
                <a:lnTo>
                  <a:pt x="776137" y="1879599"/>
                </a:lnTo>
                <a:lnTo>
                  <a:pt x="770291" y="1828799"/>
                </a:lnTo>
                <a:lnTo>
                  <a:pt x="764488" y="1777999"/>
                </a:lnTo>
                <a:lnTo>
                  <a:pt x="758717" y="1727199"/>
                </a:lnTo>
                <a:lnTo>
                  <a:pt x="1251119" y="1727199"/>
                </a:lnTo>
                <a:lnTo>
                  <a:pt x="1303570" y="1777999"/>
                </a:lnTo>
                <a:lnTo>
                  <a:pt x="1342864" y="1803399"/>
                </a:lnTo>
                <a:lnTo>
                  <a:pt x="987361" y="1803399"/>
                </a:lnTo>
                <a:lnTo>
                  <a:pt x="993523" y="1854199"/>
                </a:lnTo>
                <a:lnTo>
                  <a:pt x="999740" y="1892299"/>
                </a:lnTo>
                <a:lnTo>
                  <a:pt x="1006018" y="1943099"/>
                </a:lnTo>
                <a:lnTo>
                  <a:pt x="1012362" y="1993899"/>
                </a:lnTo>
                <a:lnTo>
                  <a:pt x="1018779" y="2044699"/>
                </a:lnTo>
                <a:lnTo>
                  <a:pt x="1025274" y="2095499"/>
                </a:lnTo>
                <a:lnTo>
                  <a:pt x="1031854" y="2146299"/>
                </a:lnTo>
                <a:lnTo>
                  <a:pt x="1038523" y="2197099"/>
                </a:lnTo>
                <a:lnTo>
                  <a:pt x="1045287" y="2247899"/>
                </a:lnTo>
                <a:lnTo>
                  <a:pt x="1052154" y="2298699"/>
                </a:lnTo>
                <a:lnTo>
                  <a:pt x="1056787" y="2324099"/>
                </a:lnTo>
                <a:close/>
              </a:path>
              <a:path w="2351405" h="2324100">
                <a:moveTo>
                  <a:pt x="1957990" y="2324099"/>
                </a:moveTo>
                <a:lnTo>
                  <a:pt x="1615489" y="2324099"/>
                </a:lnTo>
                <a:lnTo>
                  <a:pt x="1572429" y="2285999"/>
                </a:lnTo>
                <a:lnTo>
                  <a:pt x="1533596" y="2260599"/>
                </a:lnTo>
                <a:lnTo>
                  <a:pt x="1494737" y="2222499"/>
                </a:lnTo>
                <a:lnTo>
                  <a:pt x="1455853" y="2197099"/>
                </a:lnTo>
                <a:lnTo>
                  <a:pt x="1378010" y="2120899"/>
                </a:lnTo>
                <a:lnTo>
                  <a:pt x="1339051" y="2095499"/>
                </a:lnTo>
                <a:lnTo>
                  <a:pt x="1300068" y="2057399"/>
                </a:lnTo>
                <a:lnTo>
                  <a:pt x="1261061" y="2031999"/>
                </a:lnTo>
                <a:lnTo>
                  <a:pt x="1182976" y="1955799"/>
                </a:lnTo>
                <a:lnTo>
                  <a:pt x="1143899" y="1930399"/>
                </a:lnTo>
                <a:lnTo>
                  <a:pt x="1104798" y="1892299"/>
                </a:lnTo>
                <a:lnTo>
                  <a:pt x="1065675" y="1866899"/>
                </a:lnTo>
                <a:lnTo>
                  <a:pt x="1026529" y="1828799"/>
                </a:lnTo>
                <a:lnTo>
                  <a:pt x="987361" y="1803399"/>
                </a:lnTo>
                <a:lnTo>
                  <a:pt x="1342864" y="1803399"/>
                </a:lnTo>
                <a:lnTo>
                  <a:pt x="1382130" y="1841499"/>
                </a:lnTo>
                <a:lnTo>
                  <a:pt x="1421367" y="1866899"/>
                </a:lnTo>
                <a:lnTo>
                  <a:pt x="1499757" y="1943099"/>
                </a:lnTo>
                <a:lnTo>
                  <a:pt x="1538911" y="1968499"/>
                </a:lnTo>
                <a:lnTo>
                  <a:pt x="1578038" y="2006599"/>
                </a:lnTo>
                <a:lnTo>
                  <a:pt x="1617138" y="2031999"/>
                </a:lnTo>
                <a:lnTo>
                  <a:pt x="1695261" y="2108199"/>
                </a:lnTo>
                <a:lnTo>
                  <a:pt x="1734284" y="2133599"/>
                </a:lnTo>
                <a:lnTo>
                  <a:pt x="1773281" y="2171699"/>
                </a:lnTo>
                <a:lnTo>
                  <a:pt x="1812255" y="2197099"/>
                </a:lnTo>
                <a:lnTo>
                  <a:pt x="1890129" y="2273299"/>
                </a:lnTo>
                <a:lnTo>
                  <a:pt x="1929030" y="2298699"/>
                </a:lnTo>
                <a:lnTo>
                  <a:pt x="1957990" y="2324099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1"/>
            <a:ext cx="1882775" cy="2590800"/>
          </a:xfrm>
          <a:custGeom>
            <a:avLst/>
            <a:gdLst/>
            <a:ahLst/>
            <a:cxnLst/>
            <a:rect l="l" t="t" r="r" b="b"/>
            <a:pathLst>
              <a:path w="1882775" h="2590800">
                <a:moveTo>
                  <a:pt x="933335" y="2439581"/>
                </a:moveTo>
                <a:lnTo>
                  <a:pt x="928712" y="2437269"/>
                </a:lnTo>
                <a:lnTo>
                  <a:pt x="923239" y="2442730"/>
                </a:lnTo>
                <a:lnTo>
                  <a:pt x="920724" y="2447366"/>
                </a:lnTo>
                <a:lnTo>
                  <a:pt x="931443" y="2449880"/>
                </a:lnTo>
                <a:lnTo>
                  <a:pt x="933119" y="2443784"/>
                </a:lnTo>
                <a:lnTo>
                  <a:pt x="933335" y="2439581"/>
                </a:lnTo>
                <a:close/>
              </a:path>
              <a:path w="1882775" h="2590800">
                <a:moveTo>
                  <a:pt x="1882381" y="977900"/>
                </a:moveTo>
                <a:lnTo>
                  <a:pt x="1874291" y="939800"/>
                </a:lnTo>
                <a:lnTo>
                  <a:pt x="1873783" y="889000"/>
                </a:lnTo>
                <a:lnTo>
                  <a:pt x="1876323" y="838200"/>
                </a:lnTo>
                <a:lnTo>
                  <a:pt x="1877339" y="787400"/>
                </a:lnTo>
                <a:lnTo>
                  <a:pt x="1875116" y="749300"/>
                </a:lnTo>
                <a:lnTo>
                  <a:pt x="1870583" y="711200"/>
                </a:lnTo>
                <a:lnTo>
                  <a:pt x="1857971" y="698500"/>
                </a:lnTo>
                <a:lnTo>
                  <a:pt x="1831505" y="673100"/>
                </a:lnTo>
                <a:lnTo>
                  <a:pt x="1843011" y="673100"/>
                </a:lnTo>
                <a:lnTo>
                  <a:pt x="1852764" y="660400"/>
                </a:lnTo>
                <a:lnTo>
                  <a:pt x="1860511" y="647700"/>
                </a:lnTo>
                <a:lnTo>
                  <a:pt x="1865985" y="635000"/>
                </a:lnTo>
                <a:lnTo>
                  <a:pt x="1850999" y="635000"/>
                </a:lnTo>
                <a:lnTo>
                  <a:pt x="1844103" y="622300"/>
                </a:lnTo>
                <a:lnTo>
                  <a:pt x="1837601" y="622300"/>
                </a:lnTo>
                <a:lnTo>
                  <a:pt x="1849729" y="609600"/>
                </a:lnTo>
                <a:lnTo>
                  <a:pt x="1851812" y="584200"/>
                </a:lnTo>
                <a:lnTo>
                  <a:pt x="1848269" y="571500"/>
                </a:lnTo>
                <a:lnTo>
                  <a:pt x="1843493" y="546100"/>
                </a:lnTo>
                <a:lnTo>
                  <a:pt x="1852942" y="508000"/>
                </a:lnTo>
                <a:lnTo>
                  <a:pt x="1842414" y="495300"/>
                </a:lnTo>
                <a:lnTo>
                  <a:pt x="1818043" y="457200"/>
                </a:lnTo>
                <a:lnTo>
                  <a:pt x="1816608" y="419100"/>
                </a:lnTo>
                <a:lnTo>
                  <a:pt x="1816125" y="393700"/>
                </a:lnTo>
                <a:lnTo>
                  <a:pt x="1814055" y="381000"/>
                </a:lnTo>
                <a:lnTo>
                  <a:pt x="1805711" y="355600"/>
                </a:lnTo>
                <a:lnTo>
                  <a:pt x="1795526" y="342900"/>
                </a:lnTo>
                <a:lnTo>
                  <a:pt x="1785937" y="342900"/>
                </a:lnTo>
                <a:lnTo>
                  <a:pt x="1779358" y="330200"/>
                </a:lnTo>
                <a:lnTo>
                  <a:pt x="1762747" y="279400"/>
                </a:lnTo>
                <a:lnTo>
                  <a:pt x="1748320" y="228600"/>
                </a:lnTo>
                <a:lnTo>
                  <a:pt x="1730082" y="190500"/>
                </a:lnTo>
                <a:lnTo>
                  <a:pt x="1709013" y="152400"/>
                </a:lnTo>
                <a:lnTo>
                  <a:pt x="1701990" y="139700"/>
                </a:lnTo>
                <a:lnTo>
                  <a:pt x="1692148" y="152400"/>
                </a:lnTo>
                <a:lnTo>
                  <a:pt x="1658264" y="152400"/>
                </a:lnTo>
                <a:lnTo>
                  <a:pt x="1656334" y="139700"/>
                </a:lnTo>
                <a:lnTo>
                  <a:pt x="1656892" y="114300"/>
                </a:lnTo>
                <a:lnTo>
                  <a:pt x="1659978" y="101600"/>
                </a:lnTo>
                <a:lnTo>
                  <a:pt x="1665617" y="88900"/>
                </a:lnTo>
                <a:lnTo>
                  <a:pt x="1651241" y="88900"/>
                </a:lnTo>
                <a:lnTo>
                  <a:pt x="1643888" y="76200"/>
                </a:lnTo>
                <a:lnTo>
                  <a:pt x="1636395" y="76200"/>
                </a:lnTo>
                <a:lnTo>
                  <a:pt x="1630705" y="63500"/>
                </a:lnTo>
                <a:lnTo>
                  <a:pt x="1621917" y="38100"/>
                </a:lnTo>
                <a:lnTo>
                  <a:pt x="1610169" y="12700"/>
                </a:lnTo>
                <a:lnTo>
                  <a:pt x="1595602" y="0"/>
                </a:lnTo>
                <a:lnTo>
                  <a:pt x="1353616" y="0"/>
                </a:lnTo>
                <a:lnTo>
                  <a:pt x="1375600" y="25400"/>
                </a:lnTo>
                <a:lnTo>
                  <a:pt x="1398130" y="50800"/>
                </a:lnTo>
                <a:lnTo>
                  <a:pt x="1421853" y="76200"/>
                </a:lnTo>
                <a:lnTo>
                  <a:pt x="1447380" y="101600"/>
                </a:lnTo>
                <a:lnTo>
                  <a:pt x="1493850" y="165100"/>
                </a:lnTo>
                <a:lnTo>
                  <a:pt x="1526019" y="203200"/>
                </a:lnTo>
                <a:lnTo>
                  <a:pt x="1561884" y="266700"/>
                </a:lnTo>
                <a:lnTo>
                  <a:pt x="1586166" y="304800"/>
                </a:lnTo>
                <a:lnTo>
                  <a:pt x="1608010" y="355600"/>
                </a:lnTo>
                <a:lnTo>
                  <a:pt x="1627974" y="406400"/>
                </a:lnTo>
                <a:lnTo>
                  <a:pt x="1646567" y="457200"/>
                </a:lnTo>
                <a:lnTo>
                  <a:pt x="1664360" y="508000"/>
                </a:lnTo>
                <a:lnTo>
                  <a:pt x="1677847" y="546100"/>
                </a:lnTo>
                <a:lnTo>
                  <a:pt x="1689442" y="596900"/>
                </a:lnTo>
                <a:lnTo>
                  <a:pt x="1699107" y="647700"/>
                </a:lnTo>
                <a:lnTo>
                  <a:pt x="1706778" y="698500"/>
                </a:lnTo>
                <a:lnTo>
                  <a:pt x="1712404" y="749300"/>
                </a:lnTo>
                <a:lnTo>
                  <a:pt x="1715922" y="787400"/>
                </a:lnTo>
                <a:lnTo>
                  <a:pt x="1717268" y="838200"/>
                </a:lnTo>
                <a:lnTo>
                  <a:pt x="1716417" y="889000"/>
                </a:lnTo>
                <a:lnTo>
                  <a:pt x="1713280" y="939800"/>
                </a:lnTo>
                <a:lnTo>
                  <a:pt x="1707832" y="990600"/>
                </a:lnTo>
                <a:lnTo>
                  <a:pt x="1699996" y="1041400"/>
                </a:lnTo>
                <a:lnTo>
                  <a:pt x="1689735" y="1092200"/>
                </a:lnTo>
                <a:lnTo>
                  <a:pt x="1676971" y="1130300"/>
                </a:lnTo>
                <a:lnTo>
                  <a:pt x="1663814" y="1181100"/>
                </a:lnTo>
                <a:lnTo>
                  <a:pt x="1650225" y="1231900"/>
                </a:lnTo>
                <a:lnTo>
                  <a:pt x="1636115" y="1270000"/>
                </a:lnTo>
                <a:lnTo>
                  <a:pt x="1621370" y="1320800"/>
                </a:lnTo>
                <a:lnTo>
                  <a:pt x="1605927" y="1358900"/>
                </a:lnTo>
                <a:lnTo>
                  <a:pt x="1589659" y="1409700"/>
                </a:lnTo>
                <a:lnTo>
                  <a:pt x="1572475" y="1447800"/>
                </a:lnTo>
                <a:lnTo>
                  <a:pt x="1551203" y="1498600"/>
                </a:lnTo>
                <a:lnTo>
                  <a:pt x="1528203" y="1549400"/>
                </a:lnTo>
                <a:lnTo>
                  <a:pt x="1503235" y="1600200"/>
                </a:lnTo>
                <a:lnTo>
                  <a:pt x="1476032" y="1651000"/>
                </a:lnTo>
                <a:lnTo>
                  <a:pt x="1446364" y="1689100"/>
                </a:lnTo>
                <a:lnTo>
                  <a:pt x="1413954" y="1739900"/>
                </a:lnTo>
                <a:lnTo>
                  <a:pt x="1380299" y="1778000"/>
                </a:lnTo>
                <a:lnTo>
                  <a:pt x="1345158" y="1816100"/>
                </a:lnTo>
                <a:lnTo>
                  <a:pt x="1308227" y="1854200"/>
                </a:lnTo>
                <a:lnTo>
                  <a:pt x="1269212" y="1892300"/>
                </a:lnTo>
                <a:lnTo>
                  <a:pt x="1227810" y="1930400"/>
                </a:lnTo>
                <a:lnTo>
                  <a:pt x="1183741" y="1955800"/>
                </a:lnTo>
                <a:lnTo>
                  <a:pt x="1182014" y="1943100"/>
                </a:lnTo>
                <a:lnTo>
                  <a:pt x="1179690" y="1917700"/>
                </a:lnTo>
                <a:lnTo>
                  <a:pt x="1176820" y="1905000"/>
                </a:lnTo>
                <a:lnTo>
                  <a:pt x="1173441" y="1892300"/>
                </a:lnTo>
                <a:lnTo>
                  <a:pt x="1181455" y="1879600"/>
                </a:lnTo>
                <a:lnTo>
                  <a:pt x="1188834" y="1892300"/>
                </a:lnTo>
                <a:lnTo>
                  <a:pt x="1205814" y="1892300"/>
                </a:lnTo>
                <a:lnTo>
                  <a:pt x="1202283" y="1879600"/>
                </a:lnTo>
                <a:lnTo>
                  <a:pt x="1195235" y="1854200"/>
                </a:lnTo>
                <a:lnTo>
                  <a:pt x="1191463" y="1803400"/>
                </a:lnTo>
                <a:lnTo>
                  <a:pt x="1190612" y="1739900"/>
                </a:lnTo>
                <a:lnTo>
                  <a:pt x="1188783" y="1701800"/>
                </a:lnTo>
                <a:lnTo>
                  <a:pt x="1183754" y="1651000"/>
                </a:lnTo>
                <a:lnTo>
                  <a:pt x="1177505" y="1625600"/>
                </a:lnTo>
                <a:lnTo>
                  <a:pt x="1163510" y="1600200"/>
                </a:lnTo>
                <a:lnTo>
                  <a:pt x="1135176" y="1574800"/>
                </a:lnTo>
                <a:lnTo>
                  <a:pt x="1155827" y="1574800"/>
                </a:lnTo>
                <a:lnTo>
                  <a:pt x="1162900" y="1562100"/>
                </a:lnTo>
                <a:lnTo>
                  <a:pt x="1167333" y="1549400"/>
                </a:lnTo>
                <a:lnTo>
                  <a:pt x="1151775" y="1549400"/>
                </a:lnTo>
                <a:lnTo>
                  <a:pt x="1144460" y="1536700"/>
                </a:lnTo>
                <a:lnTo>
                  <a:pt x="1137488" y="1536700"/>
                </a:lnTo>
                <a:lnTo>
                  <a:pt x="1148626" y="1511300"/>
                </a:lnTo>
                <a:lnTo>
                  <a:pt x="1149146" y="1498600"/>
                </a:lnTo>
                <a:lnTo>
                  <a:pt x="1143698" y="1473200"/>
                </a:lnTo>
                <a:lnTo>
                  <a:pt x="1136853" y="1447800"/>
                </a:lnTo>
                <a:lnTo>
                  <a:pt x="1138580" y="1447800"/>
                </a:lnTo>
                <a:lnTo>
                  <a:pt x="1140218" y="1435100"/>
                </a:lnTo>
                <a:lnTo>
                  <a:pt x="1141704" y="1422400"/>
                </a:lnTo>
                <a:lnTo>
                  <a:pt x="1142949" y="1422400"/>
                </a:lnTo>
                <a:lnTo>
                  <a:pt x="1112354" y="1384300"/>
                </a:lnTo>
                <a:lnTo>
                  <a:pt x="1098118" y="1333500"/>
                </a:lnTo>
                <a:lnTo>
                  <a:pt x="1095806" y="1308100"/>
                </a:lnTo>
                <a:lnTo>
                  <a:pt x="1091018" y="1295400"/>
                </a:lnTo>
                <a:lnTo>
                  <a:pt x="1079500" y="1270000"/>
                </a:lnTo>
                <a:lnTo>
                  <a:pt x="1067765" y="1257300"/>
                </a:lnTo>
                <a:lnTo>
                  <a:pt x="1056932" y="1257300"/>
                </a:lnTo>
                <a:lnTo>
                  <a:pt x="1048131" y="1244600"/>
                </a:lnTo>
                <a:lnTo>
                  <a:pt x="1034364" y="1222146"/>
                </a:lnTo>
                <a:lnTo>
                  <a:pt x="1034364" y="1828800"/>
                </a:lnTo>
                <a:lnTo>
                  <a:pt x="1032992" y="1879600"/>
                </a:lnTo>
                <a:lnTo>
                  <a:pt x="1028890" y="1930400"/>
                </a:lnTo>
                <a:lnTo>
                  <a:pt x="1021715" y="1981200"/>
                </a:lnTo>
                <a:lnTo>
                  <a:pt x="1011123" y="2019300"/>
                </a:lnTo>
                <a:lnTo>
                  <a:pt x="978306" y="2032000"/>
                </a:lnTo>
                <a:lnTo>
                  <a:pt x="912914" y="2032000"/>
                </a:lnTo>
                <a:lnTo>
                  <a:pt x="880567" y="2019300"/>
                </a:lnTo>
                <a:lnTo>
                  <a:pt x="815568" y="2019300"/>
                </a:lnTo>
                <a:lnTo>
                  <a:pt x="726452" y="1993900"/>
                </a:lnTo>
                <a:lnTo>
                  <a:pt x="684872" y="1981200"/>
                </a:lnTo>
                <a:lnTo>
                  <a:pt x="651002" y="1955800"/>
                </a:lnTo>
                <a:lnTo>
                  <a:pt x="628205" y="1943100"/>
                </a:lnTo>
                <a:lnTo>
                  <a:pt x="619861" y="1943100"/>
                </a:lnTo>
                <a:lnTo>
                  <a:pt x="616077" y="1955800"/>
                </a:lnTo>
                <a:lnTo>
                  <a:pt x="611657" y="1955800"/>
                </a:lnTo>
                <a:lnTo>
                  <a:pt x="598741" y="1943100"/>
                </a:lnTo>
                <a:lnTo>
                  <a:pt x="585063" y="1943100"/>
                </a:lnTo>
                <a:lnTo>
                  <a:pt x="577392" y="1930400"/>
                </a:lnTo>
                <a:lnTo>
                  <a:pt x="560819" y="1917700"/>
                </a:lnTo>
                <a:lnTo>
                  <a:pt x="544118" y="1917700"/>
                </a:lnTo>
                <a:lnTo>
                  <a:pt x="528129" y="1905000"/>
                </a:lnTo>
                <a:lnTo>
                  <a:pt x="513689" y="1892300"/>
                </a:lnTo>
                <a:lnTo>
                  <a:pt x="505929" y="1879600"/>
                </a:lnTo>
                <a:lnTo>
                  <a:pt x="492010" y="1866900"/>
                </a:lnTo>
                <a:lnTo>
                  <a:pt x="458177" y="1841500"/>
                </a:lnTo>
                <a:lnTo>
                  <a:pt x="444195" y="1828800"/>
                </a:lnTo>
                <a:lnTo>
                  <a:pt x="423697" y="1828800"/>
                </a:lnTo>
                <a:lnTo>
                  <a:pt x="414972" y="1816100"/>
                </a:lnTo>
                <a:lnTo>
                  <a:pt x="402437" y="1803400"/>
                </a:lnTo>
                <a:lnTo>
                  <a:pt x="387667" y="1778000"/>
                </a:lnTo>
                <a:lnTo>
                  <a:pt x="372186" y="1765300"/>
                </a:lnTo>
                <a:lnTo>
                  <a:pt x="350824" y="1727200"/>
                </a:lnTo>
                <a:lnTo>
                  <a:pt x="333590" y="1689100"/>
                </a:lnTo>
                <a:lnTo>
                  <a:pt x="321665" y="1663700"/>
                </a:lnTo>
                <a:lnTo>
                  <a:pt x="316268" y="1651000"/>
                </a:lnTo>
                <a:lnTo>
                  <a:pt x="300240" y="1600200"/>
                </a:lnTo>
                <a:lnTo>
                  <a:pt x="289407" y="1549400"/>
                </a:lnTo>
                <a:lnTo>
                  <a:pt x="284353" y="1498600"/>
                </a:lnTo>
                <a:lnTo>
                  <a:pt x="285686" y="1447800"/>
                </a:lnTo>
                <a:lnTo>
                  <a:pt x="293979" y="1409700"/>
                </a:lnTo>
                <a:lnTo>
                  <a:pt x="311124" y="1358900"/>
                </a:lnTo>
                <a:lnTo>
                  <a:pt x="336003" y="1308100"/>
                </a:lnTo>
                <a:lnTo>
                  <a:pt x="367157" y="1270000"/>
                </a:lnTo>
                <a:lnTo>
                  <a:pt x="403098" y="1231900"/>
                </a:lnTo>
                <a:lnTo>
                  <a:pt x="424268" y="1206500"/>
                </a:lnTo>
                <a:lnTo>
                  <a:pt x="444563" y="1193800"/>
                </a:lnTo>
                <a:lnTo>
                  <a:pt x="464477" y="1181100"/>
                </a:lnTo>
                <a:lnTo>
                  <a:pt x="484466" y="1168400"/>
                </a:lnTo>
                <a:lnTo>
                  <a:pt x="504901" y="1155700"/>
                </a:lnTo>
                <a:lnTo>
                  <a:pt x="526376" y="1143000"/>
                </a:lnTo>
                <a:lnTo>
                  <a:pt x="684618" y="1143000"/>
                </a:lnTo>
                <a:lnTo>
                  <a:pt x="740041" y="1168400"/>
                </a:lnTo>
                <a:lnTo>
                  <a:pt x="790575" y="1193800"/>
                </a:lnTo>
                <a:lnTo>
                  <a:pt x="840041" y="1244600"/>
                </a:lnTo>
                <a:lnTo>
                  <a:pt x="884135" y="1295400"/>
                </a:lnTo>
                <a:lnTo>
                  <a:pt x="903859" y="1333500"/>
                </a:lnTo>
                <a:lnTo>
                  <a:pt x="922172" y="1358900"/>
                </a:lnTo>
                <a:lnTo>
                  <a:pt x="939342" y="1397000"/>
                </a:lnTo>
                <a:lnTo>
                  <a:pt x="955624" y="1435100"/>
                </a:lnTo>
                <a:lnTo>
                  <a:pt x="974217" y="1485900"/>
                </a:lnTo>
                <a:lnTo>
                  <a:pt x="990574" y="1536700"/>
                </a:lnTo>
                <a:lnTo>
                  <a:pt x="1004531" y="1574800"/>
                </a:lnTo>
                <a:lnTo>
                  <a:pt x="1015911" y="1638300"/>
                </a:lnTo>
                <a:lnTo>
                  <a:pt x="1024547" y="1689100"/>
                </a:lnTo>
                <a:lnTo>
                  <a:pt x="1030262" y="1739900"/>
                </a:lnTo>
                <a:lnTo>
                  <a:pt x="1033335" y="1790700"/>
                </a:lnTo>
                <a:lnTo>
                  <a:pt x="1034364" y="1828800"/>
                </a:lnTo>
                <a:lnTo>
                  <a:pt x="1034364" y="1222146"/>
                </a:lnTo>
                <a:lnTo>
                  <a:pt x="1024775" y="1206500"/>
                </a:lnTo>
                <a:lnTo>
                  <a:pt x="998778" y="1155700"/>
                </a:lnTo>
                <a:lnTo>
                  <a:pt x="990638" y="1143000"/>
                </a:lnTo>
                <a:lnTo>
                  <a:pt x="966228" y="1104900"/>
                </a:lnTo>
                <a:lnTo>
                  <a:pt x="951903" y="1092200"/>
                </a:lnTo>
                <a:lnTo>
                  <a:pt x="923239" y="1066800"/>
                </a:lnTo>
                <a:lnTo>
                  <a:pt x="915530" y="1079500"/>
                </a:lnTo>
                <a:lnTo>
                  <a:pt x="906348" y="1079500"/>
                </a:lnTo>
                <a:lnTo>
                  <a:pt x="895781" y="1092200"/>
                </a:lnTo>
                <a:lnTo>
                  <a:pt x="883932" y="1092200"/>
                </a:lnTo>
                <a:lnTo>
                  <a:pt x="875576" y="1079500"/>
                </a:lnTo>
                <a:lnTo>
                  <a:pt x="869111" y="1054100"/>
                </a:lnTo>
                <a:lnTo>
                  <a:pt x="865009" y="1041400"/>
                </a:lnTo>
                <a:lnTo>
                  <a:pt x="863739" y="1028700"/>
                </a:lnTo>
                <a:lnTo>
                  <a:pt x="829894" y="1028700"/>
                </a:lnTo>
                <a:lnTo>
                  <a:pt x="821309" y="1016000"/>
                </a:lnTo>
                <a:lnTo>
                  <a:pt x="811949" y="1016000"/>
                </a:lnTo>
                <a:lnTo>
                  <a:pt x="801839" y="1003300"/>
                </a:lnTo>
                <a:lnTo>
                  <a:pt x="790994" y="990600"/>
                </a:lnTo>
                <a:lnTo>
                  <a:pt x="779259" y="990600"/>
                </a:lnTo>
                <a:lnTo>
                  <a:pt x="766584" y="977900"/>
                </a:lnTo>
                <a:lnTo>
                  <a:pt x="739495" y="977900"/>
                </a:lnTo>
                <a:lnTo>
                  <a:pt x="715073" y="965200"/>
                </a:lnTo>
                <a:lnTo>
                  <a:pt x="646722" y="965200"/>
                </a:lnTo>
                <a:lnTo>
                  <a:pt x="630161" y="990600"/>
                </a:lnTo>
                <a:lnTo>
                  <a:pt x="571538" y="990600"/>
                </a:lnTo>
                <a:lnTo>
                  <a:pt x="552373" y="977900"/>
                </a:lnTo>
                <a:lnTo>
                  <a:pt x="473735" y="977900"/>
                </a:lnTo>
                <a:lnTo>
                  <a:pt x="449859" y="990600"/>
                </a:lnTo>
                <a:lnTo>
                  <a:pt x="429983" y="1003300"/>
                </a:lnTo>
                <a:lnTo>
                  <a:pt x="414159" y="1028700"/>
                </a:lnTo>
                <a:lnTo>
                  <a:pt x="402463" y="1041400"/>
                </a:lnTo>
                <a:lnTo>
                  <a:pt x="363575" y="1041400"/>
                </a:lnTo>
                <a:lnTo>
                  <a:pt x="350570" y="1054100"/>
                </a:lnTo>
                <a:lnTo>
                  <a:pt x="340601" y="1054100"/>
                </a:lnTo>
                <a:lnTo>
                  <a:pt x="332765" y="1066800"/>
                </a:lnTo>
                <a:lnTo>
                  <a:pt x="320103" y="1066800"/>
                </a:lnTo>
                <a:lnTo>
                  <a:pt x="314083" y="1079500"/>
                </a:lnTo>
                <a:lnTo>
                  <a:pt x="307784" y="1092200"/>
                </a:lnTo>
                <a:lnTo>
                  <a:pt x="300913" y="1104900"/>
                </a:lnTo>
                <a:lnTo>
                  <a:pt x="295719" y="1130300"/>
                </a:lnTo>
                <a:lnTo>
                  <a:pt x="325932" y="1130300"/>
                </a:lnTo>
                <a:lnTo>
                  <a:pt x="318338" y="1143000"/>
                </a:lnTo>
                <a:lnTo>
                  <a:pt x="313347" y="1155700"/>
                </a:lnTo>
                <a:lnTo>
                  <a:pt x="310769" y="1155700"/>
                </a:lnTo>
                <a:lnTo>
                  <a:pt x="310375" y="1168400"/>
                </a:lnTo>
                <a:lnTo>
                  <a:pt x="322491" y="1168400"/>
                </a:lnTo>
                <a:lnTo>
                  <a:pt x="334289" y="1155700"/>
                </a:lnTo>
                <a:lnTo>
                  <a:pt x="345859" y="1155700"/>
                </a:lnTo>
                <a:lnTo>
                  <a:pt x="357263" y="1143000"/>
                </a:lnTo>
                <a:lnTo>
                  <a:pt x="335737" y="1181100"/>
                </a:lnTo>
                <a:lnTo>
                  <a:pt x="320497" y="1181100"/>
                </a:lnTo>
                <a:lnTo>
                  <a:pt x="303250" y="1168400"/>
                </a:lnTo>
                <a:lnTo>
                  <a:pt x="275691" y="1168400"/>
                </a:lnTo>
                <a:lnTo>
                  <a:pt x="236220" y="1193800"/>
                </a:lnTo>
                <a:lnTo>
                  <a:pt x="198323" y="1219200"/>
                </a:lnTo>
                <a:lnTo>
                  <a:pt x="172567" y="1244600"/>
                </a:lnTo>
                <a:lnTo>
                  <a:pt x="173418" y="1257300"/>
                </a:lnTo>
                <a:lnTo>
                  <a:pt x="183388" y="1270000"/>
                </a:lnTo>
                <a:lnTo>
                  <a:pt x="182245" y="1270000"/>
                </a:lnTo>
                <a:lnTo>
                  <a:pt x="178320" y="1282700"/>
                </a:lnTo>
                <a:lnTo>
                  <a:pt x="172783" y="1295400"/>
                </a:lnTo>
                <a:lnTo>
                  <a:pt x="166776" y="1320800"/>
                </a:lnTo>
                <a:lnTo>
                  <a:pt x="162623" y="1333500"/>
                </a:lnTo>
                <a:lnTo>
                  <a:pt x="158902" y="1346200"/>
                </a:lnTo>
                <a:lnTo>
                  <a:pt x="154165" y="1346200"/>
                </a:lnTo>
                <a:lnTo>
                  <a:pt x="158064" y="1371600"/>
                </a:lnTo>
                <a:lnTo>
                  <a:pt x="165493" y="1384300"/>
                </a:lnTo>
                <a:lnTo>
                  <a:pt x="176199" y="1384300"/>
                </a:lnTo>
                <a:lnTo>
                  <a:pt x="189903" y="1409700"/>
                </a:lnTo>
                <a:lnTo>
                  <a:pt x="146151" y="1409700"/>
                </a:lnTo>
                <a:lnTo>
                  <a:pt x="128498" y="1422400"/>
                </a:lnTo>
                <a:lnTo>
                  <a:pt x="123685" y="1447800"/>
                </a:lnTo>
                <a:lnTo>
                  <a:pt x="159219" y="1447800"/>
                </a:lnTo>
                <a:lnTo>
                  <a:pt x="157073" y="1485900"/>
                </a:lnTo>
                <a:lnTo>
                  <a:pt x="153250" y="1511300"/>
                </a:lnTo>
                <a:lnTo>
                  <a:pt x="152615" y="1536700"/>
                </a:lnTo>
                <a:lnTo>
                  <a:pt x="160058" y="1574800"/>
                </a:lnTo>
                <a:lnTo>
                  <a:pt x="136321" y="1600200"/>
                </a:lnTo>
                <a:lnTo>
                  <a:pt x="138010" y="1612900"/>
                </a:lnTo>
                <a:lnTo>
                  <a:pt x="152336" y="1625600"/>
                </a:lnTo>
                <a:lnTo>
                  <a:pt x="166573" y="1651000"/>
                </a:lnTo>
                <a:lnTo>
                  <a:pt x="178663" y="1689100"/>
                </a:lnTo>
                <a:lnTo>
                  <a:pt x="189992" y="1739900"/>
                </a:lnTo>
                <a:lnTo>
                  <a:pt x="203327" y="1778000"/>
                </a:lnTo>
                <a:lnTo>
                  <a:pt x="221449" y="1828800"/>
                </a:lnTo>
                <a:lnTo>
                  <a:pt x="230759" y="1841500"/>
                </a:lnTo>
                <a:lnTo>
                  <a:pt x="243281" y="1866900"/>
                </a:lnTo>
                <a:lnTo>
                  <a:pt x="276313" y="1917700"/>
                </a:lnTo>
                <a:lnTo>
                  <a:pt x="315163" y="1968500"/>
                </a:lnTo>
                <a:lnTo>
                  <a:pt x="333971" y="1981200"/>
                </a:lnTo>
                <a:lnTo>
                  <a:pt x="350532" y="1993900"/>
                </a:lnTo>
                <a:lnTo>
                  <a:pt x="384378" y="2006600"/>
                </a:lnTo>
                <a:lnTo>
                  <a:pt x="414375" y="2006600"/>
                </a:lnTo>
                <a:lnTo>
                  <a:pt x="441096" y="2019300"/>
                </a:lnTo>
                <a:lnTo>
                  <a:pt x="451485" y="2030285"/>
                </a:lnTo>
                <a:lnTo>
                  <a:pt x="430555" y="2019300"/>
                </a:lnTo>
                <a:lnTo>
                  <a:pt x="408152" y="2019300"/>
                </a:lnTo>
                <a:lnTo>
                  <a:pt x="403098" y="2032000"/>
                </a:lnTo>
                <a:lnTo>
                  <a:pt x="409930" y="2044700"/>
                </a:lnTo>
                <a:lnTo>
                  <a:pt x="425462" y="2044700"/>
                </a:lnTo>
                <a:lnTo>
                  <a:pt x="446938" y="2070100"/>
                </a:lnTo>
                <a:lnTo>
                  <a:pt x="496506" y="2095500"/>
                </a:lnTo>
                <a:lnTo>
                  <a:pt x="518414" y="2095500"/>
                </a:lnTo>
                <a:lnTo>
                  <a:pt x="534022" y="2108200"/>
                </a:lnTo>
                <a:lnTo>
                  <a:pt x="541020" y="2108200"/>
                </a:lnTo>
                <a:lnTo>
                  <a:pt x="574446" y="2120900"/>
                </a:lnTo>
                <a:lnTo>
                  <a:pt x="604964" y="2120900"/>
                </a:lnTo>
                <a:lnTo>
                  <a:pt x="634365" y="2133600"/>
                </a:lnTo>
                <a:lnTo>
                  <a:pt x="739101" y="2159000"/>
                </a:lnTo>
                <a:lnTo>
                  <a:pt x="792873" y="2159000"/>
                </a:lnTo>
                <a:lnTo>
                  <a:pt x="845248" y="2171700"/>
                </a:lnTo>
                <a:lnTo>
                  <a:pt x="951001" y="2171700"/>
                </a:lnTo>
                <a:lnTo>
                  <a:pt x="929665" y="2209800"/>
                </a:lnTo>
                <a:lnTo>
                  <a:pt x="905852" y="2235200"/>
                </a:lnTo>
                <a:lnTo>
                  <a:pt x="879271" y="2260600"/>
                </a:lnTo>
                <a:lnTo>
                  <a:pt x="849655" y="2298700"/>
                </a:lnTo>
                <a:lnTo>
                  <a:pt x="810666" y="2324100"/>
                </a:lnTo>
                <a:lnTo>
                  <a:pt x="768426" y="2349500"/>
                </a:lnTo>
                <a:lnTo>
                  <a:pt x="723404" y="2374900"/>
                </a:lnTo>
                <a:lnTo>
                  <a:pt x="676071" y="2400300"/>
                </a:lnTo>
                <a:lnTo>
                  <a:pt x="576338" y="2425700"/>
                </a:lnTo>
                <a:lnTo>
                  <a:pt x="473341" y="2425700"/>
                </a:lnTo>
                <a:lnTo>
                  <a:pt x="420128" y="2438400"/>
                </a:lnTo>
                <a:lnTo>
                  <a:pt x="366217" y="2425700"/>
                </a:lnTo>
                <a:lnTo>
                  <a:pt x="311937" y="2425700"/>
                </a:lnTo>
                <a:lnTo>
                  <a:pt x="257606" y="2413000"/>
                </a:lnTo>
                <a:lnTo>
                  <a:pt x="166217" y="2387600"/>
                </a:lnTo>
                <a:lnTo>
                  <a:pt x="121996" y="2362200"/>
                </a:lnTo>
                <a:lnTo>
                  <a:pt x="79209" y="2349500"/>
                </a:lnTo>
                <a:lnTo>
                  <a:pt x="38227" y="2324100"/>
                </a:lnTo>
                <a:lnTo>
                  <a:pt x="0" y="2298700"/>
                </a:lnTo>
                <a:lnTo>
                  <a:pt x="0" y="2463800"/>
                </a:lnTo>
                <a:lnTo>
                  <a:pt x="36639" y="2476500"/>
                </a:lnTo>
                <a:lnTo>
                  <a:pt x="81229" y="2501900"/>
                </a:lnTo>
                <a:lnTo>
                  <a:pt x="128879" y="2514600"/>
                </a:lnTo>
                <a:lnTo>
                  <a:pt x="237210" y="2514600"/>
                </a:lnTo>
                <a:lnTo>
                  <a:pt x="243154" y="2540000"/>
                </a:lnTo>
                <a:lnTo>
                  <a:pt x="270510" y="2565400"/>
                </a:lnTo>
                <a:lnTo>
                  <a:pt x="306666" y="2565400"/>
                </a:lnTo>
                <a:lnTo>
                  <a:pt x="338975" y="2578100"/>
                </a:lnTo>
                <a:lnTo>
                  <a:pt x="409511" y="2578100"/>
                </a:lnTo>
                <a:lnTo>
                  <a:pt x="432536" y="2590800"/>
                </a:lnTo>
                <a:lnTo>
                  <a:pt x="446303" y="2578100"/>
                </a:lnTo>
                <a:lnTo>
                  <a:pt x="460260" y="2565400"/>
                </a:lnTo>
                <a:lnTo>
                  <a:pt x="474484" y="2552700"/>
                </a:lnTo>
                <a:lnTo>
                  <a:pt x="489089" y="2552700"/>
                </a:lnTo>
                <a:lnTo>
                  <a:pt x="499592" y="2565400"/>
                </a:lnTo>
                <a:lnTo>
                  <a:pt x="529577" y="2578100"/>
                </a:lnTo>
                <a:lnTo>
                  <a:pt x="629526" y="2578100"/>
                </a:lnTo>
                <a:lnTo>
                  <a:pt x="751446" y="2552700"/>
                </a:lnTo>
                <a:lnTo>
                  <a:pt x="807770" y="2527300"/>
                </a:lnTo>
                <a:lnTo>
                  <a:pt x="855916" y="2501900"/>
                </a:lnTo>
                <a:lnTo>
                  <a:pt x="892517" y="2476500"/>
                </a:lnTo>
                <a:lnTo>
                  <a:pt x="914209" y="2451100"/>
                </a:lnTo>
                <a:lnTo>
                  <a:pt x="909269" y="2451100"/>
                </a:lnTo>
                <a:lnTo>
                  <a:pt x="906399" y="2438400"/>
                </a:lnTo>
                <a:lnTo>
                  <a:pt x="905535" y="2438400"/>
                </a:lnTo>
                <a:lnTo>
                  <a:pt x="906640" y="2425700"/>
                </a:lnTo>
                <a:lnTo>
                  <a:pt x="952487" y="2425700"/>
                </a:lnTo>
                <a:lnTo>
                  <a:pt x="969657" y="2413000"/>
                </a:lnTo>
                <a:lnTo>
                  <a:pt x="980274" y="2400300"/>
                </a:lnTo>
                <a:lnTo>
                  <a:pt x="984008" y="2374900"/>
                </a:lnTo>
                <a:lnTo>
                  <a:pt x="1019035" y="2349500"/>
                </a:lnTo>
                <a:lnTo>
                  <a:pt x="1047610" y="2336800"/>
                </a:lnTo>
                <a:lnTo>
                  <a:pt x="1066558" y="2311400"/>
                </a:lnTo>
                <a:lnTo>
                  <a:pt x="1072730" y="2273300"/>
                </a:lnTo>
                <a:lnTo>
                  <a:pt x="1085494" y="2260600"/>
                </a:lnTo>
                <a:lnTo>
                  <a:pt x="1099642" y="2260600"/>
                </a:lnTo>
                <a:lnTo>
                  <a:pt x="1113942" y="2235200"/>
                </a:lnTo>
                <a:lnTo>
                  <a:pt x="1127188" y="2209800"/>
                </a:lnTo>
                <a:lnTo>
                  <a:pt x="1138605" y="2184400"/>
                </a:lnTo>
                <a:lnTo>
                  <a:pt x="1148080" y="2159000"/>
                </a:lnTo>
                <a:lnTo>
                  <a:pt x="1155776" y="2146300"/>
                </a:lnTo>
                <a:lnTo>
                  <a:pt x="1161872" y="2120900"/>
                </a:lnTo>
                <a:lnTo>
                  <a:pt x="1164818" y="2120900"/>
                </a:lnTo>
                <a:lnTo>
                  <a:pt x="1166495" y="2108200"/>
                </a:lnTo>
                <a:lnTo>
                  <a:pt x="1186472" y="2095500"/>
                </a:lnTo>
                <a:lnTo>
                  <a:pt x="1205941" y="2082800"/>
                </a:lnTo>
                <a:lnTo>
                  <a:pt x="1224826" y="2070100"/>
                </a:lnTo>
                <a:lnTo>
                  <a:pt x="1243025" y="2044700"/>
                </a:lnTo>
                <a:lnTo>
                  <a:pt x="1253236" y="2057400"/>
                </a:lnTo>
                <a:lnTo>
                  <a:pt x="1296428" y="2057400"/>
                </a:lnTo>
                <a:lnTo>
                  <a:pt x="1311948" y="2044700"/>
                </a:lnTo>
                <a:lnTo>
                  <a:pt x="1327073" y="2032000"/>
                </a:lnTo>
                <a:lnTo>
                  <a:pt x="1341018" y="2019300"/>
                </a:lnTo>
                <a:lnTo>
                  <a:pt x="1352981" y="2006600"/>
                </a:lnTo>
                <a:lnTo>
                  <a:pt x="1369504" y="1993900"/>
                </a:lnTo>
                <a:lnTo>
                  <a:pt x="1387068" y="1981200"/>
                </a:lnTo>
                <a:lnTo>
                  <a:pt x="1405940" y="1968500"/>
                </a:lnTo>
                <a:lnTo>
                  <a:pt x="1426362" y="1955800"/>
                </a:lnTo>
                <a:lnTo>
                  <a:pt x="1429131" y="1930400"/>
                </a:lnTo>
                <a:lnTo>
                  <a:pt x="1432560" y="1917700"/>
                </a:lnTo>
                <a:lnTo>
                  <a:pt x="1436471" y="1905000"/>
                </a:lnTo>
                <a:lnTo>
                  <a:pt x="1440662" y="1892300"/>
                </a:lnTo>
                <a:lnTo>
                  <a:pt x="1464932" y="1892300"/>
                </a:lnTo>
                <a:lnTo>
                  <a:pt x="1502892" y="1866900"/>
                </a:lnTo>
                <a:lnTo>
                  <a:pt x="1548104" y="1828800"/>
                </a:lnTo>
                <a:lnTo>
                  <a:pt x="1594142" y="1765300"/>
                </a:lnTo>
                <a:lnTo>
                  <a:pt x="1627784" y="1714500"/>
                </a:lnTo>
                <a:lnTo>
                  <a:pt x="1656727" y="1663700"/>
                </a:lnTo>
                <a:lnTo>
                  <a:pt x="1680032" y="1625600"/>
                </a:lnTo>
                <a:lnTo>
                  <a:pt x="1696758" y="1587500"/>
                </a:lnTo>
                <a:lnTo>
                  <a:pt x="1705991" y="1562100"/>
                </a:lnTo>
                <a:lnTo>
                  <a:pt x="1699209" y="1562100"/>
                </a:lnTo>
                <a:lnTo>
                  <a:pt x="1693659" y="1549400"/>
                </a:lnTo>
                <a:lnTo>
                  <a:pt x="1689341" y="1549400"/>
                </a:lnTo>
                <a:lnTo>
                  <a:pt x="1686229" y="1536700"/>
                </a:lnTo>
                <a:lnTo>
                  <a:pt x="1691690" y="1536700"/>
                </a:lnTo>
                <a:lnTo>
                  <a:pt x="1698205" y="1524000"/>
                </a:lnTo>
                <a:lnTo>
                  <a:pt x="1705991" y="1536700"/>
                </a:lnTo>
                <a:lnTo>
                  <a:pt x="1723834" y="1524000"/>
                </a:lnTo>
                <a:lnTo>
                  <a:pt x="1733765" y="1498600"/>
                </a:lnTo>
                <a:lnTo>
                  <a:pt x="1735696" y="1485900"/>
                </a:lnTo>
                <a:lnTo>
                  <a:pt x="1729536" y="1460500"/>
                </a:lnTo>
                <a:lnTo>
                  <a:pt x="1752053" y="1435100"/>
                </a:lnTo>
                <a:lnTo>
                  <a:pt x="1771586" y="1409700"/>
                </a:lnTo>
                <a:lnTo>
                  <a:pt x="1781340" y="1384300"/>
                </a:lnTo>
                <a:lnTo>
                  <a:pt x="1774532" y="1346200"/>
                </a:lnTo>
                <a:lnTo>
                  <a:pt x="1796770" y="1333500"/>
                </a:lnTo>
                <a:lnTo>
                  <a:pt x="1814347" y="1282700"/>
                </a:lnTo>
                <a:lnTo>
                  <a:pt x="1827771" y="1244600"/>
                </a:lnTo>
                <a:lnTo>
                  <a:pt x="1837601" y="1206500"/>
                </a:lnTo>
                <a:lnTo>
                  <a:pt x="1849513" y="1155700"/>
                </a:lnTo>
                <a:lnTo>
                  <a:pt x="1856130" y="1117600"/>
                </a:lnTo>
                <a:lnTo>
                  <a:pt x="1858086" y="1066800"/>
                </a:lnTo>
                <a:lnTo>
                  <a:pt x="1855978" y="1028700"/>
                </a:lnTo>
                <a:lnTo>
                  <a:pt x="1850428" y="977900"/>
                </a:lnTo>
                <a:lnTo>
                  <a:pt x="1865617" y="977900"/>
                </a:lnTo>
                <a:lnTo>
                  <a:pt x="1873072" y="990600"/>
                </a:lnTo>
                <a:lnTo>
                  <a:pt x="1882381" y="977900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8732" y="5955089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18732" y="6498014"/>
            <a:ext cx="114300" cy="114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18732" y="7040939"/>
            <a:ext cx="114300" cy="1142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503402" y="3462498"/>
            <a:ext cx="11557000" cy="3825875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90"/>
              </a:spcBef>
            </a:pPr>
            <a:r>
              <a:rPr dirty="0" sz="2650" spc="80">
                <a:latin typeface="Trebuchet MS"/>
                <a:cs typeface="Trebuchet MS"/>
              </a:rPr>
              <a:t>Lucidchart:</a:t>
            </a:r>
            <a:endParaRPr sz="2650">
              <a:latin typeface="Trebuchet MS"/>
              <a:cs typeface="Trebuchet MS"/>
            </a:endParaRPr>
          </a:p>
          <a:p>
            <a:pPr algn="ctr" marL="12065" marR="5080" indent="102235">
              <a:lnSpc>
                <a:spcPct val="134400"/>
              </a:lnSpc>
            </a:pPr>
            <a:r>
              <a:rPr dirty="0" sz="2650" spc="55">
                <a:latin typeface="Trebuchet MS"/>
                <a:cs typeface="Trebuchet MS"/>
              </a:rPr>
              <a:t>Lucidchart, </a:t>
            </a:r>
            <a:r>
              <a:rPr dirty="0" sz="2650" spc="235">
                <a:latin typeface="Trebuchet MS"/>
                <a:cs typeface="Trebuchet MS"/>
              </a:rPr>
              <a:t>web </a:t>
            </a:r>
            <a:r>
              <a:rPr dirty="0" sz="2650" spc="140">
                <a:latin typeface="Trebuchet MS"/>
                <a:cs typeface="Trebuchet MS"/>
              </a:rPr>
              <a:t>tabanlı </a:t>
            </a:r>
            <a:r>
              <a:rPr dirty="0" sz="2650" spc="90">
                <a:latin typeface="Trebuchet MS"/>
                <a:cs typeface="Trebuchet MS"/>
              </a:rPr>
              <a:t>bir </a:t>
            </a:r>
            <a:r>
              <a:rPr dirty="0" sz="2650" spc="200">
                <a:latin typeface="Trebuchet MS"/>
                <a:cs typeface="Trebuchet MS"/>
              </a:rPr>
              <a:t>diyagramlama </a:t>
            </a:r>
            <a:r>
              <a:rPr dirty="0" sz="2650" spc="165">
                <a:latin typeface="Trebuchet MS"/>
                <a:cs typeface="Trebuchet MS"/>
              </a:rPr>
              <a:t>aracıdır </a:t>
            </a:r>
            <a:r>
              <a:rPr dirty="0" sz="2650" spc="135">
                <a:latin typeface="Trebuchet MS"/>
                <a:cs typeface="Trebuchet MS"/>
              </a:rPr>
              <a:t>ve </a:t>
            </a:r>
            <a:r>
              <a:rPr dirty="0" sz="2650" spc="80">
                <a:latin typeface="Trebuchet MS"/>
                <a:cs typeface="Trebuchet MS"/>
              </a:rPr>
              <a:t>kullanıcılarına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140">
                <a:latin typeface="Trebuchet MS"/>
                <a:cs typeface="Trebuchet MS"/>
              </a:rPr>
              <a:t>birçok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45">
                <a:latin typeface="Trebuchet MS"/>
                <a:cs typeface="Trebuchet MS"/>
              </a:rPr>
              <a:t>farklı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204">
                <a:latin typeface="Trebuchet MS"/>
                <a:cs typeface="Trebuchet MS"/>
              </a:rPr>
              <a:t>diyagram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-30">
                <a:latin typeface="Trebuchet MS"/>
                <a:cs typeface="Trebuchet MS"/>
              </a:rPr>
              <a:t>türünü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55">
                <a:latin typeface="Trebuchet MS"/>
                <a:cs typeface="Trebuchet MS"/>
              </a:rPr>
              <a:t>oluşturma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80">
                <a:latin typeface="Trebuchet MS"/>
                <a:cs typeface="Trebuchet MS"/>
              </a:rPr>
              <a:t>imkanı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110">
                <a:latin typeface="Trebuchet MS"/>
                <a:cs typeface="Trebuchet MS"/>
              </a:rPr>
              <a:t>sağlar,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100">
                <a:latin typeface="Trebuchet MS"/>
                <a:cs typeface="Trebuchet MS"/>
              </a:rPr>
              <a:t>bunlar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195">
                <a:latin typeface="Trebuchet MS"/>
                <a:cs typeface="Trebuchet MS"/>
              </a:rPr>
              <a:t>arasında </a:t>
            </a:r>
            <a:r>
              <a:rPr dirty="0" sz="2650" spc="-780">
                <a:latin typeface="Trebuchet MS"/>
                <a:cs typeface="Trebuchet MS"/>
              </a:rPr>
              <a:t> </a:t>
            </a:r>
            <a:r>
              <a:rPr dirty="0" sz="2650" spc="175">
                <a:latin typeface="Trebuchet MS"/>
                <a:cs typeface="Trebuchet MS"/>
              </a:rPr>
              <a:t>use-case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60">
                <a:latin typeface="Trebuchet MS"/>
                <a:cs typeface="Trebuchet MS"/>
              </a:rPr>
              <a:t>diyagramları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355">
                <a:latin typeface="Trebuchet MS"/>
                <a:cs typeface="Trebuchet MS"/>
              </a:rPr>
              <a:t>da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65">
                <a:latin typeface="Trebuchet MS"/>
                <a:cs typeface="Trebuchet MS"/>
              </a:rPr>
              <a:t>bulunmaktadır.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70">
                <a:latin typeface="Trebuchet MS"/>
                <a:cs typeface="Trebuchet MS"/>
              </a:rPr>
              <a:t>Özellikler:</a:t>
            </a:r>
            <a:endParaRPr sz="2650">
              <a:latin typeface="Trebuchet MS"/>
              <a:cs typeface="Trebuchet MS"/>
            </a:endParaRPr>
          </a:p>
          <a:p>
            <a:pPr algn="ctr" marL="1156335">
              <a:lnSpc>
                <a:spcPct val="100000"/>
              </a:lnSpc>
              <a:spcBef>
                <a:spcPts val="1095"/>
              </a:spcBef>
            </a:pPr>
            <a:r>
              <a:rPr dirty="0" sz="2650" spc="229">
                <a:latin typeface="Trebuchet MS"/>
                <a:cs typeface="Trebuchet MS"/>
              </a:rPr>
              <a:t>Gerçek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30">
                <a:latin typeface="Trebuchet MS"/>
                <a:cs typeface="Trebuchet MS"/>
              </a:rPr>
              <a:t>zamanlı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65">
                <a:latin typeface="Trebuchet MS"/>
                <a:cs typeface="Trebuchet MS"/>
              </a:rPr>
              <a:t>işbirliği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135">
                <a:latin typeface="Trebuchet MS"/>
                <a:cs typeface="Trebuchet MS"/>
              </a:rPr>
              <a:t>ve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195">
                <a:latin typeface="Trebuchet MS"/>
                <a:cs typeface="Trebuchet MS"/>
              </a:rPr>
              <a:t>paylaşma</a:t>
            </a:r>
            <a:r>
              <a:rPr dirty="0" sz="2650" spc="5">
                <a:latin typeface="Trebuchet MS"/>
                <a:cs typeface="Trebuchet MS"/>
              </a:rPr>
              <a:t> </a:t>
            </a:r>
            <a:r>
              <a:rPr dirty="0" sz="2650" spc="20">
                <a:latin typeface="Trebuchet MS"/>
                <a:cs typeface="Trebuchet MS"/>
              </a:rPr>
              <a:t>özellikleri.</a:t>
            </a:r>
            <a:endParaRPr sz="2650">
              <a:latin typeface="Trebuchet MS"/>
              <a:cs typeface="Trebuchet MS"/>
            </a:endParaRPr>
          </a:p>
          <a:p>
            <a:pPr algn="ctr" marL="3583940" marR="2419350">
              <a:lnSpc>
                <a:spcPct val="134400"/>
              </a:lnSpc>
            </a:pPr>
            <a:r>
              <a:rPr dirty="0" sz="2650" spc="95">
                <a:latin typeface="Trebuchet MS"/>
                <a:cs typeface="Trebuchet MS"/>
              </a:rPr>
              <a:t>Çeşitli</a:t>
            </a:r>
            <a:r>
              <a:rPr dirty="0" sz="2650" spc="-20">
                <a:latin typeface="Trebuchet MS"/>
                <a:cs typeface="Trebuchet MS"/>
              </a:rPr>
              <a:t> </a:t>
            </a:r>
            <a:r>
              <a:rPr dirty="0" sz="2650" spc="110">
                <a:latin typeface="Trebuchet MS"/>
                <a:cs typeface="Trebuchet MS"/>
              </a:rPr>
              <a:t>platformlarla</a:t>
            </a:r>
            <a:r>
              <a:rPr dirty="0" sz="2650" spc="-20">
                <a:latin typeface="Trebuchet MS"/>
                <a:cs typeface="Trebuchet MS"/>
              </a:rPr>
              <a:t> </a:t>
            </a:r>
            <a:r>
              <a:rPr dirty="0" sz="2650" spc="110">
                <a:latin typeface="Trebuchet MS"/>
                <a:cs typeface="Trebuchet MS"/>
              </a:rPr>
              <a:t>entegrasyon.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160">
                <a:latin typeface="Trebuchet MS"/>
                <a:cs typeface="Trebuchet MS"/>
              </a:rPr>
              <a:t>Şablonlar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135">
                <a:latin typeface="Trebuchet MS"/>
                <a:cs typeface="Trebuchet MS"/>
              </a:rPr>
              <a:t>ve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130">
                <a:latin typeface="Trebuchet MS"/>
                <a:cs typeface="Trebuchet MS"/>
              </a:rPr>
              <a:t>sembol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45">
                <a:latin typeface="Trebuchet MS"/>
                <a:cs typeface="Trebuchet MS"/>
              </a:rPr>
              <a:t>kütüphanesi.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333826" y="7962900"/>
            <a:ext cx="1954530" cy="2324100"/>
          </a:xfrm>
          <a:custGeom>
            <a:avLst/>
            <a:gdLst/>
            <a:ahLst/>
            <a:cxnLst/>
            <a:rect l="l" t="t" r="r" b="b"/>
            <a:pathLst>
              <a:path w="1954530" h="2324100">
                <a:moveTo>
                  <a:pt x="961656" y="135153"/>
                </a:moveTo>
                <a:lnTo>
                  <a:pt x="950937" y="132626"/>
                </a:lnTo>
                <a:lnTo>
                  <a:pt x="949248" y="138722"/>
                </a:lnTo>
                <a:lnTo>
                  <a:pt x="949045" y="142925"/>
                </a:lnTo>
                <a:lnTo>
                  <a:pt x="953668" y="145237"/>
                </a:lnTo>
                <a:lnTo>
                  <a:pt x="959129" y="139776"/>
                </a:lnTo>
                <a:lnTo>
                  <a:pt x="961656" y="135153"/>
                </a:lnTo>
                <a:close/>
              </a:path>
              <a:path w="1954530" h="2324100">
                <a:moveTo>
                  <a:pt x="1954161" y="165100"/>
                </a:moveTo>
                <a:lnTo>
                  <a:pt x="1931720" y="152400"/>
                </a:lnTo>
                <a:lnTo>
                  <a:pt x="1845741" y="101600"/>
                </a:lnTo>
                <a:lnTo>
                  <a:pt x="1801152" y="88900"/>
                </a:lnTo>
                <a:lnTo>
                  <a:pt x="1753489" y="76200"/>
                </a:lnTo>
                <a:lnTo>
                  <a:pt x="1701812" y="63500"/>
                </a:lnTo>
                <a:lnTo>
                  <a:pt x="1645158" y="63500"/>
                </a:lnTo>
                <a:lnTo>
                  <a:pt x="1639227" y="38100"/>
                </a:lnTo>
                <a:lnTo>
                  <a:pt x="1611871" y="25400"/>
                </a:lnTo>
                <a:lnTo>
                  <a:pt x="1575714" y="12700"/>
                </a:lnTo>
                <a:lnTo>
                  <a:pt x="1495996" y="12700"/>
                </a:lnTo>
                <a:lnTo>
                  <a:pt x="1472857" y="0"/>
                </a:lnTo>
                <a:lnTo>
                  <a:pt x="1449844" y="0"/>
                </a:lnTo>
                <a:lnTo>
                  <a:pt x="1436065" y="12700"/>
                </a:lnTo>
                <a:lnTo>
                  <a:pt x="1422120" y="12700"/>
                </a:lnTo>
                <a:lnTo>
                  <a:pt x="1407896" y="25400"/>
                </a:lnTo>
                <a:lnTo>
                  <a:pt x="1393291" y="38100"/>
                </a:lnTo>
                <a:lnTo>
                  <a:pt x="1382776" y="12700"/>
                </a:lnTo>
                <a:lnTo>
                  <a:pt x="1352804" y="12700"/>
                </a:lnTo>
                <a:lnTo>
                  <a:pt x="1307960" y="0"/>
                </a:lnTo>
                <a:lnTo>
                  <a:pt x="1252855" y="0"/>
                </a:lnTo>
                <a:lnTo>
                  <a:pt x="1192085" y="12700"/>
                </a:lnTo>
                <a:lnTo>
                  <a:pt x="1130935" y="38100"/>
                </a:lnTo>
                <a:lnTo>
                  <a:pt x="1074610" y="63500"/>
                </a:lnTo>
                <a:lnTo>
                  <a:pt x="1026464" y="88900"/>
                </a:lnTo>
                <a:lnTo>
                  <a:pt x="989863" y="114300"/>
                </a:lnTo>
                <a:lnTo>
                  <a:pt x="968171" y="127000"/>
                </a:lnTo>
                <a:lnTo>
                  <a:pt x="973112" y="127000"/>
                </a:lnTo>
                <a:lnTo>
                  <a:pt x="975982" y="139700"/>
                </a:lnTo>
                <a:lnTo>
                  <a:pt x="976833" y="139700"/>
                </a:lnTo>
                <a:lnTo>
                  <a:pt x="975741" y="152400"/>
                </a:lnTo>
                <a:lnTo>
                  <a:pt x="929894" y="152400"/>
                </a:lnTo>
                <a:lnTo>
                  <a:pt x="912723" y="165100"/>
                </a:lnTo>
                <a:lnTo>
                  <a:pt x="902093" y="177800"/>
                </a:lnTo>
                <a:lnTo>
                  <a:pt x="898372" y="203200"/>
                </a:lnTo>
                <a:lnTo>
                  <a:pt x="863333" y="228600"/>
                </a:lnTo>
                <a:lnTo>
                  <a:pt x="834771" y="241300"/>
                </a:lnTo>
                <a:lnTo>
                  <a:pt x="815822" y="266700"/>
                </a:lnTo>
                <a:lnTo>
                  <a:pt x="809650" y="317500"/>
                </a:lnTo>
                <a:lnTo>
                  <a:pt x="796886" y="317500"/>
                </a:lnTo>
                <a:lnTo>
                  <a:pt x="768438" y="342900"/>
                </a:lnTo>
                <a:lnTo>
                  <a:pt x="743775" y="393700"/>
                </a:lnTo>
                <a:lnTo>
                  <a:pt x="726605" y="444500"/>
                </a:lnTo>
                <a:lnTo>
                  <a:pt x="720509" y="457200"/>
                </a:lnTo>
                <a:lnTo>
                  <a:pt x="718616" y="457200"/>
                </a:lnTo>
                <a:lnTo>
                  <a:pt x="717562" y="469900"/>
                </a:lnTo>
                <a:lnTo>
                  <a:pt x="715873" y="469900"/>
                </a:lnTo>
                <a:lnTo>
                  <a:pt x="695909" y="482600"/>
                </a:lnTo>
                <a:lnTo>
                  <a:pt x="676427" y="495300"/>
                </a:lnTo>
                <a:lnTo>
                  <a:pt x="657542" y="520700"/>
                </a:lnTo>
                <a:lnTo>
                  <a:pt x="639343" y="533400"/>
                </a:lnTo>
                <a:lnTo>
                  <a:pt x="629145" y="520700"/>
                </a:lnTo>
                <a:lnTo>
                  <a:pt x="601713" y="520700"/>
                </a:lnTo>
                <a:lnTo>
                  <a:pt x="585952" y="533400"/>
                </a:lnTo>
                <a:lnTo>
                  <a:pt x="570433" y="533400"/>
                </a:lnTo>
                <a:lnTo>
                  <a:pt x="555307" y="546100"/>
                </a:lnTo>
                <a:lnTo>
                  <a:pt x="541362" y="558800"/>
                </a:lnTo>
                <a:lnTo>
                  <a:pt x="529386" y="571500"/>
                </a:lnTo>
                <a:lnTo>
                  <a:pt x="512876" y="584200"/>
                </a:lnTo>
                <a:lnTo>
                  <a:pt x="495300" y="609600"/>
                </a:lnTo>
                <a:lnTo>
                  <a:pt x="476440" y="622300"/>
                </a:lnTo>
                <a:lnTo>
                  <a:pt x="456018" y="635000"/>
                </a:lnTo>
                <a:lnTo>
                  <a:pt x="453250" y="647700"/>
                </a:lnTo>
                <a:lnTo>
                  <a:pt x="449808" y="660400"/>
                </a:lnTo>
                <a:lnTo>
                  <a:pt x="445909" y="673100"/>
                </a:lnTo>
                <a:lnTo>
                  <a:pt x="441718" y="698500"/>
                </a:lnTo>
                <a:lnTo>
                  <a:pt x="417436" y="698500"/>
                </a:lnTo>
                <a:lnTo>
                  <a:pt x="379488" y="711200"/>
                </a:lnTo>
                <a:lnTo>
                  <a:pt x="334276" y="762000"/>
                </a:lnTo>
                <a:lnTo>
                  <a:pt x="288239" y="812800"/>
                </a:lnTo>
                <a:lnTo>
                  <a:pt x="254584" y="863600"/>
                </a:lnTo>
                <a:lnTo>
                  <a:pt x="225653" y="914400"/>
                </a:lnTo>
                <a:lnTo>
                  <a:pt x="202349" y="965200"/>
                </a:lnTo>
                <a:lnTo>
                  <a:pt x="185623" y="1003300"/>
                </a:lnTo>
                <a:lnTo>
                  <a:pt x="176390" y="1016000"/>
                </a:lnTo>
                <a:lnTo>
                  <a:pt x="183172" y="1028700"/>
                </a:lnTo>
                <a:lnTo>
                  <a:pt x="193040" y="1028700"/>
                </a:lnTo>
                <a:lnTo>
                  <a:pt x="196151" y="1041400"/>
                </a:lnTo>
                <a:lnTo>
                  <a:pt x="190690" y="1054100"/>
                </a:lnTo>
                <a:lnTo>
                  <a:pt x="176390" y="1054100"/>
                </a:lnTo>
                <a:lnTo>
                  <a:pt x="158546" y="1066800"/>
                </a:lnTo>
                <a:lnTo>
                  <a:pt x="148615" y="1079500"/>
                </a:lnTo>
                <a:lnTo>
                  <a:pt x="146672" y="1092200"/>
                </a:lnTo>
                <a:lnTo>
                  <a:pt x="152844" y="1117600"/>
                </a:lnTo>
                <a:lnTo>
                  <a:pt x="130314" y="1143000"/>
                </a:lnTo>
                <a:lnTo>
                  <a:pt x="110794" y="1168400"/>
                </a:lnTo>
                <a:lnTo>
                  <a:pt x="101041" y="1193800"/>
                </a:lnTo>
                <a:lnTo>
                  <a:pt x="107848" y="1231900"/>
                </a:lnTo>
                <a:lnTo>
                  <a:pt x="85610" y="1257300"/>
                </a:lnTo>
                <a:lnTo>
                  <a:pt x="68033" y="1295400"/>
                </a:lnTo>
                <a:lnTo>
                  <a:pt x="54597" y="1346200"/>
                </a:lnTo>
                <a:lnTo>
                  <a:pt x="44780" y="1371600"/>
                </a:lnTo>
                <a:lnTo>
                  <a:pt x="32867" y="1422400"/>
                </a:lnTo>
                <a:lnTo>
                  <a:pt x="26238" y="1460500"/>
                </a:lnTo>
                <a:lnTo>
                  <a:pt x="24295" y="1511300"/>
                </a:lnTo>
                <a:lnTo>
                  <a:pt x="26403" y="1562100"/>
                </a:lnTo>
                <a:lnTo>
                  <a:pt x="31953" y="1600200"/>
                </a:lnTo>
                <a:lnTo>
                  <a:pt x="23825" y="1612900"/>
                </a:lnTo>
                <a:lnTo>
                  <a:pt x="16764" y="1600200"/>
                </a:lnTo>
                <a:lnTo>
                  <a:pt x="0" y="1600200"/>
                </a:lnTo>
                <a:lnTo>
                  <a:pt x="2692" y="1612900"/>
                </a:lnTo>
                <a:lnTo>
                  <a:pt x="8089" y="1638300"/>
                </a:lnTo>
                <a:lnTo>
                  <a:pt x="8585" y="1689100"/>
                </a:lnTo>
                <a:lnTo>
                  <a:pt x="6057" y="1752600"/>
                </a:lnTo>
                <a:lnTo>
                  <a:pt x="5041" y="1790700"/>
                </a:lnTo>
                <a:lnTo>
                  <a:pt x="7264" y="1841500"/>
                </a:lnTo>
                <a:lnTo>
                  <a:pt x="11798" y="1866900"/>
                </a:lnTo>
                <a:lnTo>
                  <a:pt x="24409" y="1892300"/>
                </a:lnTo>
                <a:lnTo>
                  <a:pt x="50876" y="1917700"/>
                </a:lnTo>
                <a:lnTo>
                  <a:pt x="29616" y="1917700"/>
                </a:lnTo>
                <a:lnTo>
                  <a:pt x="21869" y="1930400"/>
                </a:lnTo>
                <a:lnTo>
                  <a:pt x="16395" y="1943100"/>
                </a:lnTo>
                <a:lnTo>
                  <a:pt x="24079" y="1943100"/>
                </a:lnTo>
                <a:lnTo>
                  <a:pt x="31369" y="1955800"/>
                </a:lnTo>
                <a:lnTo>
                  <a:pt x="38277" y="1955800"/>
                </a:lnTo>
                <a:lnTo>
                  <a:pt x="44780" y="1968500"/>
                </a:lnTo>
                <a:lnTo>
                  <a:pt x="32651" y="1981200"/>
                </a:lnTo>
                <a:lnTo>
                  <a:pt x="30556" y="1993900"/>
                </a:lnTo>
                <a:lnTo>
                  <a:pt x="34099" y="2019300"/>
                </a:lnTo>
                <a:lnTo>
                  <a:pt x="38887" y="2044700"/>
                </a:lnTo>
                <a:lnTo>
                  <a:pt x="29425" y="2070100"/>
                </a:lnTo>
                <a:lnTo>
                  <a:pt x="57340" y="2108200"/>
                </a:lnTo>
                <a:lnTo>
                  <a:pt x="65570" y="2146300"/>
                </a:lnTo>
                <a:lnTo>
                  <a:pt x="65773" y="2159000"/>
                </a:lnTo>
                <a:lnTo>
                  <a:pt x="66255" y="2184400"/>
                </a:lnTo>
                <a:lnTo>
                  <a:pt x="68326" y="2209800"/>
                </a:lnTo>
                <a:lnTo>
                  <a:pt x="76669" y="2222500"/>
                </a:lnTo>
                <a:lnTo>
                  <a:pt x="86855" y="2235200"/>
                </a:lnTo>
                <a:lnTo>
                  <a:pt x="96443" y="2247900"/>
                </a:lnTo>
                <a:lnTo>
                  <a:pt x="103009" y="2247900"/>
                </a:lnTo>
                <a:lnTo>
                  <a:pt x="119621" y="2298700"/>
                </a:lnTo>
                <a:lnTo>
                  <a:pt x="129070" y="2324100"/>
                </a:lnTo>
                <a:lnTo>
                  <a:pt x="320497" y="2324100"/>
                </a:lnTo>
                <a:lnTo>
                  <a:pt x="296214" y="2273300"/>
                </a:lnTo>
                <a:lnTo>
                  <a:pt x="274358" y="2222500"/>
                </a:lnTo>
                <a:lnTo>
                  <a:pt x="254406" y="2171700"/>
                </a:lnTo>
                <a:lnTo>
                  <a:pt x="235800" y="2133600"/>
                </a:lnTo>
                <a:lnTo>
                  <a:pt x="218020" y="2082800"/>
                </a:lnTo>
                <a:lnTo>
                  <a:pt x="204533" y="2032000"/>
                </a:lnTo>
                <a:lnTo>
                  <a:pt x="192925" y="1981200"/>
                </a:lnTo>
                <a:lnTo>
                  <a:pt x="183261" y="1930400"/>
                </a:lnTo>
                <a:lnTo>
                  <a:pt x="175602" y="1892300"/>
                </a:lnTo>
                <a:lnTo>
                  <a:pt x="169976" y="1841500"/>
                </a:lnTo>
                <a:lnTo>
                  <a:pt x="166458" y="1790700"/>
                </a:lnTo>
                <a:lnTo>
                  <a:pt x="165100" y="1739900"/>
                </a:lnTo>
                <a:lnTo>
                  <a:pt x="165963" y="1689100"/>
                </a:lnTo>
                <a:lnTo>
                  <a:pt x="169087" y="1638300"/>
                </a:lnTo>
                <a:lnTo>
                  <a:pt x="174548" y="1587500"/>
                </a:lnTo>
                <a:lnTo>
                  <a:pt x="182372" y="1549400"/>
                </a:lnTo>
                <a:lnTo>
                  <a:pt x="192646" y="1498600"/>
                </a:lnTo>
                <a:lnTo>
                  <a:pt x="205409" y="1447800"/>
                </a:lnTo>
                <a:lnTo>
                  <a:pt x="218567" y="1397000"/>
                </a:lnTo>
                <a:lnTo>
                  <a:pt x="232156" y="1358900"/>
                </a:lnTo>
                <a:lnTo>
                  <a:pt x="246265" y="1308100"/>
                </a:lnTo>
                <a:lnTo>
                  <a:pt x="260997" y="1270000"/>
                </a:lnTo>
                <a:lnTo>
                  <a:pt x="276453" y="1219200"/>
                </a:lnTo>
                <a:lnTo>
                  <a:pt x="292722" y="1181100"/>
                </a:lnTo>
                <a:lnTo>
                  <a:pt x="309892" y="1130300"/>
                </a:lnTo>
                <a:lnTo>
                  <a:pt x="331177" y="1079500"/>
                </a:lnTo>
                <a:lnTo>
                  <a:pt x="354177" y="1028700"/>
                </a:lnTo>
                <a:lnTo>
                  <a:pt x="379145" y="977900"/>
                </a:lnTo>
                <a:lnTo>
                  <a:pt x="406349" y="939800"/>
                </a:lnTo>
                <a:lnTo>
                  <a:pt x="436016" y="889000"/>
                </a:lnTo>
                <a:lnTo>
                  <a:pt x="468414" y="850900"/>
                </a:lnTo>
                <a:lnTo>
                  <a:pt x="502069" y="812800"/>
                </a:lnTo>
                <a:lnTo>
                  <a:pt x="537222" y="762000"/>
                </a:lnTo>
                <a:lnTo>
                  <a:pt x="574141" y="723900"/>
                </a:lnTo>
                <a:lnTo>
                  <a:pt x="613168" y="685800"/>
                </a:lnTo>
                <a:lnTo>
                  <a:pt x="654558" y="660400"/>
                </a:lnTo>
                <a:lnTo>
                  <a:pt x="698639" y="622300"/>
                </a:lnTo>
                <a:lnTo>
                  <a:pt x="700366" y="647700"/>
                </a:lnTo>
                <a:lnTo>
                  <a:pt x="702691" y="660400"/>
                </a:lnTo>
                <a:lnTo>
                  <a:pt x="705561" y="673100"/>
                </a:lnTo>
                <a:lnTo>
                  <a:pt x="708939" y="698500"/>
                </a:lnTo>
                <a:lnTo>
                  <a:pt x="700925" y="698500"/>
                </a:lnTo>
                <a:lnTo>
                  <a:pt x="693534" y="685800"/>
                </a:lnTo>
                <a:lnTo>
                  <a:pt x="676567" y="685800"/>
                </a:lnTo>
                <a:lnTo>
                  <a:pt x="680085" y="698500"/>
                </a:lnTo>
                <a:lnTo>
                  <a:pt x="687146" y="723900"/>
                </a:lnTo>
                <a:lnTo>
                  <a:pt x="690918" y="787400"/>
                </a:lnTo>
                <a:lnTo>
                  <a:pt x="691756" y="838200"/>
                </a:lnTo>
                <a:lnTo>
                  <a:pt x="693597" y="876300"/>
                </a:lnTo>
                <a:lnTo>
                  <a:pt x="698627" y="927100"/>
                </a:lnTo>
                <a:lnTo>
                  <a:pt x="718870" y="977900"/>
                </a:lnTo>
                <a:lnTo>
                  <a:pt x="747204" y="1003300"/>
                </a:lnTo>
                <a:lnTo>
                  <a:pt x="726554" y="1003300"/>
                </a:lnTo>
                <a:lnTo>
                  <a:pt x="719467" y="1016000"/>
                </a:lnTo>
                <a:lnTo>
                  <a:pt x="715035" y="1028700"/>
                </a:lnTo>
                <a:lnTo>
                  <a:pt x="722960" y="1041400"/>
                </a:lnTo>
                <a:lnTo>
                  <a:pt x="737920" y="1041400"/>
                </a:lnTo>
                <a:lnTo>
                  <a:pt x="744893" y="1054100"/>
                </a:lnTo>
                <a:lnTo>
                  <a:pt x="733755" y="1066800"/>
                </a:lnTo>
                <a:lnTo>
                  <a:pt x="733221" y="1079500"/>
                </a:lnTo>
                <a:lnTo>
                  <a:pt x="738682" y="1104900"/>
                </a:lnTo>
                <a:lnTo>
                  <a:pt x="745528" y="1130300"/>
                </a:lnTo>
                <a:lnTo>
                  <a:pt x="743800" y="1143000"/>
                </a:lnTo>
                <a:lnTo>
                  <a:pt x="742162" y="1143000"/>
                </a:lnTo>
                <a:lnTo>
                  <a:pt x="740676" y="1155700"/>
                </a:lnTo>
                <a:lnTo>
                  <a:pt x="739432" y="1168400"/>
                </a:lnTo>
                <a:lnTo>
                  <a:pt x="750709" y="1168400"/>
                </a:lnTo>
                <a:lnTo>
                  <a:pt x="760895" y="1181100"/>
                </a:lnTo>
                <a:lnTo>
                  <a:pt x="770026" y="1193800"/>
                </a:lnTo>
                <a:lnTo>
                  <a:pt x="778116" y="1206500"/>
                </a:lnTo>
                <a:lnTo>
                  <a:pt x="782193" y="1231900"/>
                </a:lnTo>
                <a:lnTo>
                  <a:pt x="784263" y="1257300"/>
                </a:lnTo>
                <a:lnTo>
                  <a:pt x="786561" y="1270000"/>
                </a:lnTo>
                <a:lnTo>
                  <a:pt x="791362" y="1295400"/>
                </a:lnTo>
                <a:lnTo>
                  <a:pt x="802881" y="1308100"/>
                </a:lnTo>
                <a:lnTo>
                  <a:pt x="814616" y="1320800"/>
                </a:lnTo>
                <a:lnTo>
                  <a:pt x="825449" y="1333500"/>
                </a:lnTo>
                <a:lnTo>
                  <a:pt x="834250" y="1333500"/>
                </a:lnTo>
                <a:lnTo>
                  <a:pt x="857605" y="1384300"/>
                </a:lnTo>
                <a:lnTo>
                  <a:pt x="883602" y="1435100"/>
                </a:lnTo>
                <a:lnTo>
                  <a:pt x="905294" y="1460500"/>
                </a:lnTo>
                <a:lnTo>
                  <a:pt x="916139" y="1473200"/>
                </a:lnTo>
                <a:lnTo>
                  <a:pt x="959129" y="1511300"/>
                </a:lnTo>
                <a:lnTo>
                  <a:pt x="966838" y="1511300"/>
                </a:lnTo>
                <a:lnTo>
                  <a:pt x="976033" y="1498600"/>
                </a:lnTo>
                <a:lnTo>
                  <a:pt x="998448" y="1498600"/>
                </a:lnTo>
                <a:lnTo>
                  <a:pt x="1006805" y="1511300"/>
                </a:lnTo>
                <a:lnTo>
                  <a:pt x="1013269" y="1524000"/>
                </a:lnTo>
                <a:lnTo>
                  <a:pt x="1017371" y="1536700"/>
                </a:lnTo>
                <a:lnTo>
                  <a:pt x="1018628" y="1549400"/>
                </a:lnTo>
                <a:lnTo>
                  <a:pt x="1052487" y="1549400"/>
                </a:lnTo>
                <a:lnTo>
                  <a:pt x="1061072" y="1562100"/>
                </a:lnTo>
                <a:lnTo>
                  <a:pt x="1070432" y="1574800"/>
                </a:lnTo>
                <a:lnTo>
                  <a:pt x="1080541" y="1574800"/>
                </a:lnTo>
                <a:lnTo>
                  <a:pt x="1091374" y="1587500"/>
                </a:lnTo>
                <a:lnTo>
                  <a:pt x="1103122" y="1600200"/>
                </a:lnTo>
                <a:lnTo>
                  <a:pt x="1129131" y="1600200"/>
                </a:lnTo>
                <a:lnTo>
                  <a:pt x="1142885" y="1612900"/>
                </a:lnTo>
                <a:lnTo>
                  <a:pt x="1167307" y="1612900"/>
                </a:lnTo>
                <a:lnTo>
                  <a:pt x="1187297" y="1625600"/>
                </a:lnTo>
                <a:lnTo>
                  <a:pt x="1216266" y="1625600"/>
                </a:lnTo>
                <a:lnTo>
                  <a:pt x="1226667" y="1612900"/>
                </a:lnTo>
                <a:lnTo>
                  <a:pt x="1243939" y="1612900"/>
                </a:lnTo>
                <a:lnTo>
                  <a:pt x="1252220" y="1600200"/>
                </a:lnTo>
                <a:lnTo>
                  <a:pt x="1349629" y="1600200"/>
                </a:lnTo>
                <a:lnTo>
                  <a:pt x="1369479" y="1612900"/>
                </a:lnTo>
                <a:lnTo>
                  <a:pt x="1389253" y="1612900"/>
                </a:lnTo>
                <a:lnTo>
                  <a:pt x="1408633" y="1600200"/>
                </a:lnTo>
                <a:lnTo>
                  <a:pt x="1432521" y="1587500"/>
                </a:lnTo>
                <a:lnTo>
                  <a:pt x="1452397" y="1574800"/>
                </a:lnTo>
                <a:lnTo>
                  <a:pt x="1468208" y="1549400"/>
                </a:lnTo>
                <a:lnTo>
                  <a:pt x="1479905" y="1536700"/>
                </a:lnTo>
                <a:lnTo>
                  <a:pt x="1518805" y="1536700"/>
                </a:lnTo>
                <a:lnTo>
                  <a:pt x="1531810" y="1524000"/>
                </a:lnTo>
                <a:lnTo>
                  <a:pt x="1549615" y="1524000"/>
                </a:lnTo>
                <a:lnTo>
                  <a:pt x="1556232" y="1511300"/>
                </a:lnTo>
                <a:lnTo>
                  <a:pt x="1562265" y="1511300"/>
                </a:lnTo>
                <a:lnTo>
                  <a:pt x="1568297" y="1498600"/>
                </a:lnTo>
                <a:lnTo>
                  <a:pt x="1574584" y="1498600"/>
                </a:lnTo>
                <a:lnTo>
                  <a:pt x="1581454" y="1473200"/>
                </a:lnTo>
                <a:lnTo>
                  <a:pt x="1586649" y="1447800"/>
                </a:lnTo>
                <a:lnTo>
                  <a:pt x="1579981" y="1447800"/>
                </a:lnTo>
                <a:lnTo>
                  <a:pt x="1567802" y="1460500"/>
                </a:lnTo>
                <a:lnTo>
                  <a:pt x="1556435" y="1447800"/>
                </a:lnTo>
                <a:lnTo>
                  <a:pt x="1564043" y="1435100"/>
                </a:lnTo>
                <a:lnTo>
                  <a:pt x="1569021" y="1435100"/>
                </a:lnTo>
                <a:lnTo>
                  <a:pt x="1571612" y="1422400"/>
                </a:lnTo>
                <a:lnTo>
                  <a:pt x="1571993" y="1409700"/>
                </a:lnTo>
                <a:lnTo>
                  <a:pt x="1559877" y="1422400"/>
                </a:lnTo>
                <a:lnTo>
                  <a:pt x="1536522" y="1422400"/>
                </a:lnTo>
                <a:lnTo>
                  <a:pt x="1525117" y="1435100"/>
                </a:lnTo>
                <a:lnTo>
                  <a:pt x="1546644" y="1397000"/>
                </a:lnTo>
                <a:lnTo>
                  <a:pt x="1561884" y="1397000"/>
                </a:lnTo>
                <a:lnTo>
                  <a:pt x="1579130" y="1409700"/>
                </a:lnTo>
                <a:lnTo>
                  <a:pt x="1606689" y="1409700"/>
                </a:lnTo>
                <a:lnTo>
                  <a:pt x="1626527" y="1397000"/>
                </a:lnTo>
                <a:lnTo>
                  <a:pt x="1646161" y="1397000"/>
                </a:lnTo>
                <a:lnTo>
                  <a:pt x="1665401" y="1384300"/>
                </a:lnTo>
                <a:lnTo>
                  <a:pt x="1684058" y="1371600"/>
                </a:lnTo>
                <a:lnTo>
                  <a:pt x="1701533" y="1358900"/>
                </a:lnTo>
                <a:lnTo>
                  <a:pt x="1709813" y="1346200"/>
                </a:lnTo>
                <a:lnTo>
                  <a:pt x="1708950" y="1333500"/>
                </a:lnTo>
                <a:lnTo>
                  <a:pt x="1698980" y="1308100"/>
                </a:lnTo>
                <a:lnTo>
                  <a:pt x="1700136" y="1308100"/>
                </a:lnTo>
                <a:lnTo>
                  <a:pt x="1704060" y="1295400"/>
                </a:lnTo>
                <a:lnTo>
                  <a:pt x="1709597" y="1282700"/>
                </a:lnTo>
                <a:lnTo>
                  <a:pt x="1715592" y="1270000"/>
                </a:lnTo>
                <a:lnTo>
                  <a:pt x="1719757" y="1244600"/>
                </a:lnTo>
                <a:lnTo>
                  <a:pt x="1723478" y="1244600"/>
                </a:lnTo>
                <a:lnTo>
                  <a:pt x="1726412" y="1231900"/>
                </a:lnTo>
                <a:lnTo>
                  <a:pt x="1728203" y="1231900"/>
                </a:lnTo>
                <a:lnTo>
                  <a:pt x="1724304" y="1206500"/>
                </a:lnTo>
                <a:lnTo>
                  <a:pt x="1716887" y="1206500"/>
                </a:lnTo>
                <a:lnTo>
                  <a:pt x="1706181" y="1193800"/>
                </a:lnTo>
                <a:lnTo>
                  <a:pt x="1692465" y="1168400"/>
                </a:lnTo>
                <a:lnTo>
                  <a:pt x="1713255" y="1181100"/>
                </a:lnTo>
                <a:lnTo>
                  <a:pt x="1736229" y="1168400"/>
                </a:lnTo>
                <a:lnTo>
                  <a:pt x="1753870" y="1168400"/>
                </a:lnTo>
                <a:lnTo>
                  <a:pt x="1758696" y="1130300"/>
                </a:lnTo>
                <a:lnTo>
                  <a:pt x="1723161" y="1130300"/>
                </a:lnTo>
                <a:lnTo>
                  <a:pt x="1725307" y="1104900"/>
                </a:lnTo>
                <a:lnTo>
                  <a:pt x="1729130" y="1066800"/>
                </a:lnTo>
                <a:lnTo>
                  <a:pt x="1729752" y="1041400"/>
                </a:lnTo>
                <a:lnTo>
                  <a:pt x="1722323" y="1003300"/>
                </a:lnTo>
                <a:lnTo>
                  <a:pt x="1746046" y="977900"/>
                </a:lnTo>
                <a:lnTo>
                  <a:pt x="1744370" y="965200"/>
                </a:lnTo>
                <a:lnTo>
                  <a:pt x="1730044" y="965200"/>
                </a:lnTo>
                <a:lnTo>
                  <a:pt x="1715808" y="939800"/>
                </a:lnTo>
                <a:lnTo>
                  <a:pt x="1703717" y="889000"/>
                </a:lnTo>
                <a:lnTo>
                  <a:pt x="1692389" y="838200"/>
                </a:lnTo>
                <a:lnTo>
                  <a:pt x="1679054" y="800100"/>
                </a:lnTo>
                <a:lnTo>
                  <a:pt x="1660931" y="749300"/>
                </a:lnTo>
                <a:lnTo>
                  <a:pt x="1651622" y="736600"/>
                </a:lnTo>
                <a:lnTo>
                  <a:pt x="1639087" y="711200"/>
                </a:lnTo>
                <a:lnTo>
                  <a:pt x="1623771" y="685800"/>
                </a:lnTo>
                <a:lnTo>
                  <a:pt x="1606054" y="660400"/>
                </a:lnTo>
                <a:lnTo>
                  <a:pt x="1598015" y="649757"/>
                </a:lnTo>
                <a:lnTo>
                  <a:pt x="1598015" y="1079500"/>
                </a:lnTo>
                <a:lnTo>
                  <a:pt x="1596694" y="1130300"/>
                </a:lnTo>
                <a:lnTo>
                  <a:pt x="1588401" y="1181100"/>
                </a:lnTo>
                <a:lnTo>
                  <a:pt x="1571256" y="1231900"/>
                </a:lnTo>
                <a:lnTo>
                  <a:pt x="1546377" y="1270000"/>
                </a:lnTo>
                <a:lnTo>
                  <a:pt x="1515224" y="1320800"/>
                </a:lnTo>
                <a:lnTo>
                  <a:pt x="1479283" y="1358900"/>
                </a:lnTo>
                <a:lnTo>
                  <a:pt x="1458112" y="1371600"/>
                </a:lnTo>
                <a:lnTo>
                  <a:pt x="1437805" y="1384300"/>
                </a:lnTo>
                <a:lnTo>
                  <a:pt x="1417904" y="1409700"/>
                </a:lnTo>
                <a:lnTo>
                  <a:pt x="1397914" y="1422400"/>
                </a:lnTo>
                <a:lnTo>
                  <a:pt x="1377480" y="1422400"/>
                </a:lnTo>
                <a:lnTo>
                  <a:pt x="1355991" y="1435100"/>
                </a:lnTo>
                <a:lnTo>
                  <a:pt x="1197762" y="1435100"/>
                </a:lnTo>
                <a:lnTo>
                  <a:pt x="1169708" y="1422400"/>
                </a:lnTo>
                <a:lnTo>
                  <a:pt x="1142339" y="1422400"/>
                </a:lnTo>
                <a:lnTo>
                  <a:pt x="1116190" y="1409700"/>
                </a:lnTo>
                <a:lnTo>
                  <a:pt x="1091793" y="1384300"/>
                </a:lnTo>
                <a:lnTo>
                  <a:pt x="1066355" y="1371600"/>
                </a:lnTo>
                <a:lnTo>
                  <a:pt x="1042339" y="1346200"/>
                </a:lnTo>
                <a:lnTo>
                  <a:pt x="1019657" y="1308100"/>
                </a:lnTo>
                <a:lnTo>
                  <a:pt x="998232" y="1282700"/>
                </a:lnTo>
                <a:lnTo>
                  <a:pt x="978522" y="1257300"/>
                </a:lnTo>
                <a:lnTo>
                  <a:pt x="960208" y="1219200"/>
                </a:lnTo>
                <a:lnTo>
                  <a:pt x="943038" y="1181100"/>
                </a:lnTo>
                <a:lnTo>
                  <a:pt x="926757" y="1155700"/>
                </a:lnTo>
                <a:lnTo>
                  <a:pt x="908164" y="1104900"/>
                </a:lnTo>
                <a:lnTo>
                  <a:pt x="891794" y="1054100"/>
                </a:lnTo>
                <a:lnTo>
                  <a:pt x="877849" y="1003300"/>
                </a:lnTo>
                <a:lnTo>
                  <a:pt x="866470" y="952500"/>
                </a:lnTo>
                <a:lnTo>
                  <a:pt x="857834" y="901700"/>
                </a:lnTo>
                <a:lnTo>
                  <a:pt x="852119" y="850900"/>
                </a:lnTo>
                <a:lnTo>
                  <a:pt x="849033" y="800100"/>
                </a:lnTo>
                <a:lnTo>
                  <a:pt x="848017" y="749300"/>
                </a:lnTo>
                <a:lnTo>
                  <a:pt x="849388" y="698500"/>
                </a:lnTo>
                <a:lnTo>
                  <a:pt x="853490" y="647700"/>
                </a:lnTo>
                <a:lnTo>
                  <a:pt x="860666" y="609600"/>
                </a:lnTo>
                <a:lnTo>
                  <a:pt x="871245" y="558800"/>
                </a:lnTo>
                <a:lnTo>
                  <a:pt x="904062" y="558800"/>
                </a:lnTo>
                <a:lnTo>
                  <a:pt x="936840" y="546100"/>
                </a:lnTo>
                <a:lnTo>
                  <a:pt x="969467" y="558800"/>
                </a:lnTo>
                <a:lnTo>
                  <a:pt x="1028814" y="558800"/>
                </a:lnTo>
                <a:lnTo>
                  <a:pt x="1066800" y="571500"/>
                </a:lnTo>
                <a:lnTo>
                  <a:pt x="1155915" y="596900"/>
                </a:lnTo>
                <a:lnTo>
                  <a:pt x="1197495" y="609600"/>
                </a:lnTo>
                <a:lnTo>
                  <a:pt x="1231379" y="622300"/>
                </a:lnTo>
                <a:lnTo>
                  <a:pt x="1254163" y="635000"/>
                </a:lnTo>
                <a:lnTo>
                  <a:pt x="1283639" y="635000"/>
                </a:lnTo>
                <a:lnTo>
                  <a:pt x="1290167" y="647700"/>
                </a:lnTo>
                <a:lnTo>
                  <a:pt x="1304988" y="647700"/>
                </a:lnTo>
                <a:lnTo>
                  <a:pt x="1338262" y="673100"/>
                </a:lnTo>
                <a:lnTo>
                  <a:pt x="1354239" y="685800"/>
                </a:lnTo>
                <a:lnTo>
                  <a:pt x="1368691" y="685800"/>
                </a:lnTo>
                <a:lnTo>
                  <a:pt x="1376451" y="698500"/>
                </a:lnTo>
                <a:lnTo>
                  <a:pt x="1390370" y="711200"/>
                </a:lnTo>
                <a:lnTo>
                  <a:pt x="1424190" y="736600"/>
                </a:lnTo>
                <a:lnTo>
                  <a:pt x="1438186" y="749300"/>
                </a:lnTo>
                <a:lnTo>
                  <a:pt x="1449235" y="762000"/>
                </a:lnTo>
                <a:lnTo>
                  <a:pt x="1456397" y="762000"/>
                </a:lnTo>
                <a:lnTo>
                  <a:pt x="1458671" y="749300"/>
                </a:lnTo>
                <a:lnTo>
                  <a:pt x="1467408" y="762000"/>
                </a:lnTo>
                <a:lnTo>
                  <a:pt x="1479931" y="774700"/>
                </a:lnTo>
                <a:lnTo>
                  <a:pt x="1494713" y="800100"/>
                </a:lnTo>
                <a:lnTo>
                  <a:pt x="1510182" y="825500"/>
                </a:lnTo>
                <a:lnTo>
                  <a:pt x="1531543" y="863600"/>
                </a:lnTo>
                <a:lnTo>
                  <a:pt x="1548790" y="889000"/>
                </a:lnTo>
                <a:lnTo>
                  <a:pt x="1560715" y="914400"/>
                </a:lnTo>
                <a:lnTo>
                  <a:pt x="1566113" y="927100"/>
                </a:lnTo>
                <a:lnTo>
                  <a:pt x="1582127" y="977900"/>
                </a:lnTo>
                <a:lnTo>
                  <a:pt x="1592973" y="1028700"/>
                </a:lnTo>
                <a:lnTo>
                  <a:pt x="1598015" y="1079500"/>
                </a:lnTo>
                <a:lnTo>
                  <a:pt x="1598015" y="649757"/>
                </a:lnTo>
                <a:lnTo>
                  <a:pt x="1586890" y="635000"/>
                </a:lnTo>
                <a:lnTo>
                  <a:pt x="1567218" y="622300"/>
                </a:lnTo>
                <a:lnTo>
                  <a:pt x="1548409" y="596900"/>
                </a:lnTo>
                <a:lnTo>
                  <a:pt x="1531835" y="596900"/>
                </a:lnTo>
                <a:lnTo>
                  <a:pt x="1498003" y="584200"/>
                </a:lnTo>
                <a:lnTo>
                  <a:pt x="1468005" y="584200"/>
                </a:lnTo>
                <a:lnTo>
                  <a:pt x="1441284" y="571500"/>
                </a:lnTo>
                <a:lnTo>
                  <a:pt x="1417256" y="533400"/>
                </a:lnTo>
                <a:lnTo>
                  <a:pt x="1427632" y="546100"/>
                </a:lnTo>
                <a:lnTo>
                  <a:pt x="1451813" y="558800"/>
                </a:lnTo>
                <a:lnTo>
                  <a:pt x="1474228" y="571500"/>
                </a:lnTo>
                <a:lnTo>
                  <a:pt x="1479283" y="546100"/>
                </a:lnTo>
                <a:lnTo>
                  <a:pt x="1472438" y="546100"/>
                </a:lnTo>
                <a:lnTo>
                  <a:pt x="1456918" y="533400"/>
                </a:lnTo>
                <a:lnTo>
                  <a:pt x="1435430" y="520700"/>
                </a:lnTo>
                <a:lnTo>
                  <a:pt x="1385874" y="495300"/>
                </a:lnTo>
                <a:lnTo>
                  <a:pt x="1363954" y="482600"/>
                </a:lnTo>
                <a:lnTo>
                  <a:pt x="1348359" y="469900"/>
                </a:lnTo>
                <a:lnTo>
                  <a:pt x="1307934" y="469900"/>
                </a:lnTo>
                <a:lnTo>
                  <a:pt x="1292974" y="457200"/>
                </a:lnTo>
                <a:lnTo>
                  <a:pt x="1248003" y="457200"/>
                </a:lnTo>
                <a:lnTo>
                  <a:pt x="1089507" y="419100"/>
                </a:lnTo>
                <a:lnTo>
                  <a:pt x="1009408" y="419100"/>
                </a:lnTo>
                <a:lnTo>
                  <a:pt x="982599" y="406400"/>
                </a:lnTo>
                <a:lnTo>
                  <a:pt x="931379" y="406400"/>
                </a:lnTo>
                <a:lnTo>
                  <a:pt x="952715" y="381000"/>
                </a:lnTo>
                <a:lnTo>
                  <a:pt x="976528" y="342900"/>
                </a:lnTo>
                <a:lnTo>
                  <a:pt x="1003109" y="317500"/>
                </a:lnTo>
                <a:lnTo>
                  <a:pt x="1032713" y="292100"/>
                </a:lnTo>
                <a:lnTo>
                  <a:pt x="1071714" y="254000"/>
                </a:lnTo>
                <a:lnTo>
                  <a:pt x="1113955" y="228600"/>
                </a:lnTo>
                <a:lnTo>
                  <a:pt x="1158976" y="203200"/>
                </a:lnTo>
                <a:lnTo>
                  <a:pt x="1206296" y="190500"/>
                </a:lnTo>
                <a:lnTo>
                  <a:pt x="1255483" y="165100"/>
                </a:lnTo>
                <a:lnTo>
                  <a:pt x="1306042" y="165100"/>
                </a:lnTo>
                <a:lnTo>
                  <a:pt x="1356868" y="152400"/>
                </a:lnTo>
                <a:lnTo>
                  <a:pt x="1516151" y="152400"/>
                </a:lnTo>
                <a:lnTo>
                  <a:pt x="1570443" y="165100"/>
                </a:lnTo>
                <a:lnTo>
                  <a:pt x="1624774" y="165100"/>
                </a:lnTo>
                <a:lnTo>
                  <a:pt x="1670824" y="177800"/>
                </a:lnTo>
                <a:lnTo>
                  <a:pt x="1716151" y="203200"/>
                </a:lnTo>
                <a:lnTo>
                  <a:pt x="1760385" y="215900"/>
                </a:lnTo>
                <a:lnTo>
                  <a:pt x="1803171" y="241300"/>
                </a:lnTo>
                <a:lnTo>
                  <a:pt x="1844154" y="254000"/>
                </a:lnTo>
                <a:lnTo>
                  <a:pt x="1882990" y="292100"/>
                </a:lnTo>
                <a:lnTo>
                  <a:pt x="1919325" y="317500"/>
                </a:lnTo>
                <a:lnTo>
                  <a:pt x="1941982" y="330200"/>
                </a:lnTo>
                <a:lnTo>
                  <a:pt x="1954161" y="342900"/>
                </a:lnTo>
                <a:lnTo>
                  <a:pt x="1954161" y="16510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148" y="0"/>
            <a:ext cx="3353435" cy="1587500"/>
          </a:xfrm>
          <a:custGeom>
            <a:avLst/>
            <a:gdLst/>
            <a:ahLst/>
            <a:cxnLst/>
            <a:rect l="l" t="t" r="r" b="b"/>
            <a:pathLst>
              <a:path w="3353435" h="1587500">
                <a:moveTo>
                  <a:pt x="315442" y="736600"/>
                </a:moveTo>
                <a:lnTo>
                  <a:pt x="440637" y="736600"/>
                </a:lnTo>
                <a:lnTo>
                  <a:pt x="438039" y="685800"/>
                </a:lnTo>
                <a:lnTo>
                  <a:pt x="434525" y="635000"/>
                </a:lnTo>
                <a:lnTo>
                  <a:pt x="430009" y="584200"/>
                </a:lnTo>
                <a:lnTo>
                  <a:pt x="424405" y="546100"/>
                </a:lnTo>
                <a:lnTo>
                  <a:pt x="417626" y="495300"/>
                </a:lnTo>
                <a:lnTo>
                  <a:pt x="409587" y="444500"/>
                </a:lnTo>
                <a:lnTo>
                  <a:pt x="400201" y="393700"/>
                </a:lnTo>
                <a:lnTo>
                  <a:pt x="389383" y="355600"/>
                </a:lnTo>
                <a:lnTo>
                  <a:pt x="377045" y="304800"/>
                </a:lnTo>
                <a:lnTo>
                  <a:pt x="363101" y="266700"/>
                </a:lnTo>
                <a:lnTo>
                  <a:pt x="347467" y="215900"/>
                </a:lnTo>
                <a:lnTo>
                  <a:pt x="330054" y="177800"/>
                </a:lnTo>
                <a:lnTo>
                  <a:pt x="310778" y="127000"/>
                </a:lnTo>
                <a:lnTo>
                  <a:pt x="289552" y="88900"/>
                </a:lnTo>
                <a:lnTo>
                  <a:pt x="266289" y="50800"/>
                </a:lnTo>
                <a:lnTo>
                  <a:pt x="240905" y="12700"/>
                </a:lnTo>
                <a:lnTo>
                  <a:pt x="231655" y="0"/>
                </a:lnTo>
                <a:lnTo>
                  <a:pt x="130811" y="0"/>
                </a:lnTo>
                <a:lnTo>
                  <a:pt x="149048" y="25400"/>
                </a:lnTo>
                <a:lnTo>
                  <a:pt x="176053" y="63500"/>
                </a:lnTo>
                <a:lnTo>
                  <a:pt x="200410" y="114300"/>
                </a:lnTo>
                <a:lnTo>
                  <a:pt x="106398" y="114300"/>
                </a:lnTo>
                <a:lnTo>
                  <a:pt x="115054" y="127000"/>
                </a:lnTo>
                <a:lnTo>
                  <a:pt x="139032" y="165100"/>
                </a:lnTo>
                <a:lnTo>
                  <a:pt x="163233" y="215900"/>
                </a:lnTo>
                <a:lnTo>
                  <a:pt x="185382" y="266700"/>
                </a:lnTo>
                <a:lnTo>
                  <a:pt x="205601" y="317500"/>
                </a:lnTo>
                <a:lnTo>
                  <a:pt x="224014" y="355600"/>
                </a:lnTo>
                <a:lnTo>
                  <a:pt x="240744" y="406400"/>
                </a:lnTo>
                <a:lnTo>
                  <a:pt x="255913" y="457200"/>
                </a:lnTo>
                <a:lnTo>
                  <a:pt x="269644" y="520700"/>
                </a:lnTo>
                <a:lnTo>
                  <a:pt x="282060" y="571500"/>
                </a:lnTo>
                <a:lnTo>
                  <a:pt x="293284" y="622300"/>
                </a:lnTo>
                <a:lnTo>
                  <a:pt x="303438" y="673100"/>
                </a:lnTo>
                <a:lnTo>
                  <a:pt x="312647" y="723900"/>
                </a:lnTo>
                <a:lnTo>
                  <a:pt x="315442" y="736600"/>
                </a:lnTo>
                <a:close/>
              </a:path>
              <a:path w="3353435" h="1587500">
                <a:moveTo>
                  <a:pt x="106398" y="114300"/>
                </a:moveTo>
                <a:lnTo>
                  <a:pt x="200410" y="114300"/>
                </a:lnTo>
                <a:lnTo>
                  <a:pt x="168734" y="63500"/>
                </a:lnTo>
                <a:lnTo>
                  <a:pt x="134275" y="25400"/>
                </a:lnTo>
                <a:lnTo>
                  <a:pt x="104222" y="0"/>
                </a:lnTo>
                <a:lnTo>
                  <a:pt x="0" y="0"/>
                </a:lnTo>
                <a:lnTo>
                  <a:pt x="30722" y="25400"/>
                </a:lnTo>
                <a:lnTo>
                  <a:pt x="61014" y="63500"/>
                </a:lnTo>
                <a:lnTo>
                  <a:pt x="89086" y="88900"/>
                </a:lnTo>
                <a:lnTo>
                  <a:pt x="106398" y="114300"/>
                </a:lnTo>
                <a:close/>
              </a:path>
              <a:path w="3353435" h="1587500">
                <a:moveTo>
                  <a:pt x="1518086" y="203200"/>
                </a:moveTo>
                <a:lnTo>
                  <a:pt x="1924220" y="203200"/>
                </a:lnTo>
                <a:lnTo>
                  <a:pt x="1873270" y="190500"/>
                </a:lnTo>
                <a:lnTo>
                  <a:pt x="1567128" y="190500"/>
                </a:lnTo>
                <a:lnTo>
                  <a:pt x="1518086" y="203200"/>
                </a:lnTo>
                <a:close/>
              </a:path>
              <a:path w="3353435" h="1587500">
                <a:moveTo>
                  <a:pt x="2899226" y="1346200"/>
                </a:moveTo>
                <a:lnTo>
                  <a:pt x="3006817" y="1346200"/>
                </a:lnTo>
                <a:lnTo>
                  <a:pt x="2990246" y="1308100"/>
                </a:lnTo>
                <a:lnTo>
                  <a:pt x="2973194" y="1257300"/>
                </a:lnTo>
                <a:lnTo>
                  <a:pt x="2955604" y="1206500"/>
                </a:lnTo>
                <a:lnTo>
                  <a:pt x="2937420" y="1168400"/>
                </a:lnTo>
                <a:lnTo>
                  <a:pt x="2918586" y="1117600"/>
                </a:lnTo>
                <a:lnTo>
                  <a:pt x="2899046" y="1066800"/>
                </a:lnTo>
                <a:lnTo>
                  <a:pt x="2878744" y="1028700"/>
                </a:lnTo>
                <a:lnTo>
                  <a:pt x="2857623" y="977900"/>
                </a:lnTo>
                <a:lnTo>
                  <a:pt x="2835628" y="939800"/>
                </a:lnTo>
                <a:lnTo>
                  <a:pt x="2812702" y="889000"/>
                </a:lnTo>
                <a:lnTo>
                  <a:pt x="2788790" y="850900"/>
                </a:lnTo>
                <a:lnTo>
                  <a:pt x="2763528" y="800100"/>
                </a:lnTo>
                <a:lnTo>
                  <a:pt x="2737032" y="762000"/>
                </a:lnTo>
                <a:lnTo>
                  <a:pt x="2709271" y="711200"/>
                </a:lnTo>
                <a:lnTo>
                  <a:pt x="2680212" y="673100"/>
                </a:lnTo>
                <a:lnTo>
                  <a:pt x="2649824" y="635000"/>
                </a:lnTo>
                <a:lnTo>
                  <a:pt x="2618076" y="596900"/>
                </a:lnTo>
                <a:lnTo>
                  <a:pt x="2584936" y="558800"/>
                </a:lnTo>
                <a:lnTo>
                  <a:pt x="2550372" y="520700"/>
                </a:lnTo>
                <a:lnTo>
                  <a:pt x="2514353" y="482600"/>
                </a:lnTo>
                <a:lnTo>
                  <a:pt x="2476847" y="444500"/>
                </a:lnTo>
                <a:lnTo>
                  <a:pt x="2437822" y="419100"/>
                </a:lnTo>
                <a:lnTo>
                  <a:pt x="2397247" y="381000"/>
                </a:lnTo>
                <a:lnTo>
                  <a:pt x="2355091" y="355600"/>
                </a:lnTo>
                <a:lnTo>
                  <a:pt x="2310807" y="330200"/>
                </a:lnTo>
                <a:lnTo>
                  <a:pt x="2265405" y="304800"/>
                </a:lnTo>
                <a:lnTo>
                  <a:pt x="2218980" y="279400"/>
                </a:lnTo>
                <a:lnTo>
                  <a:pt x="2171627" y="266700"/>
                </a:lnTo>
                <a:lnTo>
                  <a:pt x="2123438" y="241300"/>
                </a:lnTo>
                <a:lnTo>
                  <a:pt x="1974806" y="203200"/>
                </a:lnTo>
                <a:lnTo>
                  <a:pt x="1469264" y="203200"/>
                </a:lnTo>
                <a:lnTo>
                  <a:pt x="1420693" y="215900"/>
                </a:lnTo>
                <a:lnTo>
                  <a:pt x="1372402" y="215900"/>
                </a:lnTo>
                <a:lnTo>
                  <a:pt x="1276778" y="241300"/>
                </a:lnTo>
                <a:lnTo>
                  <a:pt x="1812391" y="241300"/>
                </a:lnTo>
                <a:lnTo>
                  <a:pt x="1860936" y="254000"/>
                </a:lnTo>
                <a:lnTo>
                  <a:pt x="1909119" y="254000"/>
                </a:lnTo>
                <a:lnTo>
                  <a:pt x="2004079" y="279400"/>
                </a:lnTo>
                <a:lnTo>
                  <a:pt x="2050696" y="279400"/>
                </a:lnTo>
                <a:lnTo>
                  <a:pt x="2096629" y="304800"/>
                </a:lnTo>
                <a:lnTo>
                  <a:pt x="2186126" y="330200"/>
                </a:lnTo>
                <a:lnTo>
                  <a:pt x="2229528" y="355600"/>
                </a:lnTo>
                <a:lnTo>
                  <a:pt x="2271927" y="381000"/>
                </a:lnTo>
                <a:lnTo>
                  <a:pt x="2313240" y="406400"/>
                </a:lnTo>
                <a:lnTo>
                  <a:pt x="2353389" y="431800"/>
                </a:lnTo>
                <a:lnTo>
                  <a:pt x="2392292" y="469900"/>
                </a:lnTo>
                <a:lnTo>
                  <a:pt x="2423322" y="495300"/>
                </a:lnTo>
                <a:lnTo>
                  <a:pt x="2453200" y="520700"/>
                </a:lnTo>
                <a:lnTo>
                  <a:pt x="2481977" y="558800"/>
                </a:lnTo>
                <a:lnTo>
                  <a:pt x="2509705" y="584200"/>
                </a:lnTo>
                <a:lnTo>
                  <a:pt x="2401503" y="584200"/>
                </a:lnTo>
                <a:lnTo>
                  <a:pt x="2420811" y="596900"/>
                </a:lnTo>
                <a:lnTo>
                  <a:pt x="2457871" y="635000"/>
                </a:lnTo>
                <a:lnTo>
                  <a:pt x="2493421" y="660400"/>
                </a:lnTo>
                <a:lnTo>
                  <a:pt x="2527508" y="698500"/>
                </a:lnTo>
                <a:lnTo>
                  <a:pt x="2560178" y="736600"/>
                </a:lnTo>
                <a:lnTo>
                  <a:pt x="2591479" y="774700"/>
                </a:lnTo>
                <a:lnTo>
                  <a:pt x="2621457" y="812800"/>
                </a:lnTo>
                <a:lnTo>
                  <a:pt x="2650159" y="850900"/>
                </a:lnTo>
                <a:lnTo>
                  <a:pt x="2677631" y="889000"/>
                </a:lnTo>
                <a:lnTo>
                  <a:pt x="2703919" y="939800"/>
                </a:lnTo>
                <a:lnTo>
                  <a:pt x="2729071" y="977900"/>
                </a:lnTo>
                <a:lnTo>
                  <a:pt x="2753134" y="1016000"/>
                </a:lnTo>
                <a:lnTo>
                  <a:pt x="2776153" y="1066800"/>
                </a:lnTo>
                <a:lnTo>
                  <a:pt x="2798175" y="1104900"/>
                </a:lnTo>
                <a:lnTo>
                  <a:pt x="2819248" y="1155700"/>
                </a:lnTo>
                <a:lnTo>
                  <a:pt x="2839417" y="1193800"/>
                </a:lnTo>
                <a:lnTo>
                  <a:pt x="2858729" y="1244600"/>
                </a:lnTo>
                <a:lnTo>
                  <a:pt x="2877231" y="1295400"/>
                </a:lnTo>
                <a:lnTo>
                  <a:pt x="2894970" y="1333500"/>
                </a:lnTo>
                <a:lnTo>
                  <a:pt x="2899226" y="1346200"/>
                </a:lnTo>
                <a:close/>
              </a:path>
              <a:path w="3353435" h="1587500">
                <a:moveTo>
                  <a:pt x="377898" y="901700"/>
                </a:moveTo>
                <a:lnTo>
                  <a:pt x="428648" y="901700"/>
                </a:lnTo>
                <a:lnTo>
                  <a:pt x="439994" y="889000"/>
                </a:lnTo>
                <a:lnTo>
                  <a:pt x="473167" y="850900"/>
                </a:lnTo>
                <a:lnTo>
                  <a:pt x="507649" y="812800"/>
                </a:lnTo>
                <a:lnTo>
                  <a:pt x="543408" y="774700"/>
                </a:lnTo>
                <a:lnTo>
                  <a:pt x="580412" y="736600"/>
                </a:lnTo>
                <a:lnTo>
                  <a:pt x="618629" y="711200"/>
                </a:lnTo>
                <a:lnTo>
                  <a:pt x="658027" y="673100"/>
                </a:lnTo>
                <a:lnTo>
                  <a:pt x="698576" y="647700"/>
                </a:lnTo>
                <a:lnTo>
                  <a:pt x="740242" y="622300"/>
                </a:lnTo>
                <a:lnTo>
                  <a:pt x="782995" y="596900"/>
                </a:lnTo>
                <a:lnTo>
                  <a:pt x="826803" y="571500"/>
                </a:lnTo>
                <a:lnTo>
                  <a:pt x="871634" y="546100"/>
                </a:lnTo>
                <a:lnTo>
                  <a:pt x="917455" y="520700"/>
                </a:lnTo>
                <a:lnTo>
                  <a:pt x="964236" y="495300"/>
                </a:lnTo>
                <a:lnTo>
                  <a:pt x="1011945" y="482600"/>
                </a:lnTo>
                <a:lnTo>
                  <a:pt x="1058975" y="457200"/>
                </a:lnTo>
                <a:lnTo>
                  <a:pt x="1300814" y="393700"/>
                </a:lnTo>
                <a:lnTo>
                  <a:pt x="1350165" y="393700"/>
                </a:lnTo>
                <a:lnTo>
                  <a:pt x="1449446" y="368300"/>
                </a:lnTo>
                <a:lnTo>
                  <a:pt x="1549159" y="368300"/>
                </a:lnTo>
                <a:lnTo>
                  <a:pt x="1599052" y="355600"/>
                </a:lnTo>
                <a:lnTo>
                  <a:pt x="1184950" y="355600"/>
                </a:lnTo>
                <a:lnTo>
                  <a:pt x="1230886" y="330200"/>
                </a:lnTo>
                <a:lnTo>
                  <a:pt x="1469199" y="266700"/>
                </a:lnTo>
                <a:lnTo>
                  <a:pt x="1518026" y="266700"/>
                </a:lnTo>
                <a:lnTo>
                  <a:pt x="1567054" y="254000"/>
                </a:lnTo>
                <a:lnTo>
                  <a:pt x="1616202" y="254000"/>
                </a:lnTo>
                <a:lnTo>
                  <a:pt x="1665390" y="241300"/>
                </a:lnTo>
                <a:lnTo>
                  <a:pt x="1276778" y="241300"/>
                </a:lnTo>
                <a:lnTo>
                  <a:pt x="1182629" y="266700"/>
                </a:lnTo>
                <a:lnTo>
                  <a:pt x="1136181" y="292100"/>
                </a:lnTo>
                <a:lnTo>
                  <a:pt x="1044686" y="317500"/>
                </a:lnTo>
                <a:lnTo>
                  <a:pt x="955257" y="368300"/>
                </a:lnTo>
                <a:lnTo>
                  <a:pt x="911391" y="381000"/>
                </a:lnTo>
                <a:lnTo>
                  <a:pt x="825503" y="431800"/>
                </a:lnTo>
                <a:lnTo>
                  <a:pt x="783540" y="457200"/>
                </a:lnTo>
                <a:lnTo>
                  <a:pt x="742272" y="482600"/>
                </a:lnTo>
                <a:lnTo>
                  <a:pt x="701726" y="508000"/>
                </a:lnTo>
                <a:lnTo>
                  <a:pt x="661933" y="546100"/>
                </a:lnTo>
                <a:lnTo>
                  <a:pt x="622922" y="571500"/>
                </a:lnTo>
                <a:lnTo>
                  <a:pt x="584723" y="596900"/>
                </a:lnTo>
                <a:lnTo>
                  <a:pt x="547366" y="635000"/>
                </a:lnTo>
                <a:lnTo>
                  <a:pt x="510879" y="660400"/>
                </a:lnTo>
                <a:lnTo>
                  <a:pt x="475293" y="698500"/>
                </a:lnTo>
                <a:lnTo>
                  <a:pt x="440637" y="736600"/>
                </a:lnTo>
                <a:lnTo>
                  <a:pt x="315442" y="736600"/>
                </a:lnTo>
                <a:lnTo>
                  <a:pt x="321032" y="762000"/>
                </a:lnTo>
                <a:lnTo>
                  <a:pt x="328716" y="812800"/>
                </a:lnTo>
                <a:lnTo>
                  <a:pt x="335823" y="863600"/>
                </a:lnTo>
                <a:lnTo>
                  <a:pt x="340343" y="876300"/>
                </a:lnTo>
                <a:lnTo>
                  <a:pt x="349729" y="876300"/>
                </a:lnTo>
                <a:lnTo>
                  <a:pt x="362681" y="889000"/>
                </a:lnTo>
                <a:lnTo>
                  <a:pt x="377898" y="901700"/>
                </a:lnTo>
                <a:close/>
              </a:path>
              <a:path w="3353435" h="1587500">
                <a:moveTo>
                  <a:pt x="1515573" y="304800"/>
                </a:moveTo>
                <a:lnTo>
                  <a:pt x="1821365" y="304800"/>
                </a:lnTo>
                <a:lnTo>
                  <a:pt x="1770341" y="292100"/>
                </a:lnTo>
                <a:lnTo>
                  <a:pt x="1563408" y="292100"/>
                </a:lnTo>
                <a:lnTo>
                  <a:pt x="1515573" y="304800"/>
                </a:lnTo>
                <a:close/>
              </a:path>
              <a:path w="3353435" h="1587500">
                <a:moveTo>
                  <a:pt x="1420175" y="317500"/>
                </a:moveTo>
                <a:lnTo>
                  <a:pt x="1922375" y="317500"/>
                </a:lnTo>
                <a:lnTo>
                  <a:pt x="1872052" y="304800"/>
                </a:lnTo>
                <a:lnTo>
                  <a:pt x="1467817" y="304800"/>
                </a:lnTo>
                <a:lnTo>
                  <a:pt x="1420175" y="317500"/>
                </a:lnTo>
                <a:close/>
              </a:path>
              <a:path w="3353435" h="1587500">
                <a:moveTo>
                  <a:pt x="2401503" y="584200"/>
                </a:moveTo>
                <a:lnTo>
                  <a:pt x="2509705" y="584200"/>
                </a:lnTo>
                <a:lnTo>
                  <a:pt x="2471833" y="558800"/>
                </a:lnTo>
                <a:lnTo>
                  <a:pt x="2432783" y="520700"/>
                </a:lnTo>
                <a:lnTo>
                  <a:pt x="2392562" y="495300"/>
                </a:lnTo>
                <a:lnTo>
                  <a:pt x="2351174" y="469900"/>
                </a:lnTo>
                <a:lnTo>
                  <a:pt x="2308627" y="444500"/>
                </a:lnTo>
                <a:lnTo>
                  <a:pt x="2215161" y="393700"/>
                </a:lnTo>
                <a:lnTo>
                  <a:pt x="2167587" y="381000"/>
                </a:lnTo>
                <a:lnTo>
                  <a:pt x="2119488" y="355600"/>
                </a:lnTo>
                <a:lnTo>
                  <a:pt x="1972307" y="317500"/>
                </a:lnTo>
                <a:lnTo>
                  <a:pt x="1372684" y="317500"/>
                </a:lnTo>
                <a:lnTo>
                  <a:pt x="1325380" y="330200"/>
                </a:lnTo>
                <a:lnTo>
                  <a:pt x="1278299" y="330200"/>
                </a:lnTo>
                <a:lnTo>
                  <a:pt x="1184950" y="355600"/>
                </a:lnTo>
                <a:lnTo>
                  <a:pt x="1845701" y="355600"/>
                </a:lnTo>
                <a:lnTo>
                  <a:pt x="1893771" y="368300"/>
                </a:lnTo>
                <a:lnTo>
                  <a:pt x="1941334" y="368300"/>
                </a:lnTo>
                <a:lnTo>
                  <a:pt x="2125952" y="419100"/>
                </a:lnTo>
                <a:lnTo>
                  <a:pt x="2170560" y="444500"/>
                </a:lnTo>
                <a:lnTo>
                  <a:pt x="2214495" y="457200"/>
                </a:lnTo>
                <a:lnTo>
                  <a:pt x="2257728" y="482600"/>
                </a:lnTo>
                <a:lnTo>
                  <a:pt x="2300231" y="508000"/>
                </a:lnTo>
                <a:lnTo>
                  <a:pt x="2341977" y="533400"/>
                </a:lnTo>
                <a:lnTo>
                  <a:pt x="2382195" y="571500"/>
                </a:lnTo>
                <a:lnTo>
                  <a:pt x="2401503" y="584200"/>
                </a:lnTo>
                <a:close/>
              </a:path>
              <a:path w="3353435" h="1587500">
                <a:moveTo>
                  <a:pt x="2911226" y="1574800"/>
                </a:moveTo>
                <a:lnTo>
                  <a:pt x="3077465" y="1574800"/>
                </a:lnTo>
                <a:lnTo>
                  <a:pt x="3077315" y="1562100"/>
                </a:lnTo>
                <a:lnTo>
                  <a:pt x="3067774" y="1536700"/>
                </a:lnTo>
                <a:lnTo>
                  <a:pt x="3058804" y="1511300"/>
                </a:lnTo>
                <a:lnTo>
                  <a:pt x="3096845" y="1473200"/>
                </a:lnTo>
                <a:lnTo>
                  <a:pt x="3133609" y="1435100"/>
                </a:lnTo>
                <a:lnTo>
                  <a:pt x="3169066" y="1397000"/>
                </a:lnTo>
                <a:lnTo>
                  <a:pt x="3203190" y="1358900"/>
                </a:lnTo>
                <a:lnTo>
                  <a:pt x="3235953" y="1320800"/>
                </a:lnTo>
                <a:lnTo>
                  <a:pt x="3267325" y="1282700"/>
                </a:lnTo>
                <a:lnTo>
                  <a:pt x="3297279" y="1231900"/>
                </a:lnTo>
                <a:lnTo>
                  <a:pt x="3325788" y="1193800"/>
                </a:lnTo>
                <a:lnTo>
                  <a:pt x="3352823" y="1143000"/>
                </a:lnTo>
                <a:lnTo>
                  <a:pt x="3353264" y="1104900"/>
                </a:lnTo>
                <a:lnTo>
                  <a:pt x="3323905" y="1092200"/>
                </a:lnTo>
                <a:lnTo>
                  <a:pt x="3284339" y="1079500"/>
                </a:lnTo>
                <a:lnTo>
                  <a:pt x="3254155" y="1092200"/>
                </a:lnTo>
                <a:lnTo>
                  <a:pt x="3247636" y="1104900"/>
                </a:lnTo>
                <a:lnTo>
                  <a:pt x="3240988" y="1117600"/>
                </a:lnTo>
                <a:lnTo>
                  <a:pt x="3234255" y="1130300"/>
                </a:lnTo>
                <a:lnTo>
                  <a:pt x="3227479" y="1143000"/>
                </a:lnTo>
                <a:lnTo>
                  <a:pt x="3176777" y="1143000"/>
                </a:lnTo>
                <a:lnTo>
                  <a:pt x="3164230" y="1155700"/>
                </a:lnTo>
                <a:lnTo>
                  <a:pt x="3131475" y="1193800"/>
                </a:lnTo>
                <a:lnTo>
                  <a:pt x="3099383" y="1231900"/>
                </a:lnTo>
                <a:lnTo>
                  <a:pt x="3067928" y="1270000"/>
                </a:lnTo>
                <a:lnTo>
                  <a:pt x="3037082" y="1308100"/>
                </a:lnTo>
                <a:lnTo>
                  <a:pt x="3006817" y="1346200"/>
                </a:lnTo>
                <a:lnTo>
                  <a:pt x="2899226" y="1346200"/>
                </a:lnTo>
                <a:lnTo>
                  <a:pt x="2911992" y="1384300"/>
                </a:lnTo>
                <a:lnTo>
                  <a:pt x="2928344" y="1435100"/>
                </a:lnTo>
                <a:lnTo>
                  <a:pt x="2794786" y="1435100"/>
                </a:lnTo>
                <a:lnTo>
                  <a:pt x="2828994" y="1447800"/>
                </a:lnTo>
                <a:lnTo>
                  <a:pt x="2488963" y="1447800"/>
                </a:lnTo>
                <a:lnTo>
                  <a:pt x="2534366" y="1460500"/>
                </a:lnTo>
                <a:lnTo>
                  <a:pt x="2580170" y="1485900"/>
                </a:lnTo>
                <a:lnTo>
                  <a:pt x="2911226" y="1574800"/>
                </a:lnTo>
                <a:close/>
              </a:path>
              <a:path w="3353435" h="1587500">
                <a:moveTo>
                  <a:pt x="2794786" y="1435100"/>
                </a:moveTo>
                <a:lnTo>
                  <a:pt x="2928344" y="1435100"/>
                </a:lnTo>
                <a:lnTo>
                  <a:pt x="2886373" y="1409700"/>
                </a:lnTo>
                <a:lnTo>
                  <a:pt x="2842694" y="1397000"/>
                </a:lnTo>
                <a:lnTo>
                  <a:pt x="2797642" y="1371600"/>
                </a:lnTo>
                <a:lnTo>
                  <a:pt x="2751555" y="1358900"/>
                </a:lnTo>
                <a:lnTo>
                  <a:pt x="2704768" y="1333500"/>
                </a:lnTo>
                <a:lnTo>
                  <a:pt x="2563582" y="1295400"/>
                </a:lnTo>
                <a:lnTo>
                  <a:pt x="2472135" y="1295400"/>
                </a:lnTo>
                <a:lnTo>
                  <a:pt x="2428224" y="1308100"/>
                </a:lnTo>
                <a:lnTo>
                  <a:pt x="2385970" y="1320800"/>
                </a:lnTo>
                <a:lnTo>
                  <a:pt x="2345711" y="1333500"/>
                </a:lnTo>
                <a:lnTo>
                  <a:pt x="2338477" y="1346200"/>
                </a:lnTo>
                <a:lnTo>
                  <a:pt x="2335568" y="1346200"/>
                </a:lnTo>
                <a:lnTo>
                  <a:pt x="2335363" y="1358900"/>
                </a:lnTo>
                <a:lnTo>
                  <a:pt x="2530271" y="1358900"/>
                </a:lnTo>
                <a:lnTo>
                  <a:pt x="2690939" y="1397000"/>
                </a:lnTo>
                <a:lnTo>
                  <a:pt x="2794786" y="1435100"/>
                </a:lnTo>
                <a:close/>
              </a:path>
              <a:path w="3353435" h="1587500">
                <a:moveTo>
                  <a:pt x="2488963" y="1447800"/>
                </a:moveTo>
                <a:lnTo>
                  <a:pt x="2777436" y="1447800"/>
                </a:lnTo>
                <a:lnTo>
                  <a:pt x="2726279" y="1435100"/>
                </a:lnTo>
                <a:lnTo>
                  <a:pt x="2675541" y="1435100"/>
                </a:lnTo>
                <a:lnTo>
                  <a:pt x="2575395" y="1409700"/>
                </a:lnTo>
                <a:lnTo>
                  <a:pt x="2526021" y="1384300"/>
                </a:lnTo>
                <a:lnTo>
                  <a:pt x="2477138" y="1371600"/>
                </a:lnTo>
                <a:lnTo>
                  <a:pt x="2530271" y="1358900"/>
                </a:lnTo>
                <a:lnTo>
                  <a:pt x="2334123" y="1358900"/>
                </a:lnTo>
                <a:lnTo>
                  <a:pt x="2336617" y="1371600"/>
                </a:lnTo>
                <a:lnTo>
                  <a:pt x="2343456" y="1371600"/>
                </a:lnTo>
                <a:lnTo>
                  <a:pt x="2355255" y="1384300"/>
                </a:lnTo>
                <a:lnTo>
                  <a:pt x="2399398" y="1397000"/>
                </a:lnTo>
                <a:lnTo>
                  <a:pt x="2488963" y="1447800"/>
                </a:lnTo>
                <a:close/>
              </a:path>
              <a:path w="3353435" h="1587500">
                <a:moveTo>
                  <a:pt x="2984726" y="1587500"/>
                </a:moveTo>
                <a:lnTo>
                  <a:pt x="3062097" y="1587500"/>
                </a:lnTo>
                <a:lnTo>
                  <a:pt x="3071998" y="1574800"/>
                </a:lnTo>
                <a:lnTo>
                  <a:pt x="2969657" y="1574800"/>
                </a:lnTo>
                <a:lnTo>
                  <a:pt x="2984726" y="1587500"/>
                </a:lnTo>
                <a:close/>
              </a:path>
              <a:path w="3353435" h="1587500">
                <a:moveTo>
                  <a:pt x="2940339" y="1587500"/>
                </a:moveTo>
                <a:lnTo>
                  <a:pt x="2955505" y="1587500"/>
                </a:lnTo>
                <a:lnTo>
                  <a:pt x="2969657" y="1574800"/>
                </a:lnTo>
                <a:lnTo>
                  <a:pt x="2925225" y="1574800"/>
                </a:lnTo>
                <a:lnTo>
                  <a:pt x="2940339" y="15875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70954" y="1884056"/>
            <a:ext cx="12344400" cy="6515100"/>
            <a:chOff x="2970954" y="1884056"/>
            <a:chExt cx="12344400" cy="6515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954" y="1884056"/>
              <a:ext cx="12344399" cy="6515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9928" y="5499654"/>
              <a:ext cx="114300" cy="114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9928" y="6033054"/>
              <a:ext cx="114300" cy="114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9928" y="6566454"/>
              <a:ext cx="114300" cy="1142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796985" y="3577306"/>
            <a:ext cx="10320020" cy="322580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algn="ctr" marR="92710">
              <a:lnSpc>
                <a:spcPct val="100000"/>
              </a:lnSpc>
              <a:spcBef>
                <a:spcPts val="1175"/>
              </a:spcBef>
            </a:pPr>
            <a:r>
              <a:rPr dirty="0" sz="2600" spc="80">
                <a:latin typeface="Trebuchet MS"/>
                <a:cs typeface="Trebuchet MS"/>
              </a:rPr>
              <a:t>Draw.io:</a:t>
            </a:r>
            <a:endParaRPr sz="2600">
              <a:latin typeface="Trebuchet MS"/>
              <a:cs typeface="Trebuchet MS"/>
            </a:endParaRPr>
          </a:p>
          <a:p>
            <a:pPr algn="ctr" marL="12065" marR="5080">
              <a:lnSpc>
                <a:spcPct val="134600"/>
              </a:lnSpc>
            </a:pPr>
            <a:r>
              <a:rPr dirty="0" sz="2600" spc="45">
                <a:latin typeface="Trebuchet MS"/>
                <a:cs typeface="Trebuchet MS"/>
              </a:rPr>
              <a:t>Draw.io,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85">
                <a:latin typeface="Trebuchet MS"/>
                <a:cs typeface="Trebuchet MS"/>
              </a:rPr>
              <a:t>çevrimiçi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180">
                <a:latin typeface="Trebuchet MS"/>
                <a:cs typeface="Trebuchet MS"/>
              </a:rPr>
              <a:t>veya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80">
                <a:latin typeface="Trebuchet MS"/>
                <a:cs typeface="Trebuchet MS"/>
              </a:rPr>
              <a:t>çevrimdışı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70">
                <a:latin typeface="Trebuchet MS"/>
                <a:cs typeface="Trebuchet MS"/>
              </a:rPr>
              <a:t>kullanılabilen</a:t>
            </a:r>
            <a:r>
              <a:rPr dirty="0" sz="2600" spc="15">
                <a:latin typeface="Trebuchet MS"/>
                <a:cs typeface="Trebuchet MS"/>
              </a:rPr>
              <a:t> </a:t>
            </a:r>
            <a:r>
              <a:rPr dirty="0" sz="2600" spc="55">
                <a:latin typeface="Trebuchet MS"/>
                <a:cs typeface="Trebuchet MS"/>
              </a:rPr>
              <a:t>ücretsiz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130">
                <a:latin typeface="Trebuchet MS"/>
                <a:cs typeface="Trebuchet MS"/>
              </a:rPr>
              <a:t>ve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170">
                <a:latin typeface="Trebuchet MS"/>
                <a:cs typeface="Trebuchet MS"/>
              </a:rPr>
              <a:t>açık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105">
                <a:latin typeface="Trebuchet MS"/>
                <a:cs typeface="Trebuchet MS"/>
              </a:rPr>
              <a:t>kaynaklı</a:t>
            </a:r>
            <a:r>
              <a:rPr dirty="0" sz="2600" spc="5">
                <a:latin typeface="Trebuchet MS"/>
                <a:cs typeface="Trebuchet MS"/>
              </a:rPr>
              <a:t> </a:t>
            </a:r>
            <a:r>
              <a:rPr dirty="0" sz="2600" spc="85">
                <a:latin typeface="Trebuchet MS"/>
                <a:cs typeface="Trebuchet MS"/>
              </a:rPr>
              <a:t>bir</a:t>
            </a:r>
            <a:r>
              <a:rPr dirty="0" sz="2600" spc="5">
                <a:latin typeface="Trebuchet MS"/>
                <a:cs typeface="Trebuchet MS"/>
              </a:rPr>
              <a:t> </a:t>
            </a:r>
            <a:r>
              <a:rPr dirty="0" sz="2600" spc="195">
                <a:latin typeface="Trebuchet MS"/>
                <a:cs typeface="Trebuchet MS"/>
              </a:rPr>
              <a:t>diyagramlama</a:t>
            </a:r>
            <a:r>
              <a:rPr dirty="0" sz="2600" spc="5">
                <a:latin typeface="Trebuchet MS"/>
                <a:cs typeface="Trebuchet MS"/>
              </a:rPr>
              <a:t> </a:t>
            </a:r>
            <a:r>
              <a:rPr dirty="0" sz="2600" spc="105">
                <a:latin typeface="Trebuchet MS"/>
                <a:cs typeface="Trebuchet MS"/>
              </a:rPr>
              <a:t>aracıdır.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65">
                <a:latin typeface="Trebuchet MS"/>
                <a:cs typeface="Trebuchet MS"/>
              </a:rPr>
              <a:t>Özellikler:</a:t>
            </a:r>
            <a:endParaRPr sz="2600">
              <a:latin typeface="Trebuchet MS"/>
              <a:cs typeface="Trebuchet MS"/>
            </a:endParaRPr>
          </a:p>
          <a:p>
            <a:pPr algn="ctr" marL="1034415">
              <a:lnSpc>
                <a:spcPct val="100000"/>
              </a:lnSpc>
              <a:spcBef>
                <a:spcPts val="1080"/>
              </a:spcBef>
            </a:pPr>
            <a:r>
              <a:rPr dirty="0" sz="2600" spc="110">
                <a:latin typeface="Trebuchet MS"/>
                <a:cs typeface="Trebuchet MS"/>
              </a:rPr>
              <a:t>Basit</a:t>
            </a:r>
            <a:r>
              <a:rPr dirty="0" sz="2600" spc="5">
                <a:latin typeface="Trebuchet MS"/>
                <a:cs typeface="Trebuchet MS"/>
              </a:rPr>
              <a:t> </a:t>
            </a:r>
            <a:r>
              <a:rPr dirty="0" sz="2600" spc="130">
                <a:latin typeface="Trebuchet MS"/>
                <a:cs typeface="Trebuchet MS"/>
              </a:rPr>
              <a:t>ve</a:t>
            </a:r>
            <a:r>
              <a:rPr dirty="0" sz="2600" spc="5">
                <a:latin typeface="Trebuchet MS"/>
                <a:cs typeface="Trebuchet MS"/>
              </a:rPr>
              <a:t> </a:t>
            </a:r>
            <a:r>
              <a:rPr dirty="0" sz="2600" spc="50">
                <a:latin typeface="Trebuchet MS"/>
                <a:cs typeface="Trebuchet MS"/>
              </a:rPr>
              <a:t>kullanıcı</a:t>
            </a:r>
            <a:r>
              <a:rPr dirty="0" sz="2600" spc="5">
                <a:latin typeface="Trebuchet MS"/>
                <a:cs typeface="Trebuchet MS"/>
              </a:rPr>
              <a:t> </a:t>
            </a:r>
            <a:r>
              <a:rPr dirty="0" sz="2600" spc="90">
                <a:latin typeface="Trebuchet MS"/>
                <a:cs typeface="Trebuchet MS"/>
              </a:rPr>
              <a:t>dostu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80">
                <a:latin typeface="Trebuchet MS"/>
                <a:cs typeface="Trebuchet MS"/>
              </a:rPr>
              <a:t>arayüz.</a:t>
            </a:r>
            <a:endParaRPr sz="2600">
              <a:latin typeface="Trebuchet MS"/>
              <a:cs typeface="Trebuchet MS"/>
            </a:endParaRPr>
          </a:p>
          <a:p>
            <a:pPr algn="ctr" marL="1035050">
              <a:lnSpc>
                <a:spcPct val="100000"/>
              </a:lnSpc>
              <a:spcBef>
                <a:spcPts val="1080"/>
              </a:spcBef>
            </a:pPr>
            <a:r>
              <a:rPr dirty="0" sz="2600" spc="90">
                <a:latin typeface="Trebuchet MS"/>
                <a:cs typeface="Trebuchet MS"/>
              </a:rPr>
              <a:t>Çeşitli</a:t>
            </a:r>
            <a:r>
              <a:rPr dirty="0" sz="2600" spc="-15">
                <a:latin typeface="Trebuchet MS"/>
                <a:cs typeface="Trebuchet MS"/>
              </a:rPr>
              <a:t> </a:t>
            </a:r>
            <a:r>
              <a:rPr dirty="0" sz="2600" spc="175">
                <a:latin typeface="Trebuchet MS"/>
                <a:cs typeface="Trebuchet MS"/>
              </a:rPr>
              <a:t>dışa</a:t>
            </a:r>
            <a:r>
              <a:rPr dirty="0" sz="2600" spc="-10">
                <a:latin typeface="Trebuchet MS"/>
                <a:cs typeface="Trebuchet MS"/>
              </a:rPr>
              <a:t> </a:t>
            </a:r>
            <a:r>
              <a:rPr dirty="0" sz="2600" spc="170">
                <a:latin typeface="Trebuchet MS"/>
                <a:cs typeface="Trebuchet MS"/>
              </a:rPr>
              <a:t>aktarma</a:t>
            </a:r>
            <a:r>
              <a:rPr dirty="0" sz="2600" spc="-15">
                <a:latin typeface="Trebuchet MS"/>
                <a:cs typeface="Trebuchet MS"/>
              </a:rPr>
              <a:t> </a:t>
            </a:r>
            <a:r>
              <a:rPr dirty="0" sz="2600" spc="70">
                <a:latin typeface="Trebuchet MS"/>
                <a:cs typeface="Trebuchet MS"/>
              </a:rPr>
              <a:t>seçenekleri.</a:t>
            </a:r>
            <a:endParaRPr sz="2600">
              <a:latin typeface="Trebuchet MS"/>
              <a:cs typeface="Trebuchet MS"/>
            </a:endParaRPr>
          </a:p>
          <a:p>
            <a:pPr algn="ctr" marL="1034415">
              <a:lnSpc>
                <a:spcPct val="100000"/>
              </a:lnSpc>
              <a:spcBef>
                <a:spcPts val="1080"/>
              </a:spcBef>
            </a:pPr>
            <a:r>
              <a:rPr dirty="0" sz="2600" spc="90">
                <a:latin typeface="Trebuchet MS"/>
                <a:cs typeface="Trebuchet MS"/>
              </a:rPr>
              <a:t>Çeşitli</a:t>
            </a:r>
            <a:r>
              <a:rPr dirty="0" sz="2600" spc="5">
                <a:latin typeface="Trebuchet MS"/>
                <a:cs typeface="Trebuchet MS"/>
              </a:rPr>
              <a:t> bulut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35">
                <a:latin typeface="Trebuchet MS"/>
                <a:cs typeface="Trebuchet MS"/>
              </a:rPr>
              <a:t>servisleri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35">
                <a:latin typeface="Trebuchet MS"/>
                <a:cs typeface="Trebuchet MS"/>
              </a:rPr>
              <a:t>ile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105">
                <a:latin typeface="Trebuchet MS"/>
                <a:cs typeface="Trebuchet MS"/>
              </a:rPr>
              <a:t>entegrasyon.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51322" y="1031351"/>
            <a:ext cx="14242415" cy="8217534"/>
            <a:chOff x="2051322" y="1031351"/>
            <a:chExt cx="14242415" cy="8217534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4775" y="1031351"/>
              <a:ext cx="3078724" cy="3073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322" y="7077187"/>
              <a:ext cx="2351930" cy="2171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0954" y="743815"/>
            <a:ext cx="14925040" cy="8177530"/>
            <a:chOff x="2970954" y="743815"/>
            <a:chExt cx="14925040" cy="8177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954" y="1884056"/>
              <a:ext cx="12344399" cy="6515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992195" y="743815"/>
              <a:ext cx="4904105" cy="1930400"/>
            </a:xfrm>
            <a:custGeom>
              <a:avLst/>
              <a:gdLst/>
              <a:ahLst/>
              <a:cxnLst/>
              <a:rect l="l" t="t" r="r" b="b"/>
              <a:pathLst>
                <a:path w="4904105" h="1930400">
                  <a:moveTo>
                    <a:pt x="3037821" y="1079500"/>
                  </a:moveTo>
                  <a:lnTo>
                    <a:pt x="2912626" y="1079500"/>
                  </a:lnTo>
                  <a:lnTo>
                    <a:pt x="2915224" y="1028700"/>
                  </a:lnTo>
                  <a:lnTo>
                    <a:pt x="2918738" y="977900"/>
                  </a:lnTo>
                  <a:lnTo>
                    <a:pt x="2923254" y="927100"/>
                  </a:lnTo>
                  <a:lnTo>
                    <a:pt x="2928858" y="889000"/>
                  </a:lnTo>
                  <a:lnTo>
                    <a:pt x="2935637" y="838200"/>
                  </a:lnTo>
                  <a:lnTo>
                    <a:pt x="2943676" y="787400"/>
                  </a:lnTo>
                  <a:lnTo>
                    <a:pt x="2953062" y="736600"/>
                  </a:lnTo>
                  <a:lnTo>
                    <a:pt x="2963881" y="698500"/>
                  </a:lnTo>
                  <a:lnTo>
                    <a:pt x="2976219" y="647700"/>
                  </a:lnTo>
                  <a:lnTo>
                    <a:pt x="2990162" y="609600"/>
                  </a:lnTo>
                  <a:lnTo>
                    <a:pt x="3005796" y="558800"/>
                  </a:lnTo>
                  <a:lnTo>
                    <a:pt x="3023209" y="520700"/>
                  </a:lnTo>
                  <a:lnTo>
                    <a:pt x="3042485" y="469900"/>
                  </a:lnTo>
                  <a:lnTo>
                    <a:pt x="3063711" y="431800"/>
                  </a:lnTo>
                  <a:lnTo>
                    <a:pt x="3086974" y="393700"/>
                  </a:lnTo>
                  <a:lnTo>
                    <a:pt x="3112358" y="355600"/>
                  </a:lnTo>
                  <a:lnTo>
                    <a:pt x="3139952" y="304800"/>
                  </a:lnTo>
                  <a:lnTo>
                    <a:pt x="3169840" y="279400"/>
                  </a:lnTo>
                  <a:lnTo>
                    <a:pt x="3202109" y="241300"/>
                  </a:lnTo>
                  <a:lnTo>
                    <a:pt x="3236845" y="203200"/>
                  </a:lnTo>
                  <a:lnTo>
                    <a:pt x="3274135" y="165100"/>
                  </a:lnTo>
                  <a:lnTo>
                    <a:pt x="3315127" y="139700"/>
                  </a:lnTo>
                  <a:lnTo>
                    <a:pt x="3357634" y="114300"/>
                  </a:lnTo>
                  <a:lnTo>
                    <a:pt x="3401538" y="88900"/>
                  </a:lnTo>
                  <a:lnTo>
                    <a:pt x="3446725" y="63500"/>
                  </a:lnTo>
                  <a:lnTo>
                    <a:pt x="3493077" y="50800"/>
                  </a:lnTo>
                  <a:lnTo>
                    <a:pt x="3687807" y="0"/>
                  </a:lnTo>
                  <a:lnTo>
                    <a:pt x="4046982" y="0"/>
                  </a:lnTo>
                  <a:lnTo>
                    <a:pt x="4098540" y="12700"/>
                  </a:lnTo>
                  <a:lnTo>
                    <a:pt x="4149994" y="12700"/>
                  </a:lnTo>
                  <a:lnTo>
                    <a:pt x="4303389" y="50800"/>
                  </a:lnTo>
                  <a:lnTo>
                    <a:pt x="3764434" y="50800"/>
                  </a:lnTo>
                  <a:lnTo>
                    <a:pt x="3712042" y="63500"/>
                  </a:lnTo>
                  <a:lnTo>
                    <a:pt x="3660952" y="63500"/>
                  </a:lnTo>
                  <a:lnTo>
                    <a:pt x="3562790" y="88900"/>
                  </a:lnTo>
                  <a:lnTo>
                    <a:pt x="3515773" y="101600"/>
                  </a:lnTo>
                  <a:lnTo>
                    <a:pt x="3470170" y="127000"/>
                  </a:lnTo>
                  <a:lnTo>
                    <a:pt x="3426008" y="139700"/>
                  </a:lnTo>
                  <a:lnTo>
                    <a:pt x="3383316" y="177800"/>
                  </a:lnTo>
                  <a:lnTo>
                    <a:pt x="3342120" y="203200"/>
                  </a:lnTo>
                  <a:lnTo>
                    <a:pt x="3302450" y="241300"/>
                  </a:lnTo>
                  <a:lnTo>
                    <a:pt x="3266701" y="279400"/>
                  </a:lnTo>
                  <a:lnTo>
                    <a:pt x="3234000" y="317500"/>
                  </a:lnTo>
                  <a:lnTo>
                    <a:pt x="3204215" y="368300"/>
                  </a:lnTo>
                  <a:lnTo>
                    <a:pt x="3177210" y="406400"/>
                  </a:lnTo>
                  <a:lnTo>
                    <a:pt x="3152853" y="457200"/>
                  </a:lnTo>
                  <a:lnTo>
                    <a:pt x="3246865" y="457200"/>
                  </a:lnTo>
                  <a:lnTo>
                    <a:pt x="3238209" y="469900"/>
                  </a:lnTo>
                  <a:lnTo>
                    <a:pt x="3214231" y="508000"/>
                  </a:lnTo>
                  <a:lnTo>
                    <a:pt x="3190030" y="558800"/>
                  </a:lnTo>
                  <a:lnTo>
                    <a:pt x="3167882" y="609600"/>
                  </a:lnTo>
                  <a:lnTo>
                    <a:pt x="3147662" y="660400"/>
                  </a:lnTo>
                  <a:lnTo>
                    <a:pt x="3129249" y="698500"/>
                  </a:lnTo>
                  <a:lnTo>
                    <a:pt x="3112519" y="749300"/>
                  </a:lnTo>
                  <a:lnTo>
                    <a:pt x="3097351" y="800100"/>
                  </a:lnTo>
                  <a:lnTo>
                    <a:pt x="3083620" y="863600"/>
                  </a:lnTo>
                  <a:lnTo>
                    <a:pt x="3071204" y="914400"/>
                  </a:lnTo>
                  <a:lnTo>
                    <a:pt x="3059980" y="965200"/>
                  </a:lnTo>
                  <a:lnTo>
                    <a:pt x="3049825" y="1016000"/>
                  </a:lnTo>
                  <a:lnTo>
                    <a:pt x="3040616" y="1066800"/>
                  </a:lnTo>
                  <a:lnTo>
                    <a:pt x="3037821" y="1079500"/>
                  </a:lnTo>
                  <a:close/>
                </a:path>
                <a:path w="4904105" h="1930400">
                  <a:moveTo>
                    <a:pt x="4556052" y="190500"/>
                  </a:moveTo>
                  <a:lnTo>
                    <a:pt x="4535926" y="190500"/>
                  </a:lnTo>
                  <a:lnTo>
                    <a:pt x="4516761" y="177800"/>
                  </a:lnTo>
                  <a:lnTo>
                    <a:pt x="4172162" y="88900"/>
                  </a:lnTo>
                  <a:lnTo>
                    <a:pt x="4121858" y="88900"/>
                  </a:lnTo>
                  <a:lnTo>
                    <a:pt x="4020822" y="63500"/>
                  </a:lnTo>
                  <a:lnTo>
                    <a:pt x="3919469" y="63500"/>
                  </a:lnTo>
                  <a:lnTo>
                    <a:pt x="3868768" y="50800"/>
                  </a:lnTo>
                  <a:lnTo>
                    <a:pt x="4303389" y="50800"/>
                  </a:lnTo>
                  <a:lnTo>
                    <a:pt x="4602774" y="127000"/>
                  </a:lnTo>
                  <a:lnTo>
                    <a:pt x="4613844" y="139700"/>
                  </a:lnTo>
                  <a:lnTo>
                    <a:pt x="4612008" y="152400"/>
                  </a:lnTo>
                  <a:lnTo>
                    <a:pt x="4603172" y="165100"/>
                  </a:lnTo>
                  <a:lnTo>
                    <a:pt x="4593239" y="177800"/>
                  </a:lnTo>
                  <a:lnTo>
                    <a:pt x="4575652" y="177800"/>
                  </a:lnTo>
                  <a:lnTo>
                    <a:pt x="4556052" y="190500"/>
                  </a:lnTo>
                  <a:close/>
                </a:path>
                <a:path w="4904105" h="1930400">
                  <a:moveTo>
                    <a:pt x="3246865" y="457200"/>
                  </a:moveTo>
                  <a:lnTo>
                    <a:pt x="3152853" y="457200"/>
                  </a:lnTo>
                  <a:lnTo>
                    <a:pt x="3184529" y="406400"/>
                  </a:lnTo>
                  <a:lnTo>
                    <a:pt x="3218989" y="368300"/>
                  </a:lnTo>
                  <a:lnTo>
                    <a:pt x="3256359" y="330200"/>
                  </a:lnTo>
                  <a:lnTo>
                    <a:pt x="3296770" y="292100"/>
                  </a:lnTo>
                  <a:lnTo>
                    <a:pt x="3299692" y="292100"/>
                  </a:lnTo>
                  <a:lnTo>
                    <a:pt x="3306007" y="279400"/>
                  </a:lnTo>
                  <a:lnTo>
                    <a:pt x="3320749" y="279400"/>
                  </a:lnTo>
                  <a:lnTo>
                    <a:pt x="3325678" y="266700"/>
                  </a:lnTo>
                  <a:lnTo>
                    <a:pt x="3337766" y="266700"/>
                  </a:lnTo>
                  <a:lnTo>
                    <a:pt x="3341861" y="254000"/>
                  </a:lnTo>
                  <a:lnTo>
                    <a:pt x="3357985" y="254000"/>
                  </a:lnTo>
                  <a:lnTo>
                    <a:pt x="3366135" y="241300"/>
                  </a:lnTo>
                  <a:lnTo>
                    <a:pt x="3372244" y="241300"/>
                  </a:lnTo>
                  <a:lnTo>
                    <a:pt x="3379293" y="228600"/>
                  </a:lnTo>
                  <a:lnTo>
                    <a:pt x="3393510" y="228600"/>
                  </a:lnTo>
                  <a:lnTo>
                    <a:pt x="3402162" y="215900"/>
                  </a:lnTo>
                  <a:lnTo>
                    <a:pt x="3405131" y="215900"/>
                  </a:lnTo>
                  <a:lnTo>
                    <a:pt x="3451272" y="190500"/>
                  </a:lnTo>
                  <a:lnTo>
                    <a:pt x="3498702" y="177800"/>
                  </a:lnTo>
                  <a:lnTo>
                    <a:pt x="3697939" y="127000"/>
                  </a:lnTo>
                  <a:lnTo>
                    <a:pt x="4046900" y="127000"/>
                  </a:lnTo>
                  <a:lnTo>
                    <a:pt x="4098033" y="139700"/>
                  </a:lnTo>
                  <a:lnTo>
                    <a:pt x="4149011" y="139700"/>
                  </a:lnTo>
                  <a:lnTo>
                    <a:pt x="4199826" y="152400"/>
                  </a:lnTo>
                  <a:lnTo>
                    <a:pt x="4250471" y="152400"/>
                  </a:lnTo>
                  <a:lnTo>
                    <a:pt x="4351219" y="177800"/>
                  </a:lnTo>
                  <a:lnTo>
                    <a:pt x="3754323" y="177800"/>
                  </a:lnTo>
                  <a:lnTo>
                    <a:pt x="3705851" y="190500"/>
                  </a:lnTo>
                  <a:lnTo>
                    <a:pt x="3658037" y="190500"/>
                  </a:lnTo>
                  <a:lnTo>
                    <a:pt x="3520143" y="228600"/>
                  </a:lnTo>
                  <a:lnTo>
                    <a:pt x="3476557" y="254000"/>
                  </a:lnTo>
                  <a:lnTo>
                    <a:pt x="3434426" y="279400"/>
                  </a:lnTo>
                  <a:lnTo>
                    <a:pt x="3393909" y="304800"/>
                  </a:lnTo>
                  <a:lnTo>
                    <a:pt x="3355165" y="330200"/>
                  </a:lnTo>
                  <a:lnTo>
                    <a:pt x="3322541" y="368300"/>
                  </a:lnTo>
                  <a:lnTo>
                    <a:pt x="3292249" y="406400"/>
                  </a:lnTo>
                  <a:lnTo>
                    <a:pt x="3264177" y="431800"/>
                  </a:lnTo>
                  <a:lnTo>
                    <a:pt x="3246865" y="457200"/>
                  </a:lnTo>
                  <a:close/>
                </a:path>
                <a:path w="4904105" h="1930400">
                  <a:moveTo>
                    <a:pt x="4845972" y="393700"/>
                  </a:moveTo>
                  <a:lnTo>
                    <a:pt x="4825836" y="393700"/>
                  </a:lnTo>
                  <a:lnTo>
                    <a:pt x="4806677" y="381000"/>
                  </a:lnTo>
                  <a:lnTo>
                    <a:pt x="4287096" y="241300"/>
                  </a:lnTo>
                  <a:lnTo>
                    <a:pt x="4239340" y="241300"/>
                  </a:lnTo>
                  <a:lnTo>
                    <a:pt x="4146394" y="215900"/>
                  </a:lnTo>
                  <a:lnTo>
                    <a:pt x="4099262" y="215900"/>
                  </a:lnTo>
                  <a:lnTo>
                    <a:pt x="4004070" y="190500"/>
                  </a:lnTo>
                  <a:lnTo>
                    <a:pt x="3902099" y="190500"/>
                  </a:lnTo>
                  <a:lnTo>
                    <a:pt x="3852606" y="177800"/>
                  </a:lnTo>
                  <a:lnTo>
                    <a:pt x="4351219" y="177800"/>
                  </a:lnTo>
                  <a:lnTo>
                    <a:pt x="4648562" y="254000"/>
                  </a:lnTo>
                  <a:lnTo>
                    <a:pt x="4652064" y="266700"/>
                  </a:lnTo>
                  <a:lnTo>
                    <a:pt x="4656426" y="266700"/>
                  </a:lnTo>
                  <a:lnTo>
                    <a:pt x="4892699" y="330200"/>
                  </a:lnTo>
                  <a:lnTo>
                    <a:pt x="4903756" y="342900"/>
                  </a:lnTo>
                  <a:lnTo>
                    <a:pt x="4901930" y="355600"/>
                  </a:lnTo>
                  <a:lnTo>
                    <a:pt x="4893104" y="368300"/>
                  </a:lnTo>
                  <a:lnTo>
                    <a:pt x="4883162" y="381000"/>
                  </a:lnTo>
                  <a:lnTo>
                    <a:pt x="4865582" y="381000"/>
                  </a:lnTo>
                  <a:lnTo>
                    <a:pt x="4845972" y="393700"/>
                  </a:lnTo>
                  <a:close/>
                </a:path>
                <a:path w="4904105" h="1930400">
                  <a:moveTo>
                    <a:pt x="1835178" y="546100"/>
                  </a:moveTo>
                  <a:lnTo>
                    <a:pt x="1429043" y="546100"/>
                  </a:lnTo>
                  <a:lnTo>
                    <a:pt x="1479993" y="533400"/>
                  </a:lnTo>
                  <a:lnTo>
                    <a:pt x="1786135" y="533400"/>
                  </a:lnTo>
                  <a:lnTo>
                    <a:pt x="1835178" y="546100"/>
                  </a:lnTo>
                  <a:close/>
                </a:path>
                <a:path w="4904105" h="1930400">
                  <a:moveTo>
                    <a:pt x="454037" y="1689100"/>
                  </a:moveTo>
                  <a:lnTo>
                    <a:pt x="346446" y="1689100"/>
                  </a:lnTo>
                  <a:lnTo>
                    <a:pt x="363017" y="1651000"/>
                  </a:lnTo>
                  <a:lnTo>
                    <a:pt x="380070" y="1600200"/>
                  </a:lnTo>
                  <a:lnTo>
                    <a:pt x="397660" y="1549400"/>
                  </a:lnTo>
                  <a:lnTo>
                    <a:pt x="415844" y="1511300"/>
                  </a:lnTo>
                  <a:lnTo>
                    <a:pt x="434677" y="1460500"/>
                  </a:lnTo>
                  <a:lnTo>
                    <a:pt x="454217" y="1409700"/>
                  </a:lnTo>
                  <a:lnTo>
                    <a:pt x="474520" y="1371600"/>
                  </a:lnTo>
                  <a:lnTo>
                    <a:pt x="495640" y="1320800"/>
                  </a:lnTo>
                  <a:lnTo>
                    <a:pt x="517635" y="1282700"/>
                  </a:lnTo>
                  <a:lnTo>
                    <a:pt x="540561" y="1231900"/>
                  </a:lnTo>
                  <a:lnTo>
                    <a:pt x="564473" y="1193800"/>
                  </a:lnTo>
                  <a:lnTo>
                    <a:pt x="589735" y="1143000"/>
                  </a:lnTo>
                  <a:lnTo>
                    <a:pt x="616231" y="1104900"/>
                  </a:lnTo>
                  <a:lnTo>
                    <a:pt x="643993" y="1054100"/>
                  </a:lnTo>
                  <a:lnTo>
                    <a:pt x="673051" y="1016000"/>
                  </a:lnTo>
                  <a:lnTo>
                    <a:pt x="703439" y="977900"/>
                  </a:lnTo>
                  <a:lnTo>
                    <a:pt x="735187" y="939800"/>
                  </a:lnTo>
                  <a:lnTo>
                    <a:pt x="768328" y="901700"/>
                  </a:lnTo>
                  <a:lnTo>
                    <a:pt x="802891" y="863600"/>
                  </a:lnTo>
                  <a:lnTo>
                    <a:pt x="838911" y="825500"/>
                  </a:lnTo>
                  <a:lnTo>
                    <a:pt x="876417" y="787400"/>
                  </a:lnTo>
                  <a:lnTo>
                    <a:pt x="915441" y="762000"/>
                  </a:lnTo>
                  <a:lnTo>
                    <a:pt x="956016" y="723900"/>
                  </a:lnTo>
                  <a:lnTo>
                    <a:pt x="998172" y="698500"/>
                  </a:lnTo>
                  <a:lnTo>
                    <a:pt x="1042456" y="673100"/>
                  </a:lnTo>
                  <a:lnTo>
                    <a:pt x="1087858" y="647700"/>
                  </a:lnTo>
                  <a:lnTo>
                    <a:pt x="1134283" y="622300"/>
                  </a:lnTo>
                  <a:lnTo>
                    <a:pt x="1181637" y="609600"/>
                  </a:lnTo>
                  <a:lnTo>
                    <a:pt x="1229825" y="584200"/>
                  </a:lnTo>
                  <a:lnTo>
                    <a:pt x="1378458" y="546100"/>
                  </a:lnTo>
                  <a:lnTo>
                    <a:pt x="1883999" y="546100"/>
                  </a:lnTo>
                  <a:lnTo>
                    <a:pt x="1932570" y="558800"/>
                  </a:lnTo>
                  <a:lnTo>
                    <a:pt x="1980861" y="558800"/>
                  </a:lnTo>
                  <a:lnTo>
                    <a:pt x="2076485" y="584200"/>
                  </a:lnTo>
                  <a:lnTo>
                    <a:pt x="1540872" y="584200"/>
                  </a:lnTo>
                  <a:lnTo>
                    <a:pt x="1492327" y="596900"/>
                  </a:lnTo>
                  <a:lnTo>
                    <a:pt x="1444144" y="596900"/>
                  </a:lnTo>
                  <a:lnTo>
                    <a:pt x="1349184" y="622300"/>
                  </a:lnTo>
                  <a:lnTo>
                    <a:pt x="1302567" y="622300"/>
                  </a:lnTo>
                  <a:lnTo>
                    <a:pt x="1256634" y="647700"/>
                  </a:lnTo>
                  <a:lnTo>
                    <a:pt x="1167137" y="673100"/>
                  </a:lnTo>
                  <a:lnTo>
                    <a:pt x="1123735" y="698500"/>
                  </a:lnTo>
                  <a:lnTo>
                    <a:pt x="1081337" y="723900"/>
                  </a:lnTo>
                  <a:lnTo>
                    <a:pt x="1040023" y="749300"/>
                  </a:lnTo>
                  <a:lnTo>
                    <a:pt x="999874" y="774700"/>
                  </a:lnTo>
                  <a:lnTo>
                    <a:pt x="960971" y="812800"/>
                  </a:lnTo>
                  <a:lnTo>
                    <a:pt x="929941" y="838200"/>
                  </a:lnTo>
                  <a:lnTo>
                    <a:pt x="900063" y="863600"/>
                  </a:lnTo>
                  <a:lnTo>
                    <a:pt x="871286" y="901700"/>
                  </a:lnTo>
                  <a:lnTo>
                    <a:pt x="843558" y="927100"/>
                  </a:lnTo>
                  <a:lnTo>
                    <a:pt x="951760" y="927100"/>
                  </a:lnTo>
                  <a:lnTo>
                    <a:pt x="932452" y="939800"/>
                  </a:lnTo>
                  <a:lnTo>
                    <a:pt x="895392" y="977900"/>
                  </a:lnTo>
                  <a:lnTo>
                    <a:pt x="859843" y="1003300"/>
                  </a:lnTo>
                  <a:lnTo>
                    <a:pt x="825756" y="1041400"/>
                  </a:lnTo>
                  <a:lnTo>
                    <a:pt x="793085" y="1079500"/>
                  </a:lnTo>
                  <a:lnTo>
                    <a:pt x="761784" y="1117600"/>
                  </a:lnTo>
                  <a:lnTo>
                    <a:pt x="731806" y="1155700"/>
                  </a:lnTo>
                  <a:lnTo>
                    <a:pt x="703104" y="1193800"/>
                  </a:lnTo>
                  <a:lnTo>
                    <a:pt x="675632" y="1231900"/>
                  </a:lnTo>
                  <a:lnTo>
                    <a:pt x="649344" y="1282700"/>
                  </a:lnTo>
                  <a:lnTo>
                    <a:pt x="624192" y="1320800"/>
                  </a:lnTo>
                  <a:lnTo>
                    <a:pt x="600129" y="1358900"/>
                  </a:lnTo>
                  <a:lnTo>
                    <a:pt x="577110" y="1409700"/>
                  </a:lnTo>
                  <a:lnTo>
                    <a:pt x="555088" y="1447800"/>
                  </a:lnTo>
                  <a:lnTo>
                    <a:pt x="534015" y="1498600"/>
                  </a:lnTo>
                  <a:lnTo>
                    <a:pt x="513846" y="1536700"/>
                  </a:lnTo>
                  <a:lnTo>
                    <a:pt x="494534" y="1587500"/>
                  </a:lnTo>
                  <a:lnTo>
                    <a:pt x="476032" y="1638300"/>
                  </a:lnTo>
                  <a:lnTo>
                    <a:pt x="458293" y="1676400"/>
                  </a:lnTo>
                  <a:lnTo>
                    <a:pt x="454037" y="1689100"/>
                  </a:lnTo>
                  <a:close/>
                </a:path>
                <a:path w="4904105" h="1930400">
                  <a:moveTo>
                    <a:pt x="2975365" y="1244600"/>
                  </a:moveTo>
                  <a:lnTo>
                    <a:pt x="2924615" y="1244600"/>
                  </a:lnTo>
                  <a:lnTo>
                    <a:pt x="2913269" y="1231900"/>
                  </a:lnTo>
                  <a:lnTo>
                    <a:pt x="2880096" y="1193800"/>
                  </a:lnTo>
                  <a:lnTo>
                    <a:pt x="2845614" y="1155700"/>
                  </a:lnTo>
                  <a:lnTo>
                    <a:pt x="2809855" y="1117600"/>
                  </a:lnTo>
                  <a:lnTo>
                    <a:pt x="2772851" y="1079500"/>
                  </a:lnTo>
                  <a:lnTo>
                    <a:pt x="2734634" y="1054100"/>
                  </a:lnTo>
                  <a:lnTo>
                    <a:pt x="2695236" y="1016000"/>
                  </a:lnTo>
                  <a:lnTo>
                    <a:pt x="2654687" y="990600"/>
                  </a:lnTo>
                  <a:lnTo>
                    <a:pt x="2613021" y="965200"/>
                  </a:lnTo>
                  <a:lnTo>
                    <a:pt x="2570268" y="939800"/>
                  </a:lnTo>
                  <a:lnTo>
                    <a:pt x="2526460" y="914400"/>
                  </a:lnTo>
                  <a:lnTo>
                    <a:pt x="2481630" y="889000"/>
                  </a:lnTo>
                  <a:lnTo>
                    <a:pt x="2435808" y="863600"/>
                  </a:lnTo>
                  <a:lnTo>
                    <a:pt x="2389027" y="838200"/>
                  </a:lnTo>
                  <a:lnTo>
                    <a:pt x="2341318" y="825500"/>
                  </a:lnTo>
                  <a:lnTo>
                    <a:pt x="2294288" y="800100"/>
                  </a:lnTo>
                  <a:lnTo>
                    <a:pt x="2052450" y="736600"/>
                  </a:lnTo>
                  <a:lnTo>
                    <a:pt x="2003098" y="736600"/>
                  </a:lnTo>
                  <a:lnTo>
                    <a:pt x="1903818" y="711200"/>
                  </a:lnTo>
                  <a:lnTo>
                    <a:pt x="1804104" y="711200"/>
                  </a:lnTo>
                  <a:lnTo>
                    <a:pt x="1754212" y="698500"/>
                  </a:lnTo>
                  <a:lnTo>
                    <a:pt x="2168313" y="698500"/>
                  </a:lnTo>
                  <a:lnTo>
                    <a:pt x="2122377" y="673100"/>
                  </a:lnTo>
                  <a:lnTo>
                    <a:pt x="1884064" y="609600"/>
                  </a:lnTo>
                  <a:lnTo>
                    <a:pt x="1835237" y="609600"/>
                  </a:lnTo>
                  <a:lnTo>
                    <a:pt x="1786209" y="596900"/>
                  </a:lnTo>
                  <a:lnTo>
                    <a:pt x="1737061" y="596900"/>
                  </a:lnTo>
                  <a:lnTo>
                    <a:pt x="1687873" y="584200"/>
                  </a:lnTo>
                  <a:lnTo>
                    <a:pt x="2076485" y="584200"/>
                  </a:lnTo>
                  <a:lnTo>
                    <a:pt x="2170635" y="609600"/>
                  </a:lnTo>
                  <a:lnTo>
                    <a:pt x="2217082" y="635000"/>
                  </a:lnTo>
                  <a:lnTo>
                    <a:pt x="2308577" y="660400"/>
                  </a:lnTo>
                  <a:lnTo>
                    <a:pt x="2398006" y="711200"/>
                  </a:lnTo>
                  <a:lnTo>
                    <a:pt x="2441872" y="723900"/>
                  </a:lnTo>
                  <a:lnTo>
                    <a:pt x="2527760" y="774700"/>
                  </a:lnTo>
                  <a:lnTo>
                    <a:pt x="2569723" y="800100"/>
                  </a:lnTo>
                  <a:lnTo>
                    <a:pt x="2610992" y="825500"/>
                  </a:lnTo>
                  <a:lnTo>
                    <a:pt x="2651537" y="850900"/>
                  </a:lnTo>
                  <a:lnTo>
                    <a:pt x="2691330" y="889000"/>
                  </a:lnTo>
                  <a:lnTo>
                    <a:pt x="2730341" y="914400"/>
                  </a:lnTo>
                  <a:lnTo>
                    <a:pt x="2768540" y="939800"/>
                  </a:lnTo>
                  <a:lnTo>
                    <a:pt x="2805897" y="977900"/>
                  </a:lnTo>
                  <a:lnTo>
                    <a:pt x="2842384" y="1003300"/>
                  </a:lnTo>
                  <a:lnTo>
                    <a:pt x="2877970" y="1041400"/>
                  </a:lnTo>
                  <a:lnTo>
                    <a:pt x="2912626" y="1079500"/>
                  </a:lnTo>
                  <a:lnTo>
                    <a:pt x="3037821" y="1079500"/>
                  </a:lnTo>
                  <a:lnTo>
                    <a:pt x="3032231" y="1104900"/>
                  </a:lnTo>
                  <a:lnTo>
                    <a:pt x="3024547" y="1155700"/>
                  </a:lnTo>
                  <a:lnTo>
                    <a:pt x="3017440" y="1206500"/>
                  </a:lnTo>
                  <a:lnTo>
                    <a:pt x="3012920" y="1219200"/>
                  </a:lnTo>
                  <a:lnTo>
                    <a:pt x="3003534" y="1231900"/>
                  </a:lnTo>
                  <a:lnTo>
                    <a:pt x="2990582" y="1231900"/>
                  </a:lnTo>
                  <a:lnTo>
                    <a:pt x="2975365" y="1244600"/>
                  </a:lnTo>
                  <a:close/>
                </a:path>
                <a:path w="4904105" h="1930400">
                  <a:moveTo>
                    <a:pt x="1837690" y="647700"/>
                  </a:moveTo>
                  <a:lnTo>
                    <a:pt x="1531898" y="647700"/>
                  </a:lnTo>
                  <a:lnTo>
                    <a:pt x="1582922" y="635000"/>
                  </a:lnTo>
                  <a:lnTo>
                    <a:pt x="1789856" y="635000"/>
                  </a:lnTo>
                  <a:lnTo>
                    <a:pt x="1837690" y="647700"/>
                  </a:lnTo>
                  <a:close/>
                </a:path>
                <a:path w="4904105" h="1930400">
                  <a:moveTo>
                    <a:pt x="1933088" y="660400"/>
                  </a:moveTo>
                  <a:lnTo>
                    <a:pt x="1430888" y="660400"/>
                  </a:lnTo>
                  <a:lnTo>
                    <a:pt x="1481211" y="647700"/>
                  </a:lnTo>
                  <a:lnTo>
                    <a:pt x="1885447" y="647700"/>
                  </a:lnTo>
                  <a:lnTo>
                    <a:pt x="1933088" y="660400"/>
                  </a:lnTo>
                  <a:close/>
                </a:path>
                <a:path w="4904105" h="1930400">
                  <a:moveTo>
                    <a:pt x="951760" y="927100"/>
                  </a:moveTo>
                  <a:lnTo>
                    <a:pt x="843558" y="927100"/>
                  </a:lnTo>
                  <a:lnTo>
                    <a:pt x="881430" y="901700"/>
                  </a:lnTo>
                  <a:lnTo>
                    <a:pt x="920480" y="863600"/>
                  </a:lnTo>
                  <a:lnTo>
                    <a:pt x="960701" y="838200"/>
                  </a:lnTo>
                  <a:lnTo>
                    <a:pt x="1002089" y="812800"/>
                  </a:lnTo>
                  <a:lnTo>
                    <a:pt x="1044637" y="787400"/>
                  </a:lnTo>
                  <a:lnTo>
                    <a:pt x="1138102" y="736600"/>
                  </a:lnTo>
                  <a:lnTo>
                    <a:pt x="1185676" y="723900"/>
                  </a:lnTo>
                  <a:lnTo>
                    <a:pt x="1233775" y="698500"/>
                  </a:lnTo>
                  <a:lnTo>
                    <a:pt x="1380956" y="660400"/>
                  </a:lnTo>
                  <a:lnTo>
                    <a:pt x="1980579" y="660400"/>
                  </a:lnTo>
                  <a:lnTo>
                    <a:pt x="2027883" y="673100"/>
                  </a:lnTo>
                  <a:lnTo>
                    <a:pt x="2074965" y="673100"/>
                  </a:lnTo>
                  <a:lnTo>
                    <a:pt x="2168313" y="698500"/>
                  </a:lnTo>
                  <a:lnTo>
                    <a:pt x="1507562" y="698500"/>
                  </a:lnTo>
                  <a:lnTo>
                    <a:pt x="1459492" y="711200"/>
                  </a:lnTo>
                  <a:lnTo>
                    <a:pt x="1411930" y="711200"/>
                  </a:lnTo>
                  <a:lnTo>
                    <a:pt x="1227311" y="762000"/>
                  </a:lnTo>
                  <a:lnTo>
                    <a:pt x="1182703" y="787400"/>
                  </a:lnTo>
                  <a:lnTo>
                    <a:pt x="1138768" y="800100"/>
                  </a:lnTo>
                  <a:lnTo>
                    <a:pt x="1095536" y="825500"/>
                  </a:lnTo>
                  <a:lnTo>
                    <a:pt x="1053032" y="850900"/>
                  </a:lnTo>
                  <a:lnTo>
                    <a:pt x="1011286" y="876300"/>
                  </a:lnTo>
                  <a:lnTo>
                    <a:pt x="971068" y="914400"/>
                  </a:lnTo>
                  <a:lnTo>
                    <a:pt x="951760" y="927100"/>
                  </a:lnTo>
                  <a:close/>
                </a:path>
                <a:path w="4904105" h="1930400">
                  <a:moveTo>
                    <a:pt x="442037" y="1917700"/>
                  </a:moveTo>
                  <a:lnTo>
                    <a:pt x="275798" y="1917700"/>
                  </a:lnTo>
                  <a:lnTo>
                    <a:pt x="275948" y="1905000"/>
                  </a:lnTo>
                  <a:lnTo>
                    <a:pt x="285489" y="1879600"/>
                  </a:lnTo>
                  <a:lnTo>
                    <a:pt x="294459" y="1854200"/>
                  </a:lnTo>
                  <a:lnTo>
                    <a:pt x="256418" y="1816100"/>
                  </a:lnTo>
                  <a:lnTo>
                    <a:pt x="219654" y="1778000"/>
                  </a:lnTo>
                  <a:lnTo>
                    <a:pt x="184197" y="1739900"/>
                  </a:lnTo>
                  <a:lnTo>
                    <a:pt x="150073" y="1701800"/>
                  </a:lnTo>
                  <a:lnTo>
                    <a:pt x="117311" y="1663700"/>
                  </a:lnTo>
                  <a:lnTo>
                    <a:pt x="85938" y="1625600"/>
                  </a:lnTo>
                  <a:lnTo>
                    <a:pt x="55984" y="1574800"/>
                  </a:lnTo>
                  <a:lnTo>
                    <a:pt x="27475" y="1536700"/>
                  </a:lnTo>
                  <a:lnTo>
                    <a:pt x="440" y="1485900"/>
                  </a:lnTo>
                  <a:lnTo>
                    <a:pt x="0" y="1447800"/>
                  </a:lnTo>
                  <a:lnTo>
                    <a:pt x="29358" y="1435100"/>
                  </a:lnTo>
                  <a:lnTo>
                    <a:pt x="68924" y="1422400"/>
                  </a:lnTo>
                  <a:lnTo>
                    <a:pt x="99108" y="1435100"/>
                  </a:lnTo>
                  <a:lnTo>
                    <a:pt x="105628" y="1447800"/>
                  </a:lnTo>
                  <a:lnTo>
                    <a:pt x="112275" y="1460500"/>
                  </a:lnTo>
                  <a:lnTo>
                    <a:pt x="119008" y="1473200"/>
                  </a:lnTo>
                  <a:lnTo>
                    <a:pt x="125784" y="1485900"/>
                  </a:lnTo>
                  <a:lnTo>
                    <a:pt x="176487" y="1485900"/>
                  </a:lnTo>
                  <a:lnTo>
                    <a:pt x="189033" y="1498600"/>
                  </a:lnTo>
                  <a:lnTo>
                    <a:pt x="221788" y="1536700"/>
                  </a:lnTo>
                  <a:lnTo>
                    <a:pt x="253880" y="1574800"/>
                  </a:lnTo>
                  <a:lnTo>
                    <a:pt x="285335" y="1612900"/>
                  </a:lnTo>
                  <a:lnTo>
                    <a:pt x="316181" y="1651000"/>
                  </a:lnTo>
                  <a:lnTo>
                    <a:pt x="346446" y="1689100"/>
                  </a:lnTo>
                  <a:lnTo>
                    <a:pt x="454037" y="1689100"/>
                  </a:lnTo>
                  <a:lnTo>
                    <a:pt x="441271" y="1727200"/>
                  </a:lnTo>
                  <a:lnTo>
                    <a:pt x="424919" y="1778000"/>
                  </a:lnTo>
                  <a:lnTo>
                    <a:pt x="558477" y="1778000"/>
                  </a:lnTo>
                  <a:lnTo>
                    <a:pt x="524269" y="1790700"/>
                  </a:lnTo>
                  <a:lnTo>
                    <a:pt x="864300" y="1790700"/>
                  </a:lnTo>
                  <a:lnTo>
                    <a:pt x="818897" y="1803400"/>
                  </a:lnTo>
                  <a:lnTo>
                    <a:pt x="773093" y="1828800"/>
                  </a:lnTo>
                  <a:lnTo>
                    <a:pt x="442037" y="1917700"/>
                  </a:lnTo>
                  <a:close/>
                </a:path>
                <a:path w="4904105" h="1930400">
                  <a:moveTo>
                    <a:pt x="558477" y="1778000"/>
                  </a:moveTo>
                  <a:lnTo>
                    <a:pt x="424919" y="1778000"/>
                  </a:lnTo>
                  <a:lnTo>
                    <a:pt x="466890" y="1752600"/>
                  </a:lnTo>
                  <a:lnTo>
                    <a:pt x="510569" y="1739900"/>
                  </a:lnTo>
                  <a:lnTo>
                    <a:pt x="555621" y="1714500"/>
                  </a:lnTo>
                  <a:lnTo>
                    <a:pt x="601708" y="1701800"/>
                  </a:lnTo>
                  <a:lnTo>
                    <a:pt x="648495" y="1676400"/>
                  </a:lnTo>
                  <a:lnTo>
                    <a:pt x="789681" y="1638300"/>
                  </a:lnTo>
                  <a:lnTo>
                    <a:pt x="881128" y="1638300"/>
                  </a:lnTo>
                  <a:lnTo>
                    <a:pt x="925039" y="1651000"/>
                  </a:lnTo>
                  <a:lnTo>
                    <a:pt x="967293" y="1663700"/>
                  </a:lnTo>
                  <a:lnTo>
                    <a:pt x="1007552" y="1676400"/>
                  </a:lnTo>
                  <a:lnTo>
                    <a:pt x="1014787" y="1689100"/>
                  </a:lnTo>
                  <a:lnTo>
                    <a:pt x="1017696" y="1689100"/>
                  </a:lnTo>
                  <a:lnTo>
                    <a:pt x="1017900" y="1701800"/>
                  </a:lnTo>
                  <a:lnTo>
                    <a:pt x="822992" y="1701800"/>
                  </a:lnTo>
                  <a:lnTo>
                    <a:pt x="662324" y="1739900"/>
                  </a:lnTo>
                  <a:lnTo>
                    <a:pt x="558477" y="1778000"/>
                  </a:lnTo>
                  <a:close/>
                </a:path>
                <a:path w="4904105" h="1930400">
                  <a:moveTo>
                    <a:pt x="864300" y="1790700"/>
                  </a:moveTo>
                  <a:lnTo>
                    <a:pt x="575827" y="1790700"/>
                  </a:lnTo>
                  <a:lnTo>
                    <a:pt x="626984" y="1778000"/>
                  </a:lnTo>
                  <a:lnTo>
                    <a:pt x="677722" y="1778000"/>
                  </a:lnTo>
                  <a:lnTo>
                    <a:pt x="777869" y="1752600"/>
                  </a:lnTo>
                  <a:lnTo>
                    <a:pt x="827242" y="1727200"/>
                  </a:lnTo>
                  <a:lnTo>
                    <a:pt x="876125" y="1714500"/>
                  </a:lnTo>
                  <a:lnTo>
                    <a:pt x="822992" y="1701800"/>
                  </a:lnTo>
                  <a:lnTo>
                    <a:pt x="1019140" y="1701800"/>
                  </a:lnTo>
                  <a:lnTo>
                    <a:pt x="1016646" y="1714500"/>
                  </a:lnTo>
                  <a:lnTo>
                    <a:pt x="1009807" y="1714500"/>
                  </a:lnTo>
                  <a:lnTo>
                    <a:pt x="998008" y="1727200"/>
                  </a:lnTo>
                  <a:lnTo>
                    <a:pt x="953865" y="1739900"/>
                  </a:lnTo>
                  <a:lnTo>
                    <a:pt x="864300" y="1790700"/>
                  </a:lnTo>
                  <a:close/>
                </a:path>
                <a:path w="4904105" h="1930400">
                  <a:moveTo>
                    <a:pt x="368537" y="1930400"/>
                  </a:moveTo>
                  <a:lnTo>
                    <a:pt x="281266" y="1930400"/>
                  </a:lnTo>
                  <a:lnTo>
                    <a:pt x="279880" y="1917700"/>
                  </a:lnTo>
                  <a:lnTo>
                    <a:pt x="383607" y="1917700"/>
                  </a:lnTo>
                  <a:lnTo>
                    <a:pt x="368537" y="1930400"/>
                  </a:lnTo>
                  <a:close/>
                </a:path>
                <a:path w="4904105" h="1930400">
                  <a:moveTo>
                    <a:pt x="412924" y="1930400"/>
                  </a:moveTo>
                  <a:lnTo>
                    <a:pt x="397759" y="1930400"/>
                  </a:lnTo>
                  <a:lnTo>
                    <a:pt x="383607" y="1917700"/>
                  </a:lnTo>
                  <a:lnTo>
                    <a:pt x="428038" y="1917700"/>
                  </a:lnTo>
                  <a:lnTo>
                    <a:pt x="412924" y="1930400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87711" y="2185854"/>
              <a:ext cx="1386205" cy="1249045"/>
            </a:xfrm>
            <a:custGeom>
              <a:avLst/>
              <a:gdLst/>
              <a:ahLst/>
              <a:cxnLst/>
              <a:rect l="l" t="t" r="r" b="b"/>
              <a:pathLst>
                <a:path w="1386204" h="1249045">
                  <a:moveTo>
                    <a:pt x="620202" y="728178"/>
                  </a:moveTo>
                  <a:lnTo>
                    <a:pt x="569144" y="755341"/>
                  </a:lnTo>
                  <a:lnTo>
                    <a:pt x="567142" y="684688"/>
                  </a:lnTo>
                  <a:lnTo>
                    <a:pt x="552220" y="182938"/>
                  </a:lnTo>
                  <a:lnTo>
                    <a:pt x="581674" y="156481"/>
                  </a:lnTo>
                  <a:lnTo>
                    <a:pt x="588789" y="158517"/>
                  </a:lnTo>
                  <a:lnTo>
                    <a:pt x="595142" y="162581"/>
                  </a:lnTo>
                  <a:lnTo>
                    <a:pt x="637981" y="199905"/>
                  </a:lnTo>
                  <a:lnTo>
                    <a:pt x="654713" y="214522"/>
                  </a:lnTo>
                  <a:lnTo>
                    <a:pt x="605785" y="240553"/>
                  </a:lnTo>
                  <a:lnTo>
                    <a:pt x="618204" y="657536"/>
                  </a:lnTo>
                  <a:lnTo>
                    <a:pt x="619289" y="695445"/>
                  </a:lnTo>
                  <a:lnTo>
                    <a:pt x="620202" y="728178"/>
                  </a:lnTo>
                  <a:close/>
                </a:path>
                <a:path w="1386204" h="1249045">
                  <a:moveTo>
                    <a:pt x="980639" y="548020"/>
                  </a:moveTo>
                  <a:lnTo>
                    <a:pt x="974310" y="550714"/>
                  </a:lnTo>
                  <a:lnTo>
                    <a:pt x="967499" y="551650"/>
                  </a:lnTo>
                  <a:lnTo>
                    <a:pt x="960794" y="550791"/>
                  </a:lnTo>
                  <a:lnTo>
                    <a:pt x="954542" y="548228"/>
                  </a:lnTo>
                  <a:lnTo>
                    <a:pt x="949089" y="544052"/>
                  </a:lnTo>
                  <a:lnTo>
                    <a:pt x="932577" y="528496"/>
                  </a:lnTo>
                  <a:lnTo>
                    <a:pt x="905001" y="503538"/>
                  </a:lnTo>
                  <a:lnTo>
                    <a:pt x="868357" y="470873"/>
                  </a:lnTo>
                  <a:lnTo>
                    <a:pt x="825403" y="432886"/>
                  </a:lnTo>
                  <a:lnTo>
                    <a:pt x="778703" y="391789"/>
                  </a:lnTo>
                  <a:lnTo>
                    <a:pt x="730825" y="349795"/>
                  </a:lnTo>
                  <a:lnTo>
                    <a:pt x="633836" y="265018"/>
                  </a:lnTo>
                  <a:lnTo>
                    <a:pt x="605785" y="240553"/>
                  </a:lnTo>
                  <a:lnTo>
                    <a:pt x="654713" y="214522"/>
                  </a:lnTo>
                  <a:lnTo>
                    <a:pt x="739389" y="288494"/>
                  </a:lnTo>
                  <a:lnTo>
                    <a:pt x="858703" y="393274"/>
                  </a:lnTo>
                  <a:lnTo>
                    <a:pt x="955261" y="479171"/>
                  </a:lnTo>
                  <a:lnTo>
                    <a:pt x="1021570" y="443894"/>
                  </a:lnTo>
                  <a:lnTo>
                    <a:pt x="1007579" y="485439"/>
                  </a:lnTo>
                  <a:lnTo>
                    <a:pt x="997417" y="516254"/>
                  </a:lnTo>
                  <a:lnTo>
                    <a:pt x="992570" y="532052"/>
                  </a:lnTo>
                  <a:lnTo>
                    <a:pt x="990022" y="538432"/>
                  </a:lnTo>
                  <a:lnTo>
                    <a:pt x="985961" y="543840"/>
                  </a:lnTo>
                  <a:lnTo>
                    <a:pt x="980639" y="548020"/>
                  </a:lnTo>
                  <a:close/>
                </a:path>
                <a:path w="1386204" h="1249045">
                  <a:moveTo>
                    <a:pt x="1021570" y="443894"/>
                  </a:moveTo>
                  <a:lnTo>
                    <a:pt x="955261" y="479171"/>
                  </a:lnTo>
                  <a:lnTo>
                    <a:pt x="1113538" y="17438"/>
                  </a:lnTo>
                  <a:lnTo>
                    <a:pt x="1138553" y="0"/>
                  </a:lnTo>
                  <a:lnTo>
                    <a:pt x="1146630" y="1448"/>
                  </a:lnTo>
                  <a:lnTo>
                    <a:pt x="1153687" y="5236"/>
                  </a:lnTo>
                  <a:lnTo>
                    <a:pt x="1159242" y="10997"/>
                  </a:lnTo>
                  <a:lnTo>
                    <a:pt x="1162814" y="18367"/>
                  </a:lnTo>
                  <a:lnTo>
                    <a:pt x="1182891" y="85194"/>
                  </a:lnTo>
                  <a:lnTo>
                    <a:pt x="1136244" y="110011"/>
                  </a:lnTo>
                  <a:lnTo>
                    <a:pt x="1021570" y="443894"/>
                  </a:lnTo>
                  <a:close/>
                </a:path>
                <a:path w="1386204" h="1249045">
                  <a:moveTo>
                    <a:pt x="1372216" y="787083"/>
                  </a:moveTo>
                  <a:lnTo>
                    <a:pt x="509370" y="1246135"/>
                  </a:lnTo>
                  <a:lnTo>
                    <a:pt x="501567" y="1248768"/>
                  </a:lnTo>
                  <a:lnTo>
                    <a:pt x="493301" y="1248777"/>
                  </a:lnTo>
                  <a:lnTo>
                    <a:pt x="485461" y="1246189"/>
                  </a:lnTo>
                  <a:lnTo>
                    <a:pt x="417258" y="1176508"/>
                  </a:lnTo>
                  <a:lnTo>
                    <a:pt x="276552" y="1027784"/>
                  </a:lnTo>
                  <a:lnTo>
                    <a:pt x="122041" y="862537"/>
                  </a:lnTo>
                  <a:lnTo>
                    <a:pt x="19178" y="748374"/>
                  </a:lnTo>
                  <a:lnTo>
                    <a:pt x="0" y="713691"/>
                  </a:lnTo>
                  <a:lnTo>
                    <a:pt x="1874" y="707801"/>
                  </a:lnTo>
                  <a:lnTo>
                    <a:pt x="6003" y="699441"/>
                  </a:lnTo>
                  <a:lnTo>
                    <a:pt x="9995" y="693772"/>
                  </a:lnTo>
                  <a:lnTo>
                    <a:pt x="21807" y="689241"/>
                  </a:lnTo>
                  <a:lnTo>
                    <a:pt x="29470" y="687693"/>
                  </a:lnTo>
                  <a:lnTo>
                    <a:pt x="41204" y="687856"/>
                  </a:lnTo>
                  <a:lnTo>
                    <a:pt x="109307" y="692718"/>
                  </a:lnTo>
                  <a:lnTo>
                    <a:pt x="159193" y="697890"/>
                  </a:lnTo>
                  <a:lnTo>
                    <a:pt x="82464" y="742103"/>
                  </a:lnTo>
                  <a:lnTo>
                    <a:pt x="86003" y="746168"/>
                  </a:lnTo>
                  <a:lnTo>
                    <a:pt x="122181" y="786188"/>
                  </a:lnTo>
                  <a:lnTo>
                    <a:pt x="155680" y="822632"/>
                  </a:lnTo>
                  <a:lnTo>
                    <a:pt x="192793" y="862657"/>
                  </a:lnTo>
                  <a:lnTo>
                    <a:pt x="232389" y="905095"/>
                  </a:lnTo>
                  <a:lnTo>
                    <a:pt x="273335" y="948777"/>
                  </a:lnTo>
                  <a:lnTo>
                    <a:pt x="314500" y="992533"/>
                  </a:lnTo>
                  <a:lnTo>
                    <a:pt x="354752" y="1035196"/>
                  </a:lnTo>
                  <a:lnTo>
                    <a:pt x="392959" y="1075597"/>
                  </a:lnTo>
                  <a:lnTo>
                    <a:pt x="427991" y="1112567"/>
                  </a:lnTo>
                  <a:lnTo>
                    <a:pt x="458714" y="1144937"/>
                  </a:lnTo>
                  <a:lnTo>
                    <a:pt x="502708" y="1191203"/>
                  </a:lnTo>
                  <a:lnTo>
                    <a:pt x="1375646" y="726781"/>
                  </a:lnTo>
                  <a:lnTo>
                    <a:pt x="1384705" y="756935"/>
                  </a:lnTo>
                  <a:lnTo>
                    <a:pt x="1385756" y="765835"/>
                  </a:lnTo>
                  <a:lnTo>
                    <a:pt x="1383792" y="774332"/>
                  </a:lnTo>
                  <a:lnTo>
                    <a:pt x="1379117" y="781704"/>
                  </a:lnTo>
                  <a:lnTo>
                    <a:pt x="1372216" y="787083"/>
                  </a:lnTo>
                  <a:close/>
                </a:path>
                <a:path w="1386204" h="1249045">
                  <a:moveTo>
                    <a:pt x="1375646" y="726781"/>
                  </a:moveTo>
                  <a:lnTo>
                    <a:pt x="1329005" y="751595"/>
                  </a:lnTo>
                  <a:lnTo>
                    <a:pt x="1136244" y="110011"/>
                  </a:lnTo>
                  <a:lnTo>
                    <a:pt x="1182891" y="85194"/>
                  </a:lnTo>
                  <a:lnTo>
                    <a:pt x="1375646" y="726781"/>
                  </a:lnTo>
                  <a:close/>
                </a:path>
                <a:path w="1386204" h="1249045">
                  <a:moveTo>
                    <a:pt x="605965" y="811951"/>
                  </a:moveTo>
                  <a:lnTo>
                    <a:pt x="597954" y="813875"/>
                  </a:lnTo>
                  <a:lnTo>
                    <a:pt x="590288" y="812234"/>
                  </a:lnTo>
                  <a:lnTo>
                    <a:pt x="554579" y="805252"/>
                  </a:lnTo>
                  <a:lnTo>
                    <a:pt x="509977" y="797554"/>
                  </a:lnTo>
                  <a:lnTo>
                    <a:pt x="458561" y="789405"/>
                  </a:lnTo>
                  <a:lnTo>
                    <a:pt x="402409" y="781072"/>
                  </a:lnTo>
                  <a:lnTo>
                    <a:pt x="343601" y="772820"/>
                  </a:lnTo>
                  <a:lnTo>
                    <a:pt x="284215" y="764916"/>
                  </a:lnTo>
                  <a:lnTo>
                    <a:pt x="226330" y="757626"/>
                  </a:lnTo>
                  <a:lnTo>
                    <a:pt x="172024" y="751217"/>
                  </a:lnTo>
                  <a:lnTo>
                    <a:pt x="123376" y="745954"/>
                  </a:lnTo>
                  <a:lnTo>
                    <a:pt x="82464" y="742103"/>
                  </a:lnTo>
                  <a:lnTo>
                    <a:pt x="164435" y="698494"/>
                  </a:lnTo>
                  <a:lnTo>
                    <a:pt x="216281" y="704462"/>
                  </a:lnTo>
                  <a:lnTo>
                    <a:pt x="278054" y="712113"/>
                  </a:lnTo>
                  <a:lnTo>
                    <a:pt x="341997" y="720522"/>
                  </a:lnTo>
                  <a:lnTo>
                    <a:pt x="405594" y="729371"/>
                  </a:lnTo>
                  <a:lnTo>
                    <a:pt x="466328" y="738337"/>
                  </a:lnTo>
                  <a:lnTo>
                    <a:pt x="521684" y="747100"/>
                  </a:lnTo>
                  <a:lnTo>
                    <a:pt x="569144" y="755341"/>
                  </a:lnTo>
                  <a:lnTo>
                    <a:pt x="620202" y="728178"/>
                  </a:lnTo>
                  <a:lnTo>
                    <a:pt x="620500" y="738948"/>
                  </a:lnTo>
                  <a:lnTo>
                    <a:pt x="621364" y="772063"/>
                  </a:lnTo>
                  <a:lnTo>
                    <a:pt x="621653" y="786779"/>
                  </a:lnTo>
                  <a:lnTo>
                    <a:pt x="621692" y="794612"/>
                  </a:lnTo>
                  <a:lnTo>
                    <a:pt x="618160" y="802057"/>
                  </a:lnTo>
                  <a:lnTo>
                    <a:pt x="605965" y="811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07833" y="6841756"/>
              <a:ext cx="1597660" cy="2079625"/>
            </a:xfrm>
            <a:custGeom>
              <a:avLst/>
              <a:gdLst/>
              <a:ahLst/>
              <a:cxnLst/>
              <a:rect l="l" t="t" r="r" b="b"/>
              <a:pathLst>
                <a:path w="1597659" h="2079625">
                  <a:moveTo>
                    <a:pt x="1467091" y="613943"/>
                  </a:moveTo>
                  <a:lnTo>
                    <a:pt x="1464056" y="564324"/>
                  </a:lnTo>
                  <a:lnTo>
                    <a:pt x="1456004" y="515581"/>
                  </a:lnTo>
                  <a:lnTo>
                    <a:pt x="1443037" y="468274"/>
                  </a:lnTo>
                  <a:lnTo>
                    <a:pt x="1437982" y="455383"/>
                  </a:lnTo>
                  <a:lnTo>
                    <a:pt x="1437982" y="601040"/>
                  </a:lnTo>
                  <a:lnTo>
                    <a:pt x="1436865" y="654608"/>
                  </a:lnTo>
                  <a:lnTo>
                    <a:pt x="1429334" y="708075"/>
                  </a:lnTo>
                  <a:lnTo>
                    <a:pt x="1417218" y="756729"/>
                  </a:lnTo>
                  <a:lnTo>
                    <a:pt x="1400987" y="804329"/>
                  </a:lnTo>
                  <a:lnTo>
                    <a:pt x="1380985" y="850290"/>
                  </a:lnTo>
                  <a:lnTo>
                    <a:pt x="1357553" y="894054"/>
                  </a:lnTo>
                  <a:lnTo>
                    <a:pt x="1331036" y="935024"/>
                  </a:lnTo>
                  <a:lnTo>
                    <a:pt x="1301750" y="972629"/>
                  </a:lnTo>
                  <a:lnTo>
                    <a:pt x="1270050" y="1006309"/>
                  </a:lnTo>
                  <a:lnTo>
                    <a:pt x="1236268" y="1035469"/>
                  </a:lnTo>
                  <a:lnTo>
                    <a:pt x="1197406" y="1062291"/>
                  </a:lnTo>
                  <a:lnTo>
                    <a:pt x="1155801" y="1085088"/>
                  </a:lnTo>
                  <a:lnTo>
                    <a:pt x="1111808" y="1103807"/>
                  </a:lnTo>
                  <a:lnTo>
                    <a:pt x="1065796" y="1118425"/>
                  </a:lnTo>
                  <a:lnTo>
                    <a:pt x="1018082" y="1128890"/>
                  </a:lnTo>
                  <a:lnTo>
                    <a:pt x="969048" y="1135151"/>
                  </a:lnTo>
                  <a:lnTo>
                    <a:pt x="919035" y="1137170"/>
                  </a:lnTo>
                  <a:lnTo>
                    <a:pt x="868375" y="1134897"/>
                  </a:lnTo>
                  <a:lnTo>
                    <a:pt x="817448" y="1128293"/>
                  </a:lnTo>
                  <a:lnTo>
                    <a:pt x="766597" y="1117307"/>
                  </a:lnTo>
                  <a:lnTo>
                    <a:pt x="716153" y="1101902"/>
                  </a:lnTo>
                  <a:lnTo>
                    <a:pt x="669874" y="1082865"/>
                  </a:lnTo>
                  <a:lnTo>
                    <a:pt x="625881" y="1059281"/>
                  </a:lnTo>
                  <a:lnTo>
                    <a:pt x="584492" y="1031532"/>
                  </a:lnTo>
                  <a:lnTo>
                    <a:pt x="546011" y="999985"/>
                  </a:lnTo>
                  <a:lnTo>
                    <a:pt x="510755" y="965009"/>
                  </a:lnTo>
                  <a:lnTo>
                    <a:pt x="479031" y="926960"/>
                  </a:lnTo>
                  <a:lnTo>
                    <a:pt x="451129" y="886218"/>
                  </a:lnTo>
                  <a:lnTo>
                    <a:pt x="427380" y="843153"/>
                  </a:lnTo>
                  <a:lnTo>
                    <a:pt x="408076" y="798144"/>
                  </a:lnTo>
                  <a:lnTo>
                    <a:pt x="393534" y="751535"/>
                  </a:lnTo>
                  <a:lnTo>
                    <a:pt x="384048" y="703707"/>
                  </a:lnTo>
                  <a:lnTo>
                    <a:pt x="379945" y="656082"/>
                  </a:lnTo>
                  <a:lnTo>
                    <a:pt x="380949" y="608736"/>
                  </a:lnTo>
                  <a:lnTo>
                    <a:pt x="386829" y="562013"/>
                  </a:lnTo>
                  <a:lnTo>
                    <a:pt x="397344" y="516216"/>
                  </a:lnTo>
                  <a:lnTo>
                    <a:pt x="412229" y="471665"/>
                  </a:lnTo>
                  <a:lnTo>
                    <a:pt x="431266" y="428688"/>
                  </a:lnTo>
                  <a:lnTo>
                    <a:pt x="454215" y="387616"/>
                  </a:lnTo>
                  <a:lnTo>
                    <a:pt x="480809" y="348767"/>
                  </a:lnTo>
                  <a:lnTo>
                    <a:pt x="510819" y="312458"/>
                  </a:lnTo>
                  <a:lnTo>
                    <a:pt x="544004" y="279006"/>
                  </a:lnTo>
                  <a:lnTo>
                    <a:pt x="580123" y="248742"/>
                  </a:lnTo>
                  <a:lnTo>
                    <a:pt x="618934" y="221996"/>
                  </a:lnTo>
                  <a:lnTo>
                    <a:pt x="660184" y="199072"/>
                  </a:lnTo>
                  <a:lnTo>
                    <a:pt x="703643" y="180314"/>
                  </a:lnTo>
                  <a:lnTo>
                    <a:pt x="749071" y="166027"/>
                  </a:lnTo>
                  <a:lnTo>
                    <a:pt x="796201" y="156540"/>
                  </a:lnTo>
                  <a:lnTo>
                    <a:pt x="836917" y="152107"/>
                  </a:lnTo>
                  <a:lnTo>
                    <a:pt x="878395" y="150622"/>
                  </a:lnTo>
                  <a:lnTo>
                    <a:pt x="919124" y="151993"/>
                  </a:lnTo>
                  <a:lnTo>
                    <a:pt x="960488" y="156083"/>
                  </a:lnTo>
                  <a:lnTo>
                    <a:pt x="1002385" y="162902"/>
                  </a:lnTo>
                  <a:lnTo>
                    <a:pt x="1044752" y="172466"/>
                  </a:lnTo>
                  <a:lnTo>
                    <a:pt x="1087094" y="184556"/>
                  </a:lnTo>
                  <a:lnTo>
                    <a:pt x="1132382" y="200558"/>
                  </a:lnTo>
                  <a:lnTo>
                    <a:pt x="1179195" y="221005"/>
                  </a:lnTo>
                  <a:lnTo>
                    <a:pt x="1226083" y="246430"/>
                  </a:lnTo>
                  <a:lnTo>
                    <a:pt x="1271625" y="277355"/>
                  </a:lnTo>
                  <a:lnTo>
                    <a:pt x="1314399" y="314312"/>
                  </a:lnTo>
                  <a:lnTo>
                    <a:pt x="1352969" y="357822"/>
                  </a:lnTo>
                  <a:lnTo>
                    <a:pt x="1381518" y="400685"/>
                  </a:lnTo>
                  <a:lnTo>
                    <a:pt x="1404454" y="447192"/>
                  </a:lnTo>
                  <a:lnTo>
                    <a:pt x="1421612" y="496582"/>
                  </a:lnTo>
                  <a:lnTo>
                    <a:pt x="1432839" y="548119"/>
                  </a:lnTo>
                  <a:lnTo>
                    <a:pt x="1437982" y="601040"/>
                  </a:lnTo>
                  <a:lnTo>
                    <a:pt x="1437982" y="455383"/>
                  </a:lnTo>
                  <a:lnTo>
                    <a:pt x="1402829" y="380047"/>
                  </a:lnTo>
                  <a:lnTo>
                    <a:pt x="1375829" y="340182"/>
                  </a:lnTo>
                  <a:lnTo>
                    <a:pt x="1340396" y="299478"/>
                  </a:lnTo>
                  <a:lnTo>
                    <a:pt x="1301521" y="264160"/>
                  </a:lnTo>
                  <a:lnTo>
                    <a:pt x="1260221" y="233870"/>
                  </a:lnTo>
                  <a:lnTo>
                    <a:pt x="1217485" y="208229"/>
                  </a:lnTo>
                  <a:lnTo>
                    <a:pt x="1174292" y="186842"/>
                  </a:lnTo>
                  <a:lnTo>
                    <a:pt x="1131633" y="169341"/>
                  </a:lnTo>
                  <a:lnTo>
                    <a:pt x="1090523" y="155333"/>
                  </a:lnTo>
                  <a:lnTo>
                    <a:pt x="1051941" y="144462"/>
                  </a:lnTo>
                  <a:lnTo>
                    <a:pt x="998283" y="132778"/>
                  </a:lnTo>
                  <a:lnTo>
                    <a:pt x="945349" y="125285"/>
                  </a:lnTo>
                  <a:lnTo>
                    <a:pt x="893267" y="121970"/>
                  </a:lnTo>
                  <a:lnTo>
                    <a:pt x="842137" y="122847"/>
                  </a:lnTo>
                  <a:lnTo>
                    <a:pt x="792099" y="127939"/>
                  </a:lnTo>
                  <a:lnTo>
                    <a:pt x="744474" y="137502"/>
                  </a:lnTo>
                  <a:lnTo>
                    <a:pt x="697839" y="152044"/>
                  </a:lnTo>
                  <a:lnTo>
                    <a:pt x="652551" y="171348"/>
                  </a:lnTo>
                  <a:lnTo>
                    <a:pt x="608990" y="195186"/>
                  </a:lnTo>
                  <a:lnTo>
                    <a:pt x="567499" y="223329"/>
                  </a:lnTo>
                  <a:lnTo>
                    <a:pt x="528447" y="255574"/>
                  </a:lnTo>
                  <a:lnTo>
                    <a:pt x="492213" y="291680"/>
                  </a:lnTo>
                  <a:lnTo>
                    <a:pt x="459130" y="331444"/>
                  </a:lnTo>
                  <a:lnTo>
                    <a:pt x="429831" y="374243"/>
                  </a:lnTo>
                  <a:lnTo>
                    <a:pt x="404964" y="419074"/>
                  </a:lnTo>
                  <a:lnTo>
                    <a:pt x="384657" y="465531"/>
                  </a:lnTo>
                  <a:lnTo>
                    <a:pt x="369036" y="513207"/>
                  </a:lnTo>
                  <a:lnTo>
                    <a:pt x="358203" y="561670"/>
                  </a:lnTo>
                  <a:lnTo>
                    <a:pt x="352259" y="610514"/>
                  </a:lnTo>
                  <a:lnTo>
                    <a:pt x="351332" y="659345"/>
                  </a:lnTo>
                  <a:lnTo>
                    <a:pt x="355536" y="707732"/>
                  </a:lnTo>
                  <a:lnTo>
                    <a:pt x="364515" y="754176"/>
                  </a:lnTo>
                  <a:lnTo>
                    <a:pt x="378015" y="799566"/>
                  </a:lnTo>
                  <a:lnTo>
                    <a:pt x="395782" y="843584"/>
                  </a:lnTo>
                  <a:lnTo>
                    <a:pt x="417576" y="885952"/>
                  </a:lnTo>
                  <a:lnTo>
                    <a:pt x="443128" y="926350"/>
                  </a:lnTo>
                  <a:lnTo>
                    <a:pt x="472198" y="964488"/>
                  </a:lnTo>
                  <a:lnTo>
                    <a:pt x="504469" y="999985"/>
                  </a:lnTo>
                  <a:lnTo>
                    <a:pt x="539915" y="1032789"/>
                  </a:lnTo>
                  <a:lnTo>
                    <a:pt x="577964" y="1062291"/>
                  </a:lnTo>
                  <a:lnTo>
                    <a:pt x="618705" y="1088440"/>
                  </a:lnTo>
                  <a:lnTo>
                    <a:pt x="661619" y="1110780"/>
                  </a:lnTo>
                  <a:lnTo>
                    <a:pt x="706564" y="1129042"/>
                  </a:lnTo>
                  <a:lnTo>
                    <a:pt x="759650" y="1145235"/>
                  </a:lnTo>
                  <a:lnTo>
                    <a:pt x="813219" y="1156728"/>
                  </a:lnTo>
                  <a:lnTo>
                    <a:pt x="866889" y="1163586"/>
                  </a:lnTo>
                  <a:lnTo>
                    <a:pt x="920267" y="1165860"/>
                  </a:lnTo>
                  <a:lnTo>
                    <a:pt x="972794" y="1163624"/>
                  </a:lnTo>
                  <a:lnTo>
                    <a:pt x="1024318" y="1156931"/>
                  </a:lnTo>
                  <a:lnTo>
                    <a:pt x="1074458" y="1145832"/>
                  </a:lnTo>
                  <a:lnTo>
                    <a:pt x="1122857" y="1130363"/>
                  </a:lnTo>
                  <a:lnTo>
                    <a:pt x="1169149" y="1110576"/>
                  </a:lnTo>
                  <a:lnTo>
                    <a:pt x="1212951" y="1086523"/>
                  </a:lnTo>
                  <a:lnTo>
                    <a:pt x="1253909" y="1058240"/>
                  </a:lnTo>
                  <a:lnTo>
                    <a:pt x="1289596" y="1027430"/>
                  </a:lnTo>
                  <a:lnTo>
                    <a:pt x="1323073" y="991920"/>
                  </a:lnTo>
                  <a:lnTo>
                    <a:pt x="1353985" y="952296"/>
                  </a:lnTo>
                  <a:lnTo>
                    <a:pt x="1381975" y="909167"/>
                  </a:lnTo>
                  <a:lnTo>
                    <a:pt x="1406702" y="863142"/>
                  </a:lnTo>
                  <a:lnTo>
                    <a:pt x="1427772" y="814819"/>
                  </a:lnTo>
                  <a:lnTo>
                    <a:pt x="1444853" y="764819"/>
                  </a:lnTo>
                  <a:lnTo>
                    <a:pt x="1457591" y="713727"/>
                  </a:lnTo>
                  <a:lnTo>
                    <a:pt x="1464970" y="663917"/>
                  </a:lnTo>
                  <a:lnTo>
                    <a:pt x="1467091" y="613943"/>
                  </a:lnTo>
                  <a:close/>
                </a:path>
                <a:path w="1597659" h="2079625">
                  <a:moveTo>
                    <a:pt x="1597329" y="631532"/>
                  </a:moveTo>
                  <a:lnTo>
                    <a:pt x="1596885" y="582345"/>
                  </a:lnTo>
                  <a:lnTo>
                    <a:pt x="1592402" y="533615"/>
                  </a:lnTo>
                  <a:lnTo>
                    <a:pt x="1583982" y="485660"/>
                  </a:lnTo>
                  <a:lnTo>
                    <a:pt x="1571675" y="438848"/>
                  </a:lnTo>
                  <a:lnTo>
                    <a:pt x="1568767" y="430657"/>
                  </a:lnTo>
                  <a:lnTo>
                    <a:pt x="1568767" y="620331"/>
                  </a:lnTo>
                  <a:lnTo>
                    <a:pt x="1565617" y="672388"/>
                  </a:lnTo>
                  <a:lnTo>
                    <a:pt x="1557591" y="724255"/>
                  </a:lnTo>
                  <a:lnTo>
                    <a:pt x="1545932" y="772833"/>
                  </a:lnTo>
                  <a:lnTo>
                    <a:pt x="1530959" y="820648"/>
                  </a:lnTo>
                  <a:lnTo>
                    <a:pt x="1512862" y="867359"/>
                  </a:lnTo>
                  <a:lnTo>
                    <a:pt x="1491869" y="912571"/>
                  </a:lnTo>
                  <a:lnTo>
                    <a:pt x="1468183" y="955941"/>
                  </a:lnTo>
                  <a:lnTo>
                    <a:pt x="1442034" y="997089"/>
                  </a:lnTo>
                  <a:lnTo>
                    <a:pt x="1413624" y="1035659"/>
                  </a:lnTo>
                  <a:lnTo>
                    <a:pt x="1383169" y="1071283"/>
                  </a:lnTo>
                  <a:lnTo>
                    <a:pt x="1350899" y="1103591"/>
                  </a:lnTo>
                  <a:lnTo>
                    <a:pt x="1317002" y="1132217"/>
                  </a:lnTo>
                  <a:lnTo>
                    <a:pt x="1279232" y="1158900"/>
                  </a:lnTo>
                  <a:lnTo>
                    <a:pt x="1239304" y="1182497"/>
                  </a:lnTo>
                  <a:lnTo>
                    <a:pt x="1197432" y="1202982"/>
                  </a:lnTo>
                  <a:lnTo>
                    <a:pt x="1153820" y="1220317"/>
                  </a:lnTo>
                  <a:lnTo>
                    <a:pt x="1108684" y="1234503"/>
                  </a:lnTo>
                  <a:lnTo>
                    <a:pt x="1062228" y="1245489"/>
                  </a:lnTo>
                  <a:lnTo>
                    <a:pt x="1014679" y="1253248"/>
                  </a:lnTo>
                  <a:lnTo>
                    <a:pt x="966241" y="1257757"/>
                  </a:lnTo>
                  <a:lnTo>
                    <a:pt x="917117" y="1258989"/>
                  </a:lnTo>
                  <a:lnTo>
                    <a:pt x="867537" y="1256931"/>
                  </a:lnTo>
                  <a:lnTo>
                    <a:pt x="817702" y="1251534"/>
                  </a:lnTo>
                  <a:lnTo>
                    <a:pt x="767829" y="1242783"/>
                  </a:lnTo>
                  <a:lnTo>
                    <a:pt x="718134" y="1230642"/>
                  </a:lnTo>
                  <a:lnTo>
                    <a:pt x="693470" y="1221689"/>
                  </a:lnTo>
                  <a:lnTo>
                    <a:pt x="691273" y="1222184"/>
                  </a:lnTo>
                  <a:lnTo>
                    <a:pt x="671144" y="1215847"/>
                  </a:lnTo>
                  <a:lnTo>
                    <a:pt x="671144" y="1246085"/>
                  </a:lnTo>
                  <a:lnTo>
                    <a:pt x="372402" y="1813115"/>
                  </a:lnTo>
                  <a:lnTo>
                    <a:pt x="350697" y="1854339"/>
                  </a:lnTo>
                  <a:lnTo>
                    <a:pt x="307263" y="1936788"/>
                  </a:lnTo>
                  <a:lnTo>
                    <a:pt x="285508" y="1978012"/>
                  </a:lnTo>
                  <a:lnTo>
                    <a:pt x="265404" y="2012556"/>
                  </a:lnTo>
                  <a:lnTo>
                    <a:pt x="237731" y="2040089"/>
                  </a:lnTo>
                  <a:lnTo>
                    <a:pt x="182702" y="2049589"/>
                  </a:lnTo>
                  <a:lnTo>
                    <a:pt x="147561" y="2040877"/>
                  </a:lnTo>
                  <a:lnTo>
                    <a:pt x="106997" y="2023135"/>
                  </a:lnTo>
                  <a:lnTo>
                    <a:pt x="60998" y="1994192"/>
                  </a:lnTo>
                  <a:lnTo>
                    <a:pt x="31572" y="1953183"/>
                  </a:lnTo>
                  <a:lnTo>
                    <a:pt x="28663" y="1932317"/>
                  </a:lnTo>
                  <a:lnTo>
                    <a:pt x="29083" y="1924850"/>
                  </a:lnTo>
                  <a:lnTo>
                    <a:pt x="42354" y="1881187"/>
                  </a:lnTo>
                  <a:lnTo>
                    <a:pt x="63423" y="1843176"/>
                  </a:lnTo>
                  <a:lnTo>
                    <a:pt x="91224" y="1798408"/>
                  </a:lnTo>
                  <a:lnTo>
                    <a:pt x="119405" y="1753946"/>
                  </a:lnTo>
                  <a:lnTo>
                    <a:pt x="147929" y="1709788"/>
                  </a:lnTo>
                  <a:lnTo>
                    <a:pt x="176758" y="1665935"/>
                  </a:lnTo>
                  <a:lnTo>
                    <a:pt x="205854" y="1622399"/>
                  </a:lnTo>
                  <a:lnTo>
                    <a:pt x="235178" y="1579168"/>
                  </a:lnTo>
                  <a:lnTo>
                    <a:pt x="264680" y="1536268"/>
                  </a:lnTo>
                  <a:lnTo>
                    <a:pt x="294347" y="1493685"/>
                  </a:lnTo>
                  <a:lnTo>
                    <a:pt x="324116" y="1451432"/>
                  </a:lnTo>
                  <a:lnTo>
                    <a:pt x="353961" y="1409496"/>
                  </a:lnTo>
                  <a:lnTo>
                    <a:pt x="383832" y="1367904"/>
                  </a:lnTo>
                  <a:lnTo>
                    <a:pt x="413702" y="1326642"/>
                  </a:lnTo>
                  <a:lnTo>
                    <a:pt x="443522" y="1285722"/>
                  </a:lnTo>
                  <a:lnTo>
                    <a:pt x="473265" y="1245133"/>
                  </a:lnTo>
                  <a:lnTo>
                    <a:pt x="502881" y="1204899"/>
                  </a:lnTo>
                  <a:lnTo>
                    <a:pt x="524383" y="1175778"/>
                  </a:lnTo>
                  <a:lnTo>
                    <a:pt x="538187" y="1185354"/>
                  </a:lnTo>
                  <a:lnTo>
                    <a:pt x="590816" y="1213637"/>
                  </a:lnTo>
                  <a:lnTo>
                    <a:pt x="641731" y="1235887"/>
                  </a:lnTo>
                  <a:lnTo>
                    <a:pt x="671144" y="1246085"/>
                  </a:lnTo>
                  <a:lnTo>
                    <a:pt x="671144" y="1215847"/>
                  </a:lnTo>
                  <a:lnTo>
                    <a:pt x="668807" y="1215097"/>
                  </a:lnTo>
                  <a:lnTo>
                    <a:pt x="652106" y="1208925"/>
                  </a:lnTo>
                  <a:lnTo>
                    <a:pt x="635584" y="1202283"/>
                  </a:lnTo>
                  <a:lnTo>
                    <a:pt x="619290" y="1195171"/>
                  </a:lnTo>
                  <a:lnTo>
                    <a:pt x="603313" y="1187615"/>
                  </a:lnTo>
                  <a:lnTo>
                    <a:pt x="602538" y="1187272"/>
                  </a:lnTo>
                  <a:lnTo>
                    <a:pt x="552526" y="1160259"/>
                  </a:lnTo>
                  <a:lnTo>
                    <a:pt x="504952" y="1127023"/>
                  </a:lnTo>
                  <a:lnTo>
                    <a:pt x="469277" y="1098715"/>
                  </a:lnTo>
                  <a:lnTo>
                    <a:pt x="419862" y="1052233"/>
                  </a:lnTo>
                  <a:lnTo>
                    <a:pt x="387731" y="1015860"/>
                  </a:lnTo>
                  <a:lnTo>
                    <a:pt x="358673" y="977569"/>
                  </a:lnTo>
                  <a:lnTo>
                    <a:pt x="332790" y="937564"/>
                  </a:lnTo>
                  <a:lnTo>
                    <a:pt x="310197" y="896035"/>
                  </a:lnTo>
                  <a:lnTo>
                    <a:pt x="290995" y="853186"/>
                  </a:lnTo>
                  <a:lnTo>
                    <a:pt x="275272" y="809205"/>
                  </a:lnTo>
                  <a:lnTo>
                    <a:pt x="263169" y="764311"/>
                  </a:lnTo>
                  <a:lnTo>
                    <a:pt x="254774" y="718693"/>
                  </a:lnTo>
                  <a:lnTo>
                    <a:pt x="250266" y="673404"/>
                  </a:lnTo>
                  <a:lnTo>
                    <a:pt x="249567" y="631532"/>
                  </a:lnTo>
                  <a:lnTo>
                    <a:pt x="249605" y="626859"/>
                  </a:lnTo>
                  <a:lnTo>
                    <a:pt x="252361" y="583476"/>
                  </a:lnTo>
                  <a:lnTo>
                    <a:pt x="258699" y="539178"/>
                  </a:lnTo>
                  <a:lnTo>
                    <a:pt x="268376" y="495566"/>
                  </a:lnTo>
                  <a:lnTo>
                    <a:pt x="281266" y="452831"/>
                  </a:lnTo>
                  <a:lnTo>
                    <a:pt x="297230" y="411124"/>
                  </a:lnTo>
                  <a:lnTo>
                    <a:pt x="316128" y="370649"/>
                  </a:lnTo>
                  <a:lnTo>
                    <a:pt x="337845" y="331558"/>
                  </a:lnTo>
                  <a:lnTo>
                    <a:pt x="362242" y="294055"/>
                  </a:lnTo>
                  <a:lnTo>
                    <a:pt x="389166" y="258305"/>
                  </a:lnTo>
                  <a:lnTo>
                    <a:pt x="418503" y="224472"/>
                  </a:lnTo>
                  <a:lnTo>
                    <a:pt x="450113" y="192760"/>
                  </a:lnTo>
                  <a:lnTo>
                    <a:pt x="483857" y="163322"/>
                  </a:lnTo>
                  <a:lnTo>
                    <a:pt x="519607" y="136359"/>
                  </a:lnTo>
                  <a:lnTo>
                    <a:pt x="557237" y="112039"/>
                  </a:lnTo>
                  <a:lnTo>
                    <a:pt x="596506" y="90576"/>
                  </a:lnTo>
                  <a:lnTo>
                    <a:pt x="637552" y="72021"/>
                  </a:lnTo>
                  <a:lnTo>
                    <a:pt x="679996" y="56680"/>
                  </a:lnTo>
                  <a:lnTo>
                    <a:pt x="723760" y="44704"/>
                  </a:lnTo>
                  <a:lnTo>
                    <a:pt x="768718" y="36245"/>
                  </a:lnTo>
                  <a:lnTo>
                    <a:pt x="819454" y="30734"/>
                  </a:lnTo>
                  <a:lnTo>
                    <a:pt x="871207" y="28879"/>
                  </a:lnTo>
                  <a:lnTo>
                    <a:pt x="921893" y="30581"/>
                  </a:lnTo>
                  <a:lnTo>
                    <a:pt x="973340" y="35674"/>
                  </a:lnTo>
                  <a:lnTo>
                    <a:pt x="1025474" y="44157"/>
                  </a:lnTo>
                  <a:lnTo>
                    <a:pt x="1078230" y="56019"/>
                  </a:lnTo>
                  <a:lnTo>
                    <a:pt x="1118857" y="67335"/>
                  </a:lnTo>
                  <a:lnTo>
                    <a:pt x="1161948" y="81508"/>
                  </a:lnTo>
                  <a:lnTo>
                    <a:pt x="1206665" y="98869"/>
                  </a:lnTo>
                  <a:lnTo>
                    <a:pt x="1252169" y="119697"/>
                  </a:lnTo>
                  <a:lnTo>
                    <a:pt x="1297622" y="144335"/>
                  </a:lnTo>
                  <a:lnTo>
                    <a:pt x="1342199" y="173075"/>
                  </a:lnTo>
                  <a:lnTo>
                    <a:pt x="1385062" y="206248"/>
                  </a:lnTo>
                  <a:lnTo>
                    <a:pt x="1425371" y="244157"/>
                  </a:lnTo>
                  <a:lnTo>
                    <a:pt x="1462303" y="287096"/>
                  </a:lnTo>
                  <a:lnTo>
                    <a:pt x="1490599" y="328307"/>
                  </a:lnTo>
                  <a:lnTo>
                    <a:pt x="1514690" y="372376"/>
                  </a:lnTo>
                  <a:lnTo>
                    <a:pt x="1534490" y="418871"/>
                  </a:lnTo>
                  <a:lnTo>
                    <a:pt x="1549895" y="467347"/>
                  </a:lnTo>
                  <a:lnTo>
                    <a:pt x="1560804" y="517372"/>
                  </a:lnTo>
                  <a:lnTo>
                    <a:pt x="1567129" y="568515"/>
                  </a:lnTo>
                  <a:lnTo>
                    <a:pt x="1568767" y="620331"/>
                  </a:lnTo>
                  <a:lnTo>
                    <a:pt x="1568767" y="430657"/>
                  </a:lnTo>
                  <a:lnTo>
                    <a:pt x="1555572" y="393484"/>
                  </a:lnTo>
                  <a:lnTo>
                    <a:pt x="1535734" y="349923"/>
                  </a:lnTo>
                  <a:lnTo>
                    <a:pt x="1512239" y="308495"/>
                  </a:lnTo>
                  <a:lnTo>
                    <a:pt x="1485163" y="269544"/>
                  </a:lnTo>
                  <a:lnTo>
                    <a:pt x="1450555" y="228815"/>
                  </a:lnTo>
                  <a:lnTo>
                    <a:pt x="1413090" y="192417"/>
                  </a:lnTo>
                  <a:lnTo>
                    <a:pt x="1373378" y="160108"/>
                  </a:lnTo>
                  <a:lnTo>
                    <a:pt x="1332064" y="131635"/>
                  </a:lnTo>
                  <a:lnTo>
                    <a:pt x="1289748" y="106768"/>
                  </a:lnTo>
                  <a:lnTo>
                    <a:pt x="1247089" y="85267"/>
                  </a:lnTo>
                  <a:lnTo>
                    <a:pt x="1204696" y="66890"/>
                  </a:lnTo>
                  <a:lnTo>
                    <a:pt x="1163193" y="51409"/>
                  </a:lnTo>
                  <a:lnTo>
                    <a:pt x="1123226" y="38557"/>
                  </a:lnTo>
                  <a:lnTo>
                    <a:pt x="1085418" y="28117"/>
                  </a:lnTo>
                  <a:lnTo>
                    <a:pt x="1030135" y="15659"/>
                  </a:lnTo>
                  <a:lnTo>
                    <a:pt x="975448" y="6819"/>
                  </a:lnTo>
                  <a:lnTo>
                    <a:pt x="921473" y="1600"/>
                  </a:lnTo>
                  <a:lnTo>
                    <a:pt x="868273" y="0"/>
                  </a:lnTo>
                  <a:lnTo>
                    <a:pt x="815924" y="2006"/>
                  </a:lnTo>
                  <a:lnTo>
                    <a:pt x="764527" y="7645"/>
                  </a:lnTo>
                  <a:lnTo>
                    <a:pt x="717473" y="16586"/>
                  </a:lnTo>
                  <a:lnTo>
                    <a:pt x="671131" y="29489"/>
                  </a:lnTo>
                  <a:lnTo>
                    <a:pt x="625741" y="46215"/>
                  </a:lnTo>
                  <a:lnTo>
                    <a:pt x="581533" y="66624"/>
                  </a:lnTo>
                  <a:lnTo>
                    <a:pt x="538822" y="90525"/>
                  </a:lnTo>
                  <a:lnTo>
                    <a:pt x="497560" y="117932"/>
                  </a:lnTo>
                  <a:lnTo>
                    <a:pt x="458254" y="148551"/>
                  </a:lnTo>
                  <a:lnTo>
                    <a:pt x="421043" y="182295"/>
                  </a:lnTo>
                  <a:lnTo>
                    <a:pt x="386156" y="219024"/>
                  </a:lnTo>
                  <a:lnTo>
                    <a:pt x="353834" y="258584"/>
                  </a:lnTo>
                  <a:lnTo>
                    <a:pt x="324497" y="300609"/>
                  </a:lnTo>
                  <a:lnTo>
                    <a:pt x="298653" y="344284"/>
                  </a:lnTo>
                  <a:lnTo>
                    <a:pt x="276364" y="389382"/>
                  </a:lnTo>
                  <a:lnTo>
                    <a:pt x="257708" y="435622"/>
                  </a:lnTo>
                  <a:lnTo>
                    <a:pt x="242760" y="482739"/>
                  </a:lnTo>
                  <a:lnTo>
                    <a:pt x="231584" y="530504"/>
                  </a:lnTo>
                  <a:lnTo>
                    <a:pt x="224269" y="578624"/>
                  </a:lnTo>
                  <a:lnTo>
                    <a:pt x="220853" y="626859"/>
                  </a:lnTo>
                  <a:lnTo>
                    <a:pt x="221437" y="674954"/>
                  </a:lnTo>
                  <a:lnTo>
                    <a:pt x="226085" y="722630"/>
                  </a:lnTo>
                  <a:lnTo>
                    <a:pt x="234886" y="770458"/>
                  </a:lnTo>
                  <a:lnTo>
                    <a:pt x="247561" y="817511"/>
                  </a:lnTo>
                  <a:lnTo>
                    <a:pt x="264007" y="863587"/>
                  </a:lnTo>
                  <a:lnTo>
                    <a:pt x="284099" y="908481"/>
                  </a:lnTo>
                  <a:lnTo>
                    <a:pt x="307733" y="951979"/>
                  </a:lnTo>
                  <a:lnTo>
                    <a:pt x="334810" y="993876"/>
                  </a:lnTo>
                  <a:lnTo>
                    <a:pt x="365201" y="1033970"/>
                  </a:lnTo>
                  <a:lnTo>
                    <a:pt x="398805" y="1072045"/>
                  </a:lnTo>
                  <a:lnTo>
                    <a:pt x="435508" y="1107897"/>
                  </a:lnTo>
                  <a:lnTo>
                    <a:pt x="488861" y="1151102"/>
                  </a:lnTo>
                  <a:lnTo>
                    <a:pt x="500748" y="1159370"/>
                  </a:lnTo>
                  <a:lnTo>
                    <a:pt x="479704" y="1187856"/>
                  </a:lnTo>
                  <a:lnTo>
                    <a:pt x="450011" y="1228178"/>
                  </a:lnTo>
                  <a:lnTo>
                    <a:pt x="420204" y="1268857"/>
                  </a:lnTo>
                  <a:lnTo>
                    <a:pt x="390309" y="1309890"/>
                  </a:lnTo>
                  <a:lnTo>
                    <a:pt x="360375" y="1351254"/>
                  </a:lnTo>
                  <a:lnTo>
                    <a:pt x="330415" y="1392961"/>
                  </a:lnTo>
                  <a:lnTo>
                    <a:pt x="300494" y="1435011"/>
                  </a:lnTo>
                  <a:lnTo>
                    <a:pt x="270637" y="1477403"/>
                  </a:lnTo>
                  <a:lnTo>
                    <a:pt x="240893" y="1520113"/>
                  </a:lnTo>
                  <a:lnTo>
                    <a:pt x="211289" y="1563154"/>
                  </a:lnTo>
                  <a:lnTo>
                    <a:pt x="181876" y="1606524"/>
                  </a:lnTo>
                  <a:lnTo>
                    <a:pt x="152692" y="1650199"/>
                  </a:lnTo>
                  <a:lnTo>
                    <a:pt x="123761" y="1694205"/>
                  </a:lnTo>
                  <a:lnTo>
                    <a:pt x="95135" y="1738528"/>
                  </a:lnTo>
                  <a:lnTo>
                    <a:pt x="66840" y="1783156"/>
                  </a:lnTo>
                  <a:lnTo>
                    <a:pt x="38938" y="1828101"/>
                  </a:lnTo>
                  <a:lnTo>
                    <a:pt x="16332" y="1868944"/>
                  </a:lnTo>
                  <a:lnTo>
                    <a:pt x="2336" y="1909686"/>
                  </a:lnTo>
                  <a:lnTo>
                    <a:pt x="0" y="1932292"/>
                  </a:lnTo>
                  <a:lnTo>
                    <a:pt x="431" y="1942287"/>
                  </a:lnTo>
                  <a:lnTo>
                    <a:pt x="18313" y="1990496"/>
                  </a:lnTo>
                  <a:lnTo>
                    <a:pt x="66027" y="2033104"/>
                  </a:lnTo>
                  <a:lnTo>
                    <a:pt x="122847" y="2062238"/>
                  </a:lnTo>
                  <a:lnTo>
                    <a:pt x="174713" y="2077554"/>
                  </a:lnTo>
                  <a:lnTo>
                    <a:pt x="197840" y="2079472"/>
                  </a:lnTo>
                  <a:lnTo>
                    <a:pt x="212813" y="2078558"/>
                  </a:lnTo>
                  <a:lnTo>
                    <a:pt x="252628" y="2064740"/>
                  </a:lnTo>
                  <a:lnTo>
                    <a:pt x="287718" y="2030831"/>
                  </a:lnTo>
                  <a:lnTo>
                    <a:pt x="310934" y="1991461"/>
                  </a:lnTo>
                  <a:lnTo>
                    <a:pt x="332689" y="1950237"/>
                  </a:lnTo>
                  <a:lnTo>
                    <a:pt x="354418" y="1909013"/>
                  </a:lnTo>
                  <a:lnTo>
                    <a:pt x="397840" y="1826564"/>
                  </a:lnTo>
                  <a:lnTo>
                    <a:pt x="698690" y="1255674"/>
                  </a:lnTo>
                  <a:lnTo>
                    <a:pt x="699160" y="1254874"/>
                  </a:lnTo>
                  <a:lnTo>
                    <a:pt x="711517" y="1258747"/>
                  </a:lnTo>
                  <a:lnTo>
                    <a:pt x="764324" y="1271485"/>
                  </a:lnTo>
                  <a:lnTo>
                    <a:pt x="817321" y="1280553"/>
                  </a:lnTo>
                  <a:lnTo>
                    <a:pt x="870292" y="1285976"/>
                  </a:lnTo>
                  <a:lnTo>
                    <a:pt x="922997" y="1287780"/>
                  </a:lnTo>
                  <a:lnTo>
                    <a:pt x="973493" y="1286078"/>
                  </a:lnTo>
                  <a:lnTo>
                    <a:pt x="1023302" y="1281061"/>
                  </a:lnTo>
                  <a:lnTo>
                    <a:pt x="1072184" y="1272743"/>
                  </a:lnTo>
                  <a:lnTo>
                    <a:pt x="1119962" y="1261148"/>
                  </a:lnTo>
                  <a:lnTo>
                    <a:pt x="1126705" y="1258989"/>
                  </a:lnTo>
                  <a:lnTo>
                    <a:pt x="1166393" y="1246314"/>
                  </a:lnTo>
                  <a:lnTo>
                    <a:pt x="1211287" y="1228242"/>
                  </a:lnTo>
                  <a:lnTo>
                    <a:pt x="1254417" y="1206995"/>
                  </a:lnTo>
                  <a:lnTo>
                    <a:pt x="1295577" y="1182560"/>
                  </a:lnTo>
                  <a:lnTo>
                    <a:pt x="1334554" y="1154988"/>
                  </a:lnTo>
                  <a:lnTo>
                    <a:pt x="1369987" y="1125080"/>
                  </a:lnTo>
                  <a:lnTo>
                    <a:pt x="1403718" y="1091361"/>
                  </a:lnTo>
                  <a:lnTo>
                    <a:pt x="1435544" y="1054214"/>
                  </a:lnTo>
                  <a:lnTo>
                    <a:pt x="1465237" y="1014006"/>
                  </a:lnTo>
                  <a:lnTo>
                    <a:pt x="1492567" y="971118"/>
                  </a:lnTo>
                  <a:lnTo>
                    <a:pt x="1517307" y="925944"/>
                  </a:lnTo>
                  <a:lnTo>
                    <a:pt x="1539227" y="878852"/>
                  </a:lnTo>
                  <a:lnTo>
                    <a:pt x="1558112" y="830224"/>
                  </a:lnTo>
                  <a:lnTo>
                    <a:pt x="1573720" y="780453"/>
                  </a:lnTo>
                  <a:lnTo>
                    <a:pt x="1585849" y="729907"/>
                  </a:lnTo>
                  <a:lnTo>
                    <a:pt x="1593672" y="680834"/>
                  </a:lnTo>
                  <a:lnTo>
                    <a:pt x="1597329" y="631532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995" y="8601445"/>
              <a:ext cx="210358" cy="1565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320745" y="8700417"/>
              <a:ext cx="269875" cy="128270"/>
            </a:xfrm>
            <a:custGeom>
              <a:avLst/>
              <a:gdLst/>
              <a:ahLst/>
              <a:cxnLst/>
              <a:rect l="l" t="t" r="r" b="b"/>
              <a:pathLst>
                <a:path w="269875" h="128270">
                  <a:moveTo>
                    <a:pt x="259930" y="127653"/>
                  </a:moveTo>
                  <a:lnTo>
                    <a:pt x="253594" y="127653"/>
                  </a:lnTo>
                  <a:lnTo>
                    <a:pt x="252310" y="127653"/>
                  </a:lnTo>
                  <a:lnTo>
                    <a:pt x="250940" y="127482"/>
                  </a:lnTo>
                  <a:lnTo>
                    <a:pt x="249656" y="127054"/>
                  </a:lnTo>
                  <a:lnTo>
                    <a:pt x="190368" y="107876"/>
                  </a:lnTo>
                  <a:lnTo>
                    <a:pt x="133650" y="86073"/>
                  </a:lnTo>
                  <a:lnTo>
                    <a:pt x="82602" y="64073"/>
                  </a:lnTo>
                  <a:lnTo>
                    <a:pt x="40328" y="44303"/>
                  </a:lnTo>
                  <a:lnTo>
                    <a:pt x="2825" y="25599"/>
                  </a:lnTo>
                  <a:lnTo>
                    <a:pt x="0" y="16866"/>
                  </a:lnTo>
                  <a:lnTo>
                    <a:pt x="3681" y="9845"/>
                  </a:lnTo>
                  <a:lnTo>
                    <a:pt x="7277" y="2739"/>
                  </a:lnTo>
                  <a:lnTo>
                    <a:pt x="16010" y="0"/>
                  </a:lnTo>
                  <a:lnTo>
                    <a:pt x="23030" y="3595"/>
                  </a:lnTo>
                  <a:lnTo>
                    <a:pt x="52818" y="18425"/>
                  </a:lnTo>
                  <a:lnTo>
                    <a:pt x="94220" y="37799"/>
                  </a:lnTo>
                  <a:lnTo>
                    <a:pt x="144178" y="59340"/>
                  </a:lnTo>
                  <a:lnTo>
                    <a:pt x="199635" y="80666"/>
                  </a:lnTo>
                  <a:lnTo>
                    <a:pt x="257532" y="99400"/>
                  </a:lnTo>
                  <a:lnTo>
                    <a:pt x="265152" y="101626"/>
                  </a:lnTo>
                  <a:lnTo>
                    <a:pt x="269604" y="109588"/>
                  </a:lnTo>
                  <a:lnTo>
                    <a:pt x="267378" y="117208"/>
                  </a:lnTo>
                  <a:lnTo>
                    <a:pt x="265666" y="123543"/>
                  </a:lnTo>
                  <a:lnTo>
                    <a:pt x="259930" y="127653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06276" y="8748790"/>
              <a:ext cx="244690" cy="1176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769822" y="7086727"/>
              <a:ext cx="382270" cy="397510"/>
            </a:xfrm>
            <a:custGeom>
              <a:avLst/>
              <a:gdLst/>
              <a:ahLst/>
              <a:cxnLst/>
              <a:rect l="l" t="t" r="r" b="b"/>
              <a:pathLst>
                <a:path w="382269" h="397509">
                  <a:moveTo>
                    <a:pt x="33540" y="397001"/>
                  </a:moveTo>
                  <a:lnTo>
                    <a:pt x="25834" y="397001"/>
                  </a:lnTo>
                  <a:lnTo>
                    <a:pt x="18300" y="394689"/>
                  </a:lnTo>
                  <a:lnTo>
                    <a:pt x="11964" y="389210"/>
                  </a:lnTo>
                  <a:lnTo>
                    <a:pt x="3020" y="376808"/>
                  </a:lnTo>
                  <a:lnTo>
                    <a:pt x="0" y="363193"/>
                  </a:lnTo>
                  <a:lnTo>
                    <a:pt x="478" y="350815"/>
                  </a:lnTo>
                  <a:lnTo>
                    <a:pt x="14764" y="297217"/>
                  </a:lnTo>
                  <a:lnTo>
                    <a:pt x="33362" y="251577"/>
                  </a:lnTo>
                  <a:lnTo>
                    <a:pt x="57202" y="206281"/>
                  </a:lnTo>
                  <a:lnTo>
                    <a:pt x="85658" y="162404"/>
                  </a:lnTo>
                  <a:lnTo>
                    <a:pt x="118104" y="121024"/>
                  </a:lnTo>
                  <a:lnTo>
                    <a:pt x="153916" y="83218"/>
                  </a:lnTo>
                  <a:lnTo>
                    <a:pt x="193648" y="50410"/>
                  </a:lnTo>
                  <a:lnTo>
                    <a:pt x="235989" y="25267"/>
                  </a:lnTo>
                  <a:lnTo>
                    <a:pt x="279888" y="8295"/>
                  </a:lnTo>
                  <a:lnTo>
                    <a:pt x="324292" y="0"/>
                  </a:lnTo>
                  <a:lnTo>
                    <a:pt x="343752" y="398"/>
                  </a:lnTo>
                  <a:lnTo>
                    <a:pt x="359961" y="4987"/>
                  </a:lnTo>
                  <a:lnTo>
                    <a:pt x="372270" y="13460"/>
                  </a:lnTo>
                  <a:lnTo>
                    <a:pt x="380028" y="25513"/>
                  </a:lnTo>
                  <a:lnTo>
                    <a:pt x="380405" y="28510"/>
                  </a:lnTo>
                  <a:lnTo>
                    <a:pt x="330370" y="28510"/>
                  </a:lnTo>
                  <a:lnTo>
                    <a:pt x="328487" y="28595"/>
                  </a:lnTo>
                  <a:lnTo>
                    <a:pt x="287146" y="36203"/>
                  </a:lnTo>
                  <a:lnTo>
                    <a:pt x="247869" y="51530"/>
                  </a:lnTo>
                  <a:lnTo>
                    <a:pt x="209795" y="74289"/>
                  </a:lnTo>
                  <a:lnTo>
                    <a:pt x="173864" y="104023"/>
                  </a:lnTo>
                  <a:lnTo>
                    <a:pt x="139946" y="139834"/>
                  </a:lnTo>
                  <a:lnTo>
                    <a:pt x="109221" y="178953"/>
                  </a:lnTo>
                  <a:lnTo>
                    <a:pt x="82287" y="220364"/>
                  </a:lnTo>
                  <a:lnTo>
                    <a:pt x="59741" y="263053"/>
                  </a:lnTo>
                  <a:lnTo>
                    <a:pt x="42180" y="306003"/>
                  </a:lnTo>
                  <a:lnTo>
                    <a:pt x="30201" y="348200"/>
                  </a:lnTo>
                  <a:lnTo>
                    <a:pt x="27033" y="362754"/>
                  </a:lnTo>
                  <a:lnTo>
                    <a:pt x="29858" y="366607"/>
                  </a:lnTo>
                  <a:lnTo>
                    <a:pt x="30800" y="367378"/>
                  </a:lnTo>
                  <a:lnTo>
                    <a:pt x="32769" y="369090"/>
                  </a:lnTo>
                  <a:lnTo>
                    <a:pt x="74455" y="369090"/>
                  </a:lnTo>
                  <a:lnTo>
                    <a:pt x="73993" y="370021"/>
                  </a:lnTo>
                  <a:lnTo>
                    <a:pt x="41339" y="396212"/>
                  </a:lnTo>
                  <a:lnTo>
                    <a:pt x="33540" y="397001"/>
                  </a:lnTo>
                  <a:close/>
                </a:path>
                <a:path w="382269" h="397509">
                  <a:moveTo>
                    <a:pt x="74455" y="369090"/>
                  </a:moveTo>
                  <a:lnTo>
                    <a:pt x="32769" y="369090"/>
                  </a:lnTo>
                  <a:lnTo>
                    <a:pt x="38677" y="368063"/>
                  </a:lnTo>
                  <a:lnTo>
                    <a:pt x="42529" y="364552"/>
                  </a:lnTo>
                  <a:lnTo>
                    <a:pt x="46339" y="360182"/>
                  </a:lnTo>
                  <a:lnTo>
                    <a:pt x="49571" y="354824"/>
                  </a:lnTo>
                  <a:lnTo>
                    <a:pt x="52450" y="348744"/>
                  </a:lnTo>
                  <a:lnTo>
                    <a:pt x="55885" y="340580"/>
                  </a:lnTo>
                  <a:lnTo>
                    <a:pt x="76978" y="295759"/>
                  </a:lnTo>
                  <a:lnTo>
                    <a:pt x="102240" y="253194"/>
                  </a:lnTo>
                  <a:lnTo>
                    <a:pt x="131376" y="213192"/>
                  </a:lnTo>
                  <a:lnTo>
                    <a:pt x="164093" y="176058"/>
                  </a:lnTo>
                  <a:lnTo>
                    <a:pt x="200097" y="142099"/>
                  </a:lnTo>
                  <a:lnTo>
                    <a:pt x="239094" y="111620"/>
                  </a:lnTo>
                  <a:lnTo>
                    <a:pt x="280790" y="84928"/>
                  </a:lnTo>
                  <a:lnTo>
                    <a:pt x="324891" y="62328"/>
                  </a:lnTo>
                  <a:lnTo>
                    <a:pt x="336385" y="56315"/>
                  </a:lnTo>
                  <a:lnTo>
                    <a:pt x="346081" y="49411"/>
                  </a:lnTo>
                  <a:lnTo>
                    <a:pt x="352245" y="42330"/>
                  </a:lnTo>
                  <a:lnTo>
                    <a:pt x="353144" y="35787"/>
                  </a:lnTo>
                  <a:lnTo>
                    <a:pt x="351175" y="30650"/>
                  </a:lnTo>
                  <a:lnTo>
                    <a:pt x="341672" y="28510"/>
                  </a:lnTo>
                  <a:lnTo>
                    <a:pt x="380405" y="28510"/>
                  </a:lnTo>
                  <a:lnTo>
                    <a:pt x="360174" y="75093"/>
                  </a:lnTo>
                  <a:lnTo>
                    <a:pt x="295018" y="109967"/>
                  </a:lnTo>
                  <a:lnTo>
                    <a:pt x="255606" y="135185"/>
                  </a:lnTo>
                  <a:lnTo>
                    <a:pt x="218746" y="163978"/>
                  </a:lnTo>
                  <a:lnTo>
                    <a:pt x="184716" y="196060"/>
                  </a:lnTo>
                  <a:lnTo>
                    <a:pt x="153792" y="231144"/>
                  </a:lnTo>
                  <a:lnTo>
                    <a:pt x="126251" y="268943"/>
                  </a:lnTo>
                  <a:lnTo>
                    <a:pt x="102370" y="309171"/>
                  </a:lnTo>
                  <a:lnTo>
                    <a:pt x="82426" y="351539"/>
                  </a:lnTo>
                  <a:lnTo>
                    <a:pt x="78204" y="361525"/>
                  </a:lnTo>
                  <a:lnTo>
                    <a:pt x="74455" y="369090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7774" y="7517560"/>
              <a:ext cx="92014" cy="14801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0" y="7954394"/>
            <a:ext cx="2351405" cy="2324100"/>
          </a:xfrm>
          <a:custGeom>
            <a:avLst/>
            <a:gdLst/>
            <a:ahLst/>
            <a:cxnLst/>
            <a:rect l="l" t="t" r="r" b="b"/>
            <a:pathLst>
              <a:path w="2351405" h="2324100">
                <a:moveTo>
                  <a:pt x="1049127" y="1269999"/>
                </a:moveTo>
                <a:lnTo>
                  <a:pt x="696689" y="1269999"/>
                </a:lnTo>
                <a:lnTo>
                  <a:pt x="687701" y="1219199"/>
                </a:lnTo>
                <a:lnTo>
                  <a:pt x="678440" y="1168399"/>
                </a:lnTo>
                <a:lnTo>
                  <a:pt x="668949" y="1117599"/>
                </a:lnTo>
                <a:lnTo>
                  <a:pt x="659266" y="1066799"/>
                </a:lnTo>
                <a:lnTo>
                  <a:pt x="649432" y="1015999"/>
                </a:lnTo>
                <a:lnTo>
                  <a:pt x="639486" y="965199"/>
                </a:lnTo>
                <a:lnTo>
                  <a:pt x="629468" y="914399"/>
                </a:lnTo>
                <a:lnTo>
                  <a:pt x="609379" y="812799"/>
                </a:lnTo>
                <a:lnTo>
                  <a:pt x="599388" y="761999"/>
                </a:lnTo>
                <a:lnTo>
                  <a:pt x="589484" y="711199"/>
                </a:lnTo>
                <a:lnTo>
                  <a:pt x="579710" y="660399"/>
                </a:lnTo>
                <a:lnTo>
                  <a:pt x="570103" y="609599"/>
                </a:lnTo>
                <a:lnTo>
                  <a:pt x="560705" y="558799"/>
                </a:lnTo>
                <a:lnTo>
                  <a:pt x="551556" y="507999"/>
                </a:lnTo>
                <a:lnTo>
                  <a:pt x="542695" y="457199"/>
                </a:lnTo>
                <a:lnTo>
                  <a:pt x="534163" y="406399"/>
                </a:lnTo>
                <a:lnTo>
                  <a:pt x="525999" y="355599"/>
                </a:lnTo>
                <a:lnTo>
                  <a:pt x="517382" y="292099"/>
                </a:lnTo>
                <a:lnTo>
                  <a:pt x="511155" y="241299"/>
                </a:lnTo>
                <a:lnTo>
                  <a:pt x="507207" y="177799"/>
                </a:lnTo>
                <a:lnTo>
                  <a:pt x="505431" y="126999"/>
                </a:lnTo>
                <a:lnTo>
                  <a:pt x="505475" y="101599"/>
                </a:lnTo>
                <a:lnTo>
                  <a:pt x="508960" y="63499"/>
                </a:lnTo>
                <a:lnTo>
                  <a:pt x="531483" y="25399"/>
                </a:lnTo>
                <a:lnTo>
                  <a:pt x="616809" y="0"/>
                </a:lnTo>
                <a:lnTo>
                  <a:pt x="655002" y="12699"/>
                </a:lnTo>
                <a:lnTo>
                  <a:pt x="677349" y="50799"/>
                </a:lnTo>
                <a:lnTo>
                  <a:pt x="689053" y="101599"/>
                </a:lnTo>
                <a:lnTo>
                  <a:pt x="695317" y="139699"/>
                </a:lnTo>
                <a:lnTo>
                  <a:pt x="701346" y="190499"/>
                </a:lnTo>
                <a:lnTo>
                  <a:pt x="709819" y="228599"/>
                </a:lnTo>
                <a:lnTo>
                  <a:pt x="718648" y="279399"/>
                </a:lnTo>
                <a:lnTo>
                  <a:pt x="727800" y="330199"/>
                </a:lnTo>
                <a:lnTo>
                  <a:pt x="737241" y="380999"/>
                </a:lnTo>
                <a:lnTo>
                  <a:pt x="746935" y="431799"/>
                </a:lnTo>
                <a:lnTo>
                  <a:pt x="756850" y="482599"/>
                </a:lnTo>
                <a:lnTo>
                  <a:pt x="766950" y="533399"/>
                </a:lnTo>
                <a:lnTo>
                  <a:pt x="777202" y="584199"/>
                </a:lnTo>
                <a:lnTo>
                  <a:pt x="787570" y="634999"/>
                </a:lnTo>
                <a:lnTo>
                  <a:pt x="798021" y="685799"/>
                </a:lnTo>
                <a:lnTo>
                  <a:pt x="829528" y="825499"/>
                </a:lnTo>
                <a:lnTo>
                  <a:pt x="839967" y="876299"/>
                </a:lnTo>
                <a:lnTo>
                  <a:pt x="850318" y="927099"/>
                </a:lnTo>
                <a:lnTo>
                  <a:pt x="860545" y="977899"/>
                </a:lnTo>
                <a:lnTo>
                  <a:pt x="870616" y="1028699"/>
                </a:lnTo>
                <a:lnTo>
                  <a:pt x="880494" y="1079499"/>
                </a:lnTo>
                <a:lnTo>
                  <a:pt x="890147" y="1130299"/>
                </a:lnTo>
                <a:lnTo>
                  <a:pt x="1145704" y="1130299"/>
                </a:lnTo>
                <a:lnTo>
                  <a:pt x="1126288" y="1155699"/>
                </a:lnTo>
                <a:lnTo>
                  <a:pt x="1049127" y="1269999"/>
                </a:lnTo>
                <a:close/>
              </a:path>
              <a:path w="2351405" h="2324100">
                <a:moveTo>
                  <a:pt x="1145704" y="1130299"/>
                </a:moveTo>
                <a:lnTo>
                  <a:pt x="890147" y="1130299"/>
                </a:lnTo>
                <a:lnTo>
                  <a:pt x="918307" y="1092199"/>
                </a:lnTo>
                <a:lnTo>
                  <a:pt x="946624" y="1041399"/>
                </a:lnTo>
                <a:lnTo>
                  <a:pt x="1003777" y="965199"/>
                </a:lnTo>
                <a:lnTo>
                  <a:pt x="1061696" y="888999"/>
                </a:lnTo>
                <a:lnTo>
                  <a:pt x="1090972" y="838199"/>
                </a:lnTo>
                <a:lnTo>
                  <a:pt x="1120474" y="800099"/>
                </a:lnTo>
                <a:lnTo>
                  <a:pt x="1150212" y="761999"/>
                </a:lnTo>
                <a:lnTo>
                  <a:pt x="1180200" y="723899"/>
                </a:lnTo>
                <a:lnTo>
                  <a:pt x="1210447" y="685799"/>
                </a:lnTo>
                <a:lnTo>
                  <a:pt x="1240965" y="647699"/>
                </a:lnTo>
                <a:lnTo>
                  <a:pt x="1271766" y="609599"/>
                </a:lnTo>
                <a:lnTo>
                  <a:pt x="1302862" y="571499"/>
                </a:lnTo>
                <a:lnTo>
                  <a:pt x="1334262" y="533399"/>
                </a:lnTo>
                <a:lnTo>
                  <a:pt x="1365980" y="495299"/>
                </a:lnTo>
                <a:lnTo>
                  <a:pt x="1398025" y="457199"/>
                </a:lnTo>
                <a:lnTo>
                  <a:pt x="1430410" y="419099"/>
                </a:lnTo>
                <a:lnTo>
                  <a:pt x="1463146" y="380999"/>
                </a:lnTo>
                <a:lnTo>
                  <a:pt x="1487327" y="342899"/>
                </a:lnTo>
                <a:lnTo>
                  <a:pt x="1512749" y="317499"/>
                </a:lnTo>
                <a:lnTo>
                  <a:pt x="1539917" y="279399"/>
                </a:lnTo>
                <a:lnTo>
                  <a:pt x="1569335" y="253999"/>
                </a:lnTo>
                <a:lnTo>
                  <a:pt x="1601508" y="241299"/>
                </a:lnTo>
                <a:lnTo>
                  <a:pt x="1636940" y="241299"/>
                </a:lnTo>
                <a:lnTo>
                  <a:pt x="1676137" y="253999"/>
                </a:lnTo>
                <a:lnTo>
                  <a:pt x="1702363" y="279399"/>
                </a:lnTo>
                <a:lnTo>
                  <a:pt x="1709353" y="317499"/>
                </a:lnTo>
                <a:lnTo>
                  <a:pt x="1701807" y="355599"/>
                </a:lnTo>
                <a:lnTo>
                  <a:pt x="1684425" y="393699"/>
                </a:lnTo>
                <a:lnTo>
                  <a:pt x="1661908" y="431799"/>
                </a:lnTo>
                <a:lnTo>
                  <a:pt x="1629637" y="482599"/>
                </a:lnTo>
                <a:lnTo>
                  <a:pt x="1595983" y="520699"/>
                </a:lnTo>
                <a:lnTo>
                  <a:pt x="1561383" y="571499"/>
                </a:lnTo>
                <a:lnTo>
                  <a:pt x="1526274" y="609599"/>
                </a:lnTo>
                <a:lnTo>
                  <a:pt x="1493859" y="647699"/>
                </a:lnTo>
                <a:lnTo>
                  <a:pt x="1461718" y="685799"/>
                </a:lnTo>
                <a:lnTo>
                  <a:pt x="1429853" y="736599"/>
                </a:lnTo>
                <a:lnTo>
                  <a:pt x="1398262" y="774699"/>
                </a:lnTo>
                <a:lnTo>
                  <a:pt x="1366947" y="812799"/>
                </a:lnTo>
                <a:lnTo>
                  <a:pt x="1335905" y="863599"/>
                </a:lnTo>
                <a:lnTo>
                  <a:pt x="1305138" y="901699"/>
                </a:lnTo>
                <a:lnTo>
                  <a:pt x="1274645" y="939799"/>
                </a:lnTo>
                <a:lnTo>
                  <a:pt x="1244426" y="990599"/>
                </a:lnTo>
                <a:lnTo>
                  <a:pt x="1214481" y="1028699"/>
                </a:lnTo>
                <a:lnTo>
                  <a:pt x="1184810" y="1066799"/>
                </a:lnTo>
                <a:lnTo>
                  <a:pt x="1155412" y="1117599"/>
                </a:lnTo>
                <a:lnTo>
                  <a:pt x="1145704" y="1130299"/>
                </a:lnTo>
                <a:close/>
              </a:path>
              <a:path w="2351405" h="2324100">
                <a:moveTo>
                  <a:pt x="2238594" y="1435099"/>
                </a:moveTo>
                <a:lnTo>
                  <a:pt x="347353" y="1435099"/>
                </a:lnTo>
                <a:lnTo>
                  <a:pt x="397415" y="1422399"/>
                </a:lnTo>
                <a:lnTo>
                  <a:pt x="426145" y="1422399"/>
                </a:lnTo>
                <a:lnTo>
                  <a:pt x="454900" y="1409699"/>
                </a:lnTo>
                <a:lnTo>
                  <a:pt x="512481" y="1409699"/>
                </a:lnTo>
                <a:lnTo>
                  <a:pt x="364773" y="1282699"/>
                </a:lnTo>
                <a:lnTo>
                  <a:pt x="290824" y="1231899"/>
                </a:lnTo>
                <a:lnTo>
                  <a:pt x="253826" y="1193799"/>
                </a:lnTo>
                <a:lnTo>
                  <a:pt x="214513" y="1168399"/>
                </a:lnTo>
                <a:lnTo>
                  <a:pt x="175390" y="1130299"/>
                </a:lnTo>
                <a:lnTo>
                  <a:pt x="136430" y="1104899"/>
                </a:lnTo>
                <a:lnTo>
                  <a:pt x="97607" y="1066799"/>
                </a:lnTo>
                <a:lnTo>
                  <a:pt x="58895" y="1041399"/>
                </a:lnTo>
                <a:lnTo>
                  <a:pt x="20267" y="1003299"/>
                </a:lnTo>
                <a:lnTo>
                  <a:pt x="0" y="990599"/>
                </a:lnTo>
                <a:lnTo>
                  <a:pt x="0" y="711199"/>
                </a:lnTo>
                <a:lnTo>
                  <a:pt x="25560" y="736599"/>
                </a:lnTo>
                <a:lnTo>
                  <a:pt x="103833" y="787399"/>
                </a:lnTo>
                <a:lnTo>
                  <a:pt x="142928" y="825499"/>
                </a:lnTo>
                <a:lnTo>
                  <a:pt x="182003" y="850899"/>
                </a:lnTo>
                <a:lnTo>
                  <a:pt x="416330" y="1041399"/>
                </a:lnTo>
                <a:lnTo>
                  <a:pt x="455415" y="1079499"/>
                </a:lnTo>
                <a:lnTo>
                  <a:pt x="494522" y="1104899"/>
                </a:lnTo>
                <a:lnTo>
                  <a:pt x="533658" y="1142999"/>
                </a:lnTo>
                <a:lnTo>
                  <a:pt x="603814" y="1193799"/>
                </a:lnTo>
                <a:lnTo>
                  <a:pt x="696689" y="1269999"/>
                </a:lnTo>
                <a:lnTo>
                  <a:pt x="1049127" y="1269999"/>
                </a:lnTo>
                <a:lnTo>
                  <a:pt x="1040554" y="1282699"/>
                </a:lnTo>
                <a:lnTo>
                  <a:pt x="1012521" y="1320799"/>
                </a:lnTo>
                <a:lnTo>
                  <a:pt x="1006063" y="1333499"/>
                </a:lnTo>
                <a:lnTo>
                  <a:pt x="999666" y="1346199"/>
                </a:lnTo>
                <a:lnTo>
                  <a:pt x="986908" y="1358899"/>
                </a:lnTo>
                <a:lnTo>
                  <a:pt x="2346363" y="1358899"/>
                </a:lnTo>
                <a:lnTo>
                  <a:pt x="2332347" y="1384299"/>
                </a:lnTo>
                <a:lnTo>
                  <a:pt x="2309469" y="1409699"/>
                </a:lnTo>
                <a:lnTo>
                  <a:pt x="2278096" y="1422399"/>
                </a:lnTo>
                <a:lnTo>
                  <a:pt x="2238594" y="1435099"/>
                </a:lnTo>
                <a:close/>
              </a:path>
              <a:path w="2351405" h="2324100">
                <a:moveTo>
                  <a:pt x="2346363" y="1358899"/>
                </a:moveTo>
                <a:lnTo>
                  <a:pt x="1041188" y="1358899"/>
                </a:lnTo>
                <a:lnTo>
                  <a:pt x="1095422" y="1346199"/>
                </a:lnTo>
                <a:lnTo>
                  <a:pt x="1149594" y="1346199"/>
                </a:lnTo>
                <a:lnTo>
                  <a:pt x="1203691" y="1333499"/>
                </a:lnTo>
                <a:lnTo>
                  <a:pt x="1257698" y="1333499"/>
                </a:lnTo>
                <a:lnTo>
                  <a:pt x="1311601" y="1320799"/>
                </a:lnTo>
                <a:lnTo>
                  <a:pt x="1361389" y="1308099"/>
                </a:lnTo>
                <a:lnTo>
                  <a:pt x="1411210" y="1308099"/>
                </a:lnTo>
                <a:lnTo>
                  <a:pt x="1461067" y="1295399"/>
                </a:lnTo>
                <a:lnTo>
                  <a:pt x="1510959" y="1295399"/>
                </a:lnTo>
                <a:lnTo>
                  <a:pt x="1560890" y="1282699"/>
                </a:lnTo>
                <a:lnTo>
                  <a:pt x="1610859" y="1282699"/>
                </a:lnTo>
                <a:lnTo>
                  <a:pt x="1660869" y="1269999"/>
                </a:lnTo>
                <a:lnTo>
                  <a:pt x="1710921" y="1269999"/>
                </a:lnTo>
                <a:lnTo>
                  <a:pt x="1761016" y="1257299"/>
                </a:lnTo>
                <a:lnTo>
                  <a:pt x="1861340" y="1257299"/>
                </a:lnTo>
                <a:lnTo>
                  <a:pt x="1911573" y="1244599"/>
                </a:lnTo>
                <a:lnTo>
                  <a:pt x="1962831" y="1244599"/>
                </a:lnTo>
                <a:lnTo>
                  <a:pt x="2014139" y="1231899"/>
                </a:lnTo>
                <a:lnTo>
                  <a:pt x="2065476" y="1231899"/>
                </a:lnTo>
                <a:lnTo>
                  <a:pt x="2116820" y="1219199"/>
                </a:lnTo>
                <a:lnTo>
                  <a:pt x="2270676" y="1219199"/>
                </a:lnTo>
                <a:lnTo>
                  <a:pt x="2306471" y="1231899"/>
                </a:lnTo>
                <a:lnTo>
                  <a:pt x="2331571" y="1257299"/>
                </a:lnTo>
                <a:lnTo>
                  <a:pt x="2346342" y="1282699"/>
                </a:lnTo>
                <a:lnTo>
                  <a:pt x="2351150" y="1320799"/>
                </a:lnTo>
                <a:lnTo>
                  <a:pt x="2346363" y="1358899"/>
                </a:lnTo>
                <a:close/>
              </a:path>
              <a:path w="2351405" h="2324100">
                <a:moveTo>
                  <a:pt x="2141595" y="1447799"/>
                </a:moveTo>
                <a:lnTo>
                  <a:pt x="247312" y="1447799"/>
                </a:lnTo>
                <a:lnTo>
                  <a:pt x="297321" y="1435099"/>
                </a:lnTo>
                <a:lnTo>
                  <a:pt x="2190098" y="1435099"/>
                </a:lnTo>
                <a:lnTo>
                  <a:pt x="2141595" y="1447799"/>
                </a:lnTo>
                <a:close/>
              </a:path>
              <a:path w="2351405" h="2324100">
                <a:moveTo>
                  <a:pt x="0" y="1701799"/>
                </a:moveTo>
                <a:lnTo>
                  <a:pt x="0" y="1485899"/>
                </a:lnTo>
                <a:lnTo>
                  <a:pt x="147344" y="1460499"/>
                </a:lnTo>
                <a:lnTo>
                  <a:pt x="197322" y="1447799"/>
                </a:lnTo>
                <a:lnTo>
                  <a:pt x="2093086" y="1447799"/>
                </a:lnTo>
                <a:lnTo>
                  <a:pt x="2044569" y="1460499"/>
                </a:lnTo>
                <a:lnTo>
                  <a:pt x="1947510" y="1460499"/>
                </a:lnTo>
                <a:lnTo>
                  <a:pt x="1898967" y="1473199"/>
                </a:lnTo>
                <a:lnTo>
                  <a:pt x="1850414" y="1473199"/>
                </a:lnTo>
                <a:lnTo>
                  <a:pt x="1801850" y="1485899"/>
                </a:lnTo>
                <a:lnTo>
                  <a:pt x="1704687" y="1485899"/>
                </a:lnTo>
                <a:lnTo>
                  <a:pt x="1656087" y="1498599"/>
                </a:lnTo>
                <a:lnTo>
                  <a:pt x="1606906" y="1498599"/>
                </a:lnTo>
                <a:lnTo>
                  <a:pt x="1557796" y="1511299"/>
                </a:lnTo>
                <a:lnTo>
                  <a:pt x="1508741" y="1511299"/>
                </a:lnTo>
                <a:lnTo>
                  <a:pt x="1459726" y="1523999"/>
                </a:lnTo>
                <a:lnTo>
                  <a:pt x="1410735" y="1523999"/>
                </a:lnTo>
                <a:lnTo>
                  <a:pt x="1312764" y="1549399"/>
                </a:lnTo>
                <a:lnTo>
                  <a:pt x="1263753" y="1549399"/>
                </a:lnTo>
                <a:lnTo>
                  <a:pt x="1214704" y="1562099"/>
                </a:lnTo>
                <a:lnTo>
                  <a:pt x="1165602" y="1562099"/>
                </a:lnTo>
                <a:lnTo>
                  <a:pt x="1116431" y="1574799"/>
                </a:lnTo>
                <a:lnTo>
                  <a:pt x="1067176" y="1574799"/>
                </a:lnTo>
                <a:lnTo>
                  <a:pt x="1106651" y="1612899"/>
                </a:lnTo>
                <a:lnTo>
                  <a:pt x="1126374" y="1625599"/>
                </a:lnTo>
                <a:lnTo>
                  <a:pt x="470629" y="1625599"/>
                </a:lnTo>
                <a:lnTo>
                  <a:pt x="437193" y="1638299"/>
                </a:lnTo>
                <a:lnTo>
                  <a:pt x="387785" y="1638299"/>
                </a:lnTo>
                <a:lnTo>
                  <a:pt x="338371" y="1650999"/>
                </a:lnTo>
                <a:lnTo>
                  <a:pt x="91261" y="1689099"/>
                </a:lnTo>
                <a:lnTo>
                  <a:pt x="0" y="1701799"/>
                </a:lnTo>
                <a:close/>
              </a:path>
              <a:path w="2351405" h="2324100">
                <a:moveTo>
                  <a:pt x="393952" y="2324099"/>
                </a:moveTo>
                <a:lnTo>
                  <a:pt x="140027" y="2324099"/>
                </a:lnTo>
                <a:lnTo>
                  <a:pt x="151232" y="2311399"/>
                </a:lnTo>
                <a:lnTo>
                  <a:pt x="176941" y="2260599"/>
                </a:lnTo>
                <a:lnTo>
                  <a:pt x="202760" y="2222499"/>
                </a:lnTo>
                <a:lnTo>
                  <a:pt x="228679" y="2171699"/>
                </a:lnTo>
                <a:lnTo>
                  <a:pt x="280786" y="2095499"/>
                </a:lnTo>
                <a:lnTo>
                  <a:pt x="306958" y="2044699"/>
                </a:lnTo>
                <a:lnTo>
                  <a:pt x="359498" y="1968499"/>
                </a:lnTo>
                <a:lnTo>
                  <a:pt x="385849" y="1917699"/>
                </a:lnTo>
                <a:lnTo>
                  <a:pt x="412245" y="1879599"/>
                </a:lnTo>
                <a:lnTo>
                  <a:pt x="438676" y="1828799"/>
                </a:lnTo>
                <a:lnTo>
                  <a:pt x="465135" y="1790699"/>
                </a:lnTo>
                <a:lnTo>
                  <a:pt x="571081" y="1625599"/>
                </a:lnTo>
                <a:lnTo>
                  <a:pt x="1126374" y="1625599"/>
                </a:lnTo>
                <a:lnTo>
                  <a:pt x="1146096" y="1638299"/>
                </a:lnTo>
                <a:lnTo>
                  <a:pt x="1185510" y="1676399"/>
                </a:lnTo>
                <a:lnTo>
                  <a:pt x="1224893" y="1701799"/>
                </a:lnTo>
                <a:lnTo>
                  <a:pt x="1251119" y="1727199"/>
                </a:lnTo>
                <a:lnTo>
                  <a:pt x="758717" y="1727199"/>
                </a:lnTo>
                <a:lnTo>
                  <a:pt x="730716" y="1765299"/>
                </a:lnTo>
                <a:lnTo>
                  <a:pt x="674982" y="1866899"/>
                </a:lnTo>
                <a:lnTo>
                  <a:pt x="619391" y="1955799"/>
                </a:lnTo>
                <a:lnTo>
                  <a:pt x="591567" y="2006599"/>
                </a:lnTo>
                <a:lnTo>
                  <a:pt x="563681" y="2044699"/>
                </a:lnTo>
                <a:lnTo>
                  <a:pt x="535701" y="2095499"/>
                </a:lnTo>
                <a:lnTo>
                  <a:pt x="508511" y="2133599"/>
                </a:lnTo>
                <a:lnTo>
                  <a:pt x="481220" y="2184399"/>
                </a:lnTo>
                <a:lnTo>
                  <a:pt x="426555" y="2273299"/>
                </a:lnTo>
                <a:lnTo>
                  <a:pt x="399290" y="2311399"/>
                </a:lnTo>
                <a:lnTo>
                  <a:pt x="393952" y="2324099"/>
                </a:lnTo>
                <a:close/>
              </a:path>
              <a:path w="2351405" h="2324100">
                <a:moveTo>
                  <a:pt x="1056787" y="2324099"/>
                </a:moveTo>
                <a:lnTo>
                  <a:pt x="832798" y="2324099"/>
                </a:lnTo>
                <a:lnTo>
                  <a:pt x="825944" y="2273299"/>
                </a:lnTo>
                <a:lnTo>
                  <a:pt x="819309" y="2222499"/>
                </a:lnTo>
                <a:lnTo>
                  <a:pt x="812815" y="2171699"/>
                </a:lnTo>
                <a:lnTo>
                  <a:pt x="806451" y="2120899"/>
                </a:lnTo>
                <a:lnTo>
                  <a:pt x="800203" y="2070099"/>
                </a:lnTo>
                <a:lnTo>
                  <a:pt x="794060" y="2019299"/>
                </a:lnTo>
                <a:lnTo>
                  <a:pt x="788010" y="1968499"/>
                </a:lnTo>
                <a:lnTo>
                  <a:pt x="782039" y="1930399"/>
                </a:lnTo>
                <a:lnTo>
                  <a:pt x="776137" y="1879599"/>
                </a:lnTo>
                <a:lnTo>
                  <a:pt x="770291" y="1828799"/>
                </a:lnTo>
                <a:lnTo>
                  <a:pt x="764488" y="1777999"/>
                </a:lnTo>
                <a:lnTo>
                  <a:pt x="758717" y="1727199"/>
                </a:lnTo>
                <a:lnTo>
                  <a:pt x="1251119" y="1727199"/>
                </a:lnTo>
                <a:lnTo>
                  <a:pt x="1303570" y="1777999"/>
                </a:lnTo>
                <a:lnTo>
                  <a:pt x="1342864" y="1803399"/>
                </a:lnTo>
                <a:lnTo>
                  <a:pt x="987361" y="1803399"/>
                </a:lnTo>
                <a:lnTo>
                  <a:pt x="993523" y="1854199"/>
                </a:lnTo>
                <a:lnTo>
                  <a:pt x="999740" y="1892299"/>
                </a:lnTo>
                <a:lnTo>
                  <a:pt x="1006018" y="1943099"/>
                </a:lnTo>
                <a:lnTo>
                  <a:pt x="1012362" y="1993899"/>
                </a:lnTo>
                <a:lnTo>
                  <a:pt x="1018779" y="2044699"/>
                </a:lnTo>
                <a:lnTo>
                  <a:pt x="1025274" y="2095499"/>
                </a:lnTo>
                <a:lnTo>
                  <a:pt x="1031854" y="2146299"/>
                </a:lnTo>
                <a:lnTo>
                  <a:pt x="1038523" y="2197099"/>
                </a:lnTo>
                <a:lnTo>
                  <a:pt x="1045287" y="2247899"/>
                </a:lnTo>
                <a:lnTo>
                  <a:pt x="1052154" y="2298699"/>
                </a:lnTo>
                <a:lnTo>
                  <a:pt x="1056787" y="2324099"/>
                </a:lnTo>
                <a:close/>
              </a:path>
              <a:path w="2351405" h="2324100">
                <a:moveTo>
                  <a:pt x="1957986" y="2324099"/>
                </a:moveTo>
                <a:lnTo>
                  <a:pt x="1615486" y="2324099"/>
                </a:lnTo>
                <a:lnTo>
                  <a:pt x="1572429" y="2285999"/>
                </a:lnTo>
                <a:lnTo>
                  <a:pt x="1533596" y="2260599"/>
                </a:lnTo>
                <a:lnTo>
                  <a:pt x="1494737" y="2222499"/>
                </a:lnTo>
                <a:lnTo>
                  <a:pt x="1455853" y="2197099"/>
                </a:lnTo>
                <a:lnTo>
                  <a:pt x="1378010" y="2120899"/>
                </a:lnTo>
                <a:lnTo>
                  <a:pt x="1339051" y="2095499"/>
                </a:lnTo>
                <a:lnTo>
                  <a:pt x="1300068" y="2057399"/>
                </a:lnTo>
                <a:lnTo>
                  <a:pt x="1261061" y="2031999"/>
                </a:lnTo>
                <a:lnTo>
                  <a:pt x="1182976" y="1955799"/>
                </a:lnTo>
                <a:lnTo>
                  <a:pt x="1143899" y="1930399"/>
                </a:lnTo>
                <a:lnTo>
                  <a:pt x="1104798" y="1892299"/>
                </a:lnTo>
                <a:lnTo>
                  <a:pt x="1065675" y="1866899"/>
                </a:lnTo>
                <a:lnTo>
                  <a:pt x="1026529" y="1828799"/>
                </a:lnTo>
                <a:lnTo>
                  <a:pt x="987361" y="1803399"/>
                </a:lnTo>
                <a:lnTo>
                  <a:pt x="1342864" y="1803399"/>
                </a:lnTo>
                <a:lnTo>
                  <a:pt x="1382130" y="1841499"/>
                </a:lnTo>
                <a:lnTo>
                  <a:pt x="1421367" y="1866899"/>
                </a:lnTo>
                <a:lnTo>
                  <a:pt x="1499757" y="1943099"/>
                </a:lnTo>
                <a:lnTo>
                  <a:pt x="1538911" y="1968499"/>
                </a:lnTo>
                <a:lnTo>
                  <a:pt x="1578038" y="2006599"/>
                </a:lnTo>
                <a:lnTo>
                  <a:pt x="1617138" y="2031999"/>
                </a:lnTo>
                <a:lnTo>
                  <a:pt x="1695261" y="2108199"/>
                </a:lnTo>
                <a:lnTo>
                  <a:pt x="1734284" y="2133599"/>
                </a:lnTo>
                <a:lnTo>
                  <a:pt x="1773281" y="2171699"/>
                </a:lnTo>
                <a:lnTo>
                  <a:pt x="1812255" y="2197099"/>
                </a:lnTo>
                <a:lnTo>
                  <a:pt x="1890129" y="2273299"/>
                </a:lnTo>
                <a:lnTo>
                  <a:pt x="1929030" y="2298699"/>
                </a:lnTo>
                <a:lnTo>
                  <a:pt x="1957986" y="2324099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882775" cy="2590800"/>
          </a:xfrm>
          <a:custGeom>
            <a:avLst/>
            <a:gdLst/>
            <a:ahLst/>
            <a:cxnLst/>
            <a:rect l="l" t="t" r="r" b="b"/>
            <a:pathLst>
              <a:path w="1882775" h="2590800">
                <a:moveTo>
                  <a:pt x="933335" y="2439593"/>
                </a:moveTo>
                <a:lnTo>
                  <a:pt x="928712" y="2437282"/>
                </a:lnTo>
                <a:lnTo>
                  <a:pt x="923239" y="2442743"/>
                </a:lnTo>
                <a:lnTo>
                  <a:pt x="920724" y="2447366"/>
                </a:lnTo>
                <a:lnTo>
                  <a:pt x="931443" y="2449893"/>
                </a:lnTo>
                <a:lnTo>
                  <a:pt x="933119" y="2443797"/>
                </a:lnTo>
                <a:lnTo>
                  <a:pt x="933335" y="2439593"/>
                </a:lnTo>
                <a:close/>
              </a:path>
              <a:path w="1882775" h="2590800">
                <a:moveTo>
                  <a:pt x="1882381" y="977900"/>
                </a:moveTo>
                <a:lnTo>
                  <a:pt x="1874291" y="939800"/>
                </a:lnTo>
                <a:lnTo>
                  <a:pt x="1873783" y="889000"/>
                </a:lnTo>
                <a:lnTo>
                  <a:pt x="1876323" y="838200"/>
                </a:lnTo>
                <a:lnTo>
                  <a:pt x="1877339" y="787400"/>
                </a:lnTo>
                <a:lnTo>
                  <a:pt x="1875116" y="749300"/>
                </a:lnTo>
                <a:lnTo>
                  <a:pt x="1870583" y="711200"/>
                </a:lnTo>
                <a:lnTo>
                  <a:pt x="1857971" y="698500"/>
                </a:lnTo>
                <a:lnTo>
                  <a:pt x="1831505" y="673100"/>
                </a:lnTo>
                <a:lnTo>
                  <a:pt x="1843011" y="673100"/>
                </a:lnTo>
                <a:lnTo>
                  <a:pt x="1852764" y="660400"/>
                </a:lnTo>
                <a:lnTo>
                  <a:pt x="1860511" y="647700"/>
                </a:lnTo>
                <a:lnTo>
                  <a:pt x="1865985" y="635000"/>
                </a:lnTo>
                <a:lnTo>
                  <a:pt x="1850999" y="635000"/>
                </a:lnTo>
                <a:lnTo>
                  <a:pt x="1844103" y="622300"/>
                </a:lnTo>
                <a:lnTo>
                  <a:pt x="1837601" y="622300"/>
                </a:lnTo>
                <a:lnTo>
                  <a:pt x="1849729" y="609600"/>
                </a:lnTo>
                <a:lnTo>
                  <a:pt x="1851812" y="584200"/>
                </a:lnTo>
                <a:lnTo>
                  <a:pt x="1848269" y="571500"/>
                </a:lnTo>
                <a:lnTo>
                  <a:pt x="1843493" y="546100"/>
                </a:lnTo>
                <a:lnTo>
                  <a:pt x="1852942" y="508000"/>
                </a:lnTo>
                <a:lnTo>
                  <a:pt x="1842414" y="495300"/>
                </a:lnTo>
                <a:lnTo>
                  <a:pt x="1818043" y="457200"/>
                </a:lnTo>
                <a:lnTo>
                  <a:pt x="1816608" y="419100"/>
                </a:lnTo>
                <a:lnTo>
                  <a:pt x="1816125" y="393700"/>
                </a:lnTo>
                <a:lnTo>
                  <a:pt x="1814055" y="381000"/>
                </a:lnTo>
                <a:lnTo>
                  <a:pt x="1805711" y="355600"/>
                </a:lnTo>
                <a:lnTo>
                  <a:pt x="1795526" y="342900"/>
                </a:lnTo>
                <a:lnTo>
                  <a:pt x="1785937" y="342900"/>
                </a:lnTo>
                <a:lnTo>
                  <a:pt x="1779358" y="330200"/>
                </a:lnTo>
                <a:lnTo>
                  <a:pt x="1762747" y="279400"/>
                </a:lnTo>
                <a:lnTo>
                  <a:pt x="1748320" y="228600"/>
                </a:lnTo>
                <a:lnTo>
                  <a:pt x="1730082" y="190500"/>
                </a:lnTo>
                <a:lnTo>
                  <a:pt x="1709013" y="152400"/>
                </a:lnTo>
                <a:lnTo>
                  <a:pt x="1701990" y="139700"/>
                </a:lnTo>
                <a:lnTo>
                  <a:pt x="1692148" y="152400"/>
                </a:lnTo>
                <a:lnTo>
                  <a:pt x="1658264" y="152400"/>
                </a:lnTo>
                <a:lnTo>
                  <a:pt x="1656334" y="139700"/>
                </a:lnTo>
                <a:lnTo>
                  <a:pt x="1656892" y="114300"/>
                </a:lnTo>
                <a:lnTo>
                  <a:pt x="1659978" y="101600"/>
                </a:lnTo>
                <a:lnTo>
                  <a:pt x="1665617" y="88900"/>
                </a:lnTo>
                <a:lnTo>
                  <a:pt x="1651241" y="88900"/>
                </a:lnTo>
                <a:lnTo>
                  <a:pt x="1643888" y="76200"/>
                </a:lnTo>
                <a:lnTo>
                  <a:pt x="1636395" y="76200"/>
                </a:lnTo>
                <a:lnTo>
                  <a:pt x="1630705" y="63500"/>
                </a:lnTo>
                <a:lnTo>
                  <a:pt x="1621917" y="38100"/>
                </a:lnTo>
                <a:lnTo>
                  <a:pt x="1610169" y="12700"/>
                </a:lnTo>
                <a:lnTo>
                  <a:pt x="1595602" y="0"/>
                </a:lnTo>
                <a:lnTo>
                  <a:pt x="1353616" y="0"/>
                </a:lnTo>
                <a:lnTo>
                  <a:pt x="1375600" y="25400"/>
                </a:lnTo>
                <a:lnTo>
                  <a:pt x="1398130" y="50800"/>
                </a:lnTo>
                <a:lnTo>
                  <a:pt x="1421853" y="76200"/>
                </a:lnTo>
                <a:lnTo>
                  <a:pt x="1447380" y="101600"/>
                </a:lnTo>
                <a:lnTo>
                  <a:pt x="1493850" y="165100"/>
                </a:lnTo>
                <a:lnTo>
                  <a:pt x="1526019" y="203200"/>
                </a:lnTo>
                <a:lnTo>
                  <a:pt x="1561884" y="266700"/>
                </a:lnTo>
                <a:lnTo>
                  <a:pt x="1586166" y="304800"/>
                </a:lnTo>
                <a:lnTo>
                  <a:pt x="1608010" y="355600"/>
                </a:lnTo>
                <a:lnTo>
                  <a:pt x="1627974" y="406400"/>
                </a:lnTo>
                <a:lnTo>
                  <a:pt x="1646567" y="457200"/>
                </a:lnTo>
                <a:lnTo>
                  <a:pt x="1664360" y="508000"/>
                </a:lnTo>
                <a:lnTo>
                  <a:pt x="1677847" y="546100"/>
                </a:lnTo>
                <a:lnTo>
                  <a:pt x="1689442" y="596900"/>
                </a:lnTo>
                <a:lnTo>
                  <a:pt x="1699107" y="647700"/>
                </a:lnTo>
                <a:lnTo>
                  <a:pt x="1706778" y="698500"/>
                </a:lnTo>
                <a:lnTo>
                  <a:pt x="1712404" y="749300"/>
                </a:lnTo>
                <a:lnTo>
                  <a:pt x="1715922" y="787400"/>
                </a:lnTo>
                <a:lnTo>
                  <a:pt x="1717268" y="838200"/>
                </a:lnTo>
                <a:lnTo>
                  <a:pt x="1716417" y="889000"/>
                </a:lnTo>
                <a:lnTo>
                  <a:pt x="1713280" y="939800"/>
                </a:lnTo>
                <a:lnTo>
                  <a:pt x="1707832" y="990600"/>
                </a:lnTo>
                <a:lnTo>
                  <a:pt x="1699996" y="1041400"/>
                </a:lnTo>
                <a:lnTo>
                  <a:pt x="1689735" y="1092200"/>
                </a:lnTo>
                <a:lnTo>
                  <a:pt x="1676971" y="1130300"/>
                </a:lnTo>
                <a:lnTo>
                  <a:pt x="1663814" y="1181100"/>
                </a:lnTo>
                <a:lnTo>
                  <a:pt x="1650225" y="1231900"/>
                </a:lnTo>
                <a:lnTo>
                  <a:pt x="1636115" y="1270000"/>
                </a:lnTo>
                <a:lnTo>
                  <a:pt x="1621370" y="1320800"/>
                </a:lnTo>
                <a:lnTo>
                  <a:pt x="1605927" y="1358900"/>
                </a:lnTo>
                <a:lnTo>
                  <a:pt x="1589659" y="1409700"/>
                </a:lnTo>
                <a:lnTo>
                  <a:pt x="1572475" y="1447800"/>
                </a:lnTo>
                <a:lnTo>
                  <a:pt x="1551203" y="1498600"/>
                </a:lnTo>
                <a:lnTo>
                  <a:pt x="1528203" y="1549400"/>
                </a:lnTo>
                <a:lnTo>
                  <a:pt x="1503235" y="1600200"/>
                </a:lnTo>
                <a:lnTo>
                  <a:pt x="1476032" y="1651000"/>
                </a:lnTo>
                <a:lnTo>
                  <a:pt x="1446364" y="1689100"/>
                </a:lnTo>
                <a:lnTo>
                  <a:pt x="1413954" y="1739900"/>
                </a:lnTo>
                <a:lnTo>
                  <a:pt x="1380299" y="1778000"/>
                </a:lnTo>
                <a:lnTo>
                  <a:pt x="1345158" y="1816100"/>
                </a:lnTo>
                <a:lnTo>
                  <a:pt x="1308227" y="1854200"/>
                </a:lnTo>
                <a:lnTo>
                  <a:pt x="1269212" y="1892300"/>
                </a:lnTo>
                <a:lnTo>
                  <a:pt x="1227810" y="1930400"/>
                </a:lnTo>
                <a:lnTo>
                  <a:pt x="1183741" y="1955800"/>
                </a:lnTo>
                <a:lnTo>
                  <a:pt x="1182014" y="1943100"/>
                </a:lnTo>
                <a:lnTo>
                  <a:pt x="1179690" y="1917700"/>
                </a:lnTo>
                <a:lnTo>
                  <a:pt x="1176820" y="1905000"/>
                </a:lnTo>
                <a:lnTo>
                  <a:pt x="1173441" y="1892300"/>
                </a:lnTo>
                <a:lnTo>
                  <a:pt x="1181455" y="1879600"/>
                </a:lnTo>
                <a:lnTo>
                  <a:pt x="1188834" y="1892300"/>
                </a:lnTo>
                <a:lnTo>
                  <a:pt x="1205814" y="1892300"/>
                </a:lnTo>
                <a:lnTo>
                  <a:pt x="1202283" y="1879600"/>
                </a:lnTo>
                <a:lnTo>
                  <a:pt x="1195235" y="1854200"/>
                </a:lnTo>
                <a:lnTo>
                  <a:pt x="1191463" y="1803400"/>
                </a:lnTo>
                <a:lnTo>
                  <a:pt x="1190612" y="1739900"/>
                </a:lnTo>
                <a:lnTo>
                  <a:pt x="1188783" y="1701800"/>
                </a:lnTo>
                <a:lnTo>
                  <a:pt x="1183754" y="1651000"/>
                </a:lnTo>
                <a:lnTo>
                  <a:pt x="1177505" y="1625600"/>
                </a:lnTo>
                <a:lnTo>
                  <a:pt x="1163510" y="1600200"/>
                </a:lnTo>
                <a:lnTo>
                  <a:pt x="1135176" y="1574800"/>
                </a:lnTo>
                <a:lnTo>
                  <a:pt x="1155827" y="1574800"/>
                </a:lnTo>
                <a:lnTo>
                  <a:pt x="1162900" y="1562100"/>
                </a:lnTo>
                <a:lnTo>
                  <a:pt x="1167333" y="1549400"/>
                </a:lnTo>
                <a:lnTo>
                  <a:pt x="1151775" y="1549400"/>
                </a:lnTo>
                <a:lnTo>
                  <a:pt x="1144460" y="1536700"/>
                </a:lnTo>
                <a:lnTo>
                  <a:pt x="1137488" y="1536700"/>
                </a:lnTo>
                <a:lnTo>
                  <a:pt x="1148626" y="1511300"/>
                </a:lnTo>
                <a:lnTo>
                  <a:pt x="1149146" y="1498600"/>
                </a:lnTo>
                <a:lnTo>
                  <a:pt x="1143698" y="1473200"/>
                </a:lnTo>
                <a:lnTo>
                  <a:pt x="1136853" y="1447800"/>
                </a:lnTo>
                <a:lnTo>
                  <a:pt x="1138580" y="1447800"/>
                </a:lnTo>
                <a:lnTo>
                  <a:pt x="1140218" y="1435100"/>
                </a:lnTo>
                <a:lnTo>
                  <a:pt x="1141704" y="1422400"/>
                </a:lnTo>
                <a:lnTo>
                  <a:pt x="1142949" y="1422400"/>
                </a:lnTo>
                <a:lnTo>
                  <a:pt x="1112354" y="1384300"/>
                </a:lnTo>
                <a:lnTo>
                  <a:pt x="1098118" y="1333500"/>
                </a:lnTo>
                <a:lnTo>
                  <a:pt x="1095806" y="1308100"/>
                </a:lnTo>
                <a:lnTo>
                  <a:pt x="1091018" y="1295400"/>
                </a:lnTo>
                <a:lnTo>
                  <a:pt x="1079500" y="1270000"/>
                </a:lnTo>
                <a:lnTo>
                  <a:pt x="1067765" y="1257300"/>
                </a:lnTo>
                <a:lnTo>
                  <a:pt x="1056932" y="1257300"/>
                </a:lnTo>
                <a:lnTo>
                  <a:pt x="1048131" y="1244600"/>
                </a:lnTo>
                <a:lnTo>
                  <a:pt x="1034364" y="1222146"/>
                </a:lnTo>
                <a:lnTo>
                  <a:pt x="1034364" y="1828800"/>
                </a:lnTo>
                <a:lnTo>
                  <a:pt x="1032992" y="1879600"/>
                </a:lnTo>
                <a:lnTo>
                  <a:pt x="1028890" y="1930400"/>
                </a:lnTo>
                <a:lnTo>
                  <a:pt x="1021715" y="1981200"/>
                </a:lnTo>
                <a:lnTo>
                  <a:pt x="1011123" y="2019300"/>
                </a:lnTo>
                <a:lnTo>
                  <a:pt x="978306" y="2032000"/>
                </a:lnTo>
                <a:lnTo>
                  <a:pt x="912914" y="2032000"/>
                </a:lnTo>
                <a:lnTo>
                  <a:pt x="880567" y="2019300"/>
                </a:lnTo>
                <a:lnTo>
                  <a:pt x="815568" y="2019300"/>
                </a:lnTo>
                <a:lnTo>
                  <a:pt x="726452" y="1993900"/>
                </a:lnTo>
                <a:lnTo>
                  <a:pt x="684872" y="1981200"/>
                </a:lnTo>
                <a:lnTo>
                  <a:pt x="651002" y="1955800"/>
                </a:lnTo>
                <a:lnTo>
                  <a:pt x="628205" y="1943100"/>
                </a:lnTo>
                <a:lnTo>
                  <a:pt x="619861" y="1943100"/>
                </a:lnTo>
                <a:lnTo>
                  <a:pt x="616077" y="1955800"/>
                </a:lnTo>
                <a:lnTo>
                  <a:pt x="611657" y="1955800"/>
                </a:lnTo>
                <a:lnTo>
                  <a:pt x="598741" y="1943100"/>
                </a:lnTo>
                <a:lnTo>
                  <a:pt x="585063" y="1943100"/>
                </a:lnTo>
                <a:lnTo>
                  <a:pt x="577392" y="1930400"/>
                </a:lnTo>
                <a:lnTo>
                  <a:pt x="560819" y="1917700"/>
                </a:lnTo>
                <a:lnTo>
                  <a:pt x="544118" y="1917700"/>
                </a:lnTo>
                <a:lnTo>
                  <a:pt x="528129" y="1905000"/>
                </a:lnTo>
                <a:lnTo>
                  <a:pt x="513689" y="1892300"/>
                </a:lnTo>
                <a:lnTo>
                  <a:pt x="505929" y="1879600"/>
                </a:lnTo>
                <a:lnTo>
                  <a:pt x="492010" y="1866900"/>
                </a:lnTo>
                <a:lnTo>
                  <a:pt x="458177" y="1841500"/>
                </a:lnTo>
                <a:lnTo>
                  <a:pt x="444195" y="1828800"/>
                </a:lnTo>
                <a:lnTo>
                  <a:pt x="423697" y="1828800"/>
                </a:lnTo>
                <a:lnTo>
                  <a:pt x="414972" y="1816100"/>
                </a:lnTo>
                <a:lnTo>
                  <a:pt x="402437" y="1803400"/>
                </a:lnTo>
                <a:lnTo>
                  <a:pt x="387667" y="1778000"/>
                </a:lnTo>
                <a:lnTo>
                  <a:pt x="372186" y="1765300"/>
                </a:lnTo>
                <a:lnTo>
                  <a:pt x="350824" y="1727200"/>
                </a:lnTo>
                <a:lnTo>
                  <a:pt x="333590" y="1689100"/>
                </a:lnTo>
                <a:lnTo>
                  <a:pt x="321665" y="1663700"/>
                </a:lnTo>
                <a:lnTo>
                  <a:pt x="316268" y="1651000"/>
                </a:lnTo>
                <a:lnTo>
                  <a:pt x="300240" y="1600200"/>
                </a:lnTo>
                <a:lnTo>
                  <a:pt x="289407" y="1549400"/>
                </a:lnTo>
                <a:lnTo>
                  <a:pt x="284353" y="1498600"/>
                </a:lnTo>
                <a:lnTo>
                  <a:pt x="285686" y="1447800"/>
                </a:lnTo>
                <a:lnTo>
                  <a:pt x="293979" y="1409700"/>
                </a:lnTo>
                <a:lnTo>
                  <a:pt x="311124" y="1358900"/>
                </a:lnTo>
                <a:lnTo>
                  <a:pt x="336003" y="1308100"/>
                </a:lnTo>
                <a:lnTo>
                  <a:pt x="367157" y="1270000"/>
                </a:lnTo>
                <a:lnTo>
                  <a:pt x="403098" y="1231900"/>
                </a:lnTo>
                <a:lnTo>
                  <a:pt x="424268" y="1206500"/>
                </a:lnTo>
                <a:lnTo>
                  <a:pt x="444563" y="1193800"/>
                </a:lnTo>
                <a:lnTo>
                  <a:pt x="464477" y="1181100"/>
                </a:lnTo>
                <a:lnTo>
                  <a:pt x="484466" y="1168400"/>
                </a:lnTo>
                <a:lnTo>
                  <a:pt x="504901" y="1155700"/>
                </a:lnTo>
                <a:lnTo>
                  <a:pt x="526376" y="1143000"/>
                </a:lnTo>
                <a:lnTo>
                  <a:pt x="684618" y="1143000"/>
                </a:lnTo>
                <a:lnTo>
                  <a:pt x="740041" y="1168400"/>
                </a:lnTo>
                <a:lnTo>
                  <a:pt x="790575" y="1193800"/>
                </a:lnTo>
                <a:lnTo>
                  <a:pt x="840041" y="1244600"/>
                </a:lnTo>
                <a:lnTo>
                  <a:pt x="884135" y="1295400"/>
                </a:lnTo>
                <a:lnTo>
                  <a:pt x="903859" y="1333500"/>
                </a:lnTo>
                <a:lnTo>
                  <a:pt x="922172" y="1358900"/>
                </a:lnTo>
                <a:lnTo>
                  <a:pt x="939342" y="1397000"/>
                </a:lnTo>
                <a:lnTo>
                  <a:pt x="955624" y="1435100"/>
                </a:lnTo>
                <a:lnTo>
                  <a:pt x="974217" y="1485900"/>
                </a:lnTo>
                <a:lnTo>
                  <a:pt x="990574" y="1536700"/>
                </a:lnTo>
                <a:lnTo>
                  <a:pt x="1004531" y="1574800"/>
                </a:lnTo>
                <a:lnTo>
                  <a:pt x="1015911" y="1638300"/>
                </a:lnTo>
                <a:lnTo>
                  <a:pt x="1024547" y="1689100"/>
                </a:lnTo>
                <a:lnTo>
                  <a:pt x="1030262" y="1739900"/>
                </a:lnTo>
                <a:lnTo>
                  <a:pt x="1033335" y="1790700"/>
                </a:lnTo>
                <a:lnTo>
                  <a:pt x="1034364" y="1828800"/>
                </a:lnTo>
                <a:lnTo>
                  <a:pt x="1034364" y="1222146"/>
                </a:lnTo>
                <a:lnTo>
                  <a:pt x="1024775" y="1206500"/>
                </a:lnTo>
                <a:lnTo>
                  <a:pt x="998778" y="1155700"/>
                </a:lnTo>
                <a:lnTo>
                  <a:pt x="990638" y="1143000"/>
                </a:lnTo>
                <a:lnTo>
                  <a:pt x="966228" y="1104900"/>
                </a:lnTo>
                <a:lnTo>
                  <a:pt x="951903" y="1092200"/>
                </a:lnTo>
                <a:lnTo>
                  <a:pt x="923239" y="1066800"/>
                </a:lnTo>
                <a:lnTo>
                  <a:pt x="915530" y="1079500"/>
                </a:lnTo>
                <a:lnTo>
                  <a:pt x="906348" y="1079500"/>
                </a:lnTo>
                <a:lnTo>
                  <a:pt x="895781" y="1092200"/>
                </a:lnTo>
                <a:lnTo>
                  <a:pt x="883932" y="1092200"/>
                </a:lnTo>
                <a:lnTo>
                  <a:pt x="875576" y="1079500"/>
                </a:lnTo>
                <a:lnTo>
                  <a:pt x="869111" y="1054100"/>
                </a:lnTo>
                <a:lnTo>
                  <a:pt x="865009" y="1041400"/>
                </a:lnTo>
                <a:lnTo>
                  <a:pt x="863739" y="1028700"/>
                </a:lnTo>
                <a:lnTo>
                  <a:pt x="829894" y="1028700"/>
                </a:lnTo>
                <a:lnTo>
                  <a:pt x="821309" y="1016000"/>
                </a:lnTo>
                <a:lnTo>
                  <a:pt x="811949" y="1016000"/>
                </a:lnTo>
                <a:lnTo>
                  <a:pt x="801839" y="1003300"/>
                </a:lnTo>
                <a:lnTo>
                  <a:pt x="790994" y="990600"/>
                </a:lnTo>
                <a:lnTo>
                  <a:pt x="779259" y="990600"/>
                </a:lnTo>
                <a:lnTo>
                  <a:pt x="766584" y="977900"/>
                </a:lnTo>
                <a:lnTo>
                  <a:pt x="739495" y="977900"/>
                </a:lnTo>
                <a:lnTo>
                  <a:pt x="715073" y="965200"/>
                </a:lnTo>
                <a:lnTo>
                  <a:pt x="646722" y="965200"/>
                </a:lnTo>
                <a:lnTo>
                  <a:pt x="630161" y="990600"/>
                </a:lnTo>
                <a:lnTo>
                  <a:pt x="571538" y="990600"/>
                </a:lnTo>
                <a:lnTo>
                  <a:pt x="552373" y="977900"/>
                </a:lnTo>
                <a:lnTo>
                  <a:pt x="473735" y="977900"/>
                </a:lnTo>
                <a:lnTo>
                  <a:pt x="449859" y="990600"/>
                </a:lnTo>
                <a:lnTo>
                  <a:pt x="429983" y="1003300"/>
                </a:lnTo>
                <a:lnTo>
                  <a:pt x="414159" y="1028700"/>
                </a:lnTo>
                <a:lnTo>
                  <a:pt x="402463" y="1041400"/>
                </a:lnTo>
                <a:lnTo>
                  <a:pt x="363575" y="1041400"/>
                </a:lnTo>
                <a:lnTo>
                  <a:pt x="350570" y="1054100"/>
                </a:lnTo>
                <a:lnTo>
                  <a:pt x="340601" y="1054100"/>
                </a:lnTo>
                <a:lnTo>
                  <a:pt x="332765" y="1066800"/>
                </a:lnTo>
                <a:lnTo>
                  <a:pt x="320103" y="1066800"/>
                </a:lnTo>
                <a:lnTo>
                  <a:pt x="314083" y="1079500"/>
                </a:lnTo>
                <a:lnTo>
                  <a:pt x="307784" y="1092200"/>
                </a:lnTo>
                <a:lnTo>
                  <a:pt x="300913" y="1104900"/>
                </a:lnTo>
                <a:lnTo>
                  <a:pt x="295719" y="1130300"/>
                </a:lnTo>
                <a:lnTo>
                  <a:pt x="325932" y="1130300"/>
                </a:lnTo>
                <a:lnTo>
                  <a:pt x="318338" y="1143000"/>
                </a:lnTo>
                <a:lnTo>
                  <a:pt x="313347" y="1155700"/>
                </a:lnTo>
                <a:lnTo>
                  <a:pt x="310769" y="1155700"/>
                </a:lnTo>
                <a:lnTo>
                  <a:pt x="310375" y="1168400"/>
                </a:lnTo>
                <a:lnTo>
                  <a:pt x="322491" y="1168400"/>
                </a:lnTo>
                <a:lnTo>
                  <a:pt x="334289" y="1155700"/>
                </a:lnTo>
                <a:lnTo>
                  <a:pt x="345859" y="1155700"/>
                </a:lnTo>
                <a:lnTo>
                  <a:pt x="357263" y="1143000"/>
                </a:lnTo>
                <a:lnTo>
                  <a:pt x="335737" y="1181100"/>
                </a:lnTo>
                <a:lnTo>
                  <a:pt x="320497" y="1181100"/>
                </a:lnTo>
                <a:lnTo>
                  <a:pt x="303250" y="1168400"/>
                </a:lnTo>
                <a:lnTo>
                  <a:pt x="275691" y="1168400"/>
                </a:lnTo>
                <a:lnTo>
                  <a:pt x="236220" y="1193800"/>
                </a:lnTo>
                <a:lnTo>
                  <a:pt x="198323" y="1219200"/>
                </a:lnTo>
                <a:lnTo>
                  <a:pt x="172567" y="1244600"/>
                </a:lnTo>
                <a:lnTo>
                  <a:pt x="173418" y="1257300"/>
                </a:lnTo>
                <a:lnTo>
                  <a:pt x="183388" y="1270000"/>
                </a:lnTo>
                <a:lnTo>
                  <a:pt x="182245" y="1270000"/>
                </a:lnTo>
                <a:lnTo>
                  <a:pt x="178320" y="1282700"/>
                </a:lnTo>
                <a:lnTo>
                  <a:pt x="172783" y="1295400"/>
                </a:lnTo>
                <a:lnTo>
                  <a:pt x="166776" y="1320800"/>
                </a:lnTo>
                <a:lnTo>
                  <a:pt x="162623" y="1333500"/>
                </a:lnTo>
                <a:lnTo>
                  <a:pt x="158902" y="1346200"/>
                </a:lnTo>
                <a:lnTo>
                  <a:pt x="154165" y="1346200"/>
                </a:lnTo>
                <a:lnTo>
                  <a:pt x="158064" y="1371600"/>
                </a:lnTo>
                <a:lnTo>
                  <a:pt x="165493" y="1384300"/>
                </a:lnTo>
                <a:lnTo>
                  <a:pt x="176199" y="1384300"/>
                </a:lnTo>
                <a:lnTo>
                  <a:pt x="189903" y="1409700"/>
                </a:lnTo>
                <a:lnTo>
                  <a:pt x="146151" y="1409700"/>
                </a:lnTo>
                <a:lnTo>
                  <a:pt x="128498" y="1422400"/>
                </a:lnTo>
                <a:lnTo>
                  <a:pt x="123685" y="1447800"/>
                </a:lnTo>
                <a:lnTo>
                  <a:pt x="159219" y="1447800"/>
                </a:lnTo>
                <a:lnTo>
                  <a:pt x="157073" y="1485900"/>
                </a:lnTo>
                <a:lnTo>
                  <a:pt x="153250" y="1511300"/>
                </a:lnTo>
                <a:lnTo>
                  <a:pt x="152615" y="1536700"/>
                </a:lnTo>
                <a:lnTo>
                  <a:pt x="160058" y="1574800"/>
                </a:lnTo>
                <a:lnTo>
                  <a:pt x="136321" y="1600200"/>
                </a:lnTo>
                <a:lnTo>
                  <a:pt x="138010" y="1612900"/>
                </a:lnTo>
                <a:lnTo>
                  <a:pt x="152336" y="1625600"/>
                </a:lnTo>
                <a:lnTo>
                  <a:pt x="166573" y="1651000"/>
                </a:lnTo>
                <a:lnTo>
                  <a:pt x="178663" y="1689100"/>
                </a:lnTo>
                <a:lnTo>
                  <a:pt x="189992" y="1739900"/>
                </a:lnTo>
                <a:lnTo>
                  <a:pt x="203327" y="1778000"/>
                </a:lnTo>
                <a:lnTo>
                  <a:pt x="221449" y="1828800"/>
                </a:lnTo>
                <a:lnTo>
                  <a:pt x="230759" y="1841500"/>
                </a:lnTo>
                <a:lnTo>
                  <a:pt x="243281" y="1866900"/>
                </a:lnTo>
                <a:lnTo>
                  <a:pt x="276313" y="1917700"/>
                </a:lnTo>
                <a:lnTo>
                  <a:pt x="315163" y="1968500"/>
                </a:lnTo>
                <a:lnTo>
                  <a:pt x="333971" y="1981200"/>
                </a:lnTo>
                <a:lnTo>
                  <a:pt x="350532" y="1993900"/>
                </a:lnTo>
                <a:lnTo>
                  <a:pt x="384378" y="2006600"/>
                </a:lnTo>
                <a:lnTo>
                  <a:pt x="414375" y="2006600"/>
                </a:lnTo>
                <a:lnTo>
                  <a:pt x="441096" y="2019300"/>
                </a:lnTo>
                <a:lnTo>
                  <a:pt x="451485" y="2030298"/>
                </a:lnTo>
                <a:lnTo>
                  <a:pt x="430555" y="2019300"/>
                </a:lnTo>
                <a:lnTo>
                  <a:pt x="408152" y="2019300"/>
                </a:lnTo>
                <a:lnTo>
                  <a:pt x="403098" y="2032000"/>
                </a:lnTo>
                <a:lnTo>
                  <a:pt x="409930" y="2044700"/>
                </a:lnTo>
                <a:lnTo>
                  <a:pt x="425462" y="2044700"/>
                </a:lnTo>
                <a:lnTo>
                  <a:pt x="446938" y="2070100"/>
                </a:lnTo>
                <a:lnTo>
                  <a:pt x="496506" y="2095500"/>
                </a:lnTo>
                <a:lnTo>
                  <a:pt x="518414" y="2095500"/>
                </a:lnTo>
                <a:lnTo>
                  <a:pt x="534022" y="2108200"/>
                </a:lnTo>
                <a:lnTo>
                  <a:pt x="541020" y="2108200"/>
                </a:lnTo>
                <a:lnTo>
                  <a:pt x="574446" y="2120900"/>
                </a:lnTo>
                <a:lnTo>
                  <a:pt x="604964" y="2120900"/>
                </a:lnTo>
                <a:lnTo>
                  <a:pt x="634365" y="2133600"/>
                </a:lnTo>
                <a:lnTo>
                  <a:pt x="739101" y="2159000"/>
                </a:lnTo>
                <a:lnTo>
                  <a:pt x="792873" y="2159000"/>
                </a:lnTo>
                <a:lnTo>
                  <a:pt x="845248" y="2171700"/>
                </a:lnTo>
                <a:lnTo>
                  <a:pt x="951001" y="2171700"/>
                </a:lnTo>
                <a:lnTo>
                  <a:pt x="929665" y="2209800"/>
                </a:lnTo>
                <a:lnTo>
                  <a:pt x="905852" y="2235200"/>
                </a:lnTo>
                <a:lnTo>
                  <a:pt x="879271" y="2260600"/>
                </a:lnTo>
                <a:lnTo>
                  <a:pt x="849655" y="2298700"/>
                </a:lnTo>
                <a:lnTo>
                  <a:pt x="810666" y="2324100"/>
                </a:lnTo>
                <a:lnTo>
                  <a:pt x="768426" y="2349500"/>
                </a:lnTo>
                <a:lnTo>
                  <a:pt x="723404" y="2374900"/>
                </a:lnTo>
                <a:lnTo>
                  <a:pt x="676071" y="2400300"/>
                </a:lnTo>
                <a:lnTo>
                  <a:pt x="576338" y="2425700"/>
                </a:lnTo>
                <a:lnTo>
                  <a:pt x="473341" y="2425700"/>
                </a:lnTo>
                <a:lnTo>
                  <a:pt x="420128" y="2438400"/>
                </a:lnTo>
                <a:lnTo>
                  <a:pt x="366217" y="2425700"/>
                </a:lnTo>
                <a:lnTo>
                  <a:pt x="311937" y="2425700"/>
                </a:lnTo>
                <a:lnTo>
                  <a:pt x="257606" y="2413000"/>
                </a:lnTo>
                <a:lnTo>
                  <a:pt x="166217" y="2387600"/>
                </a:lnTo>
                <a:lnTo>
                  <a:pt x="121996" y="2362200"/>
                </a:lnTo>
                <a:lnTo>
                  <a:pt x="79209" y="2349500"/>
                </a:lnTo>
                <a:lnTo>
                  <a:pt x="38227" y="2324100"/>
                </a:lnTo>
                <a:lnTo>
                  <a:pt x="0" y="2298700"/>
                </a:lnTo>
                <a:lnTo>
                  <a:pt x="0" y="2463800"/>
                </a:lnTo>
                <a:lnTo>
                  <a:pt x="36639" y="2476500"/>
                </a:lnTo>
                <a:lnTo>
                  <a:pt x="81229" y="2501900"/>
                </a:lnTo>
                <a:lnTo>
                  <a:pt x="128879" y="2514600"/>
                </a:lnTo>
                <a:lnTo>
                  <a:pt x="237210" y="2514600"/>
                </a:lnTo>
                <a:lnTo>
                  <a:pt x="243154" y="2540000"/>
                </a:lnTo>
                <a:lnTo>
                  <a:pt x="270510" y="2565400"/>
                </a:lnTo>
                <a:lnTo>
                  <a:pt x="306666" y="2565400"/>
                </a:lnTo>
                <a:lnTo>
                  <a:pt x="338975" y="2578100"/>
                </a:lnTo>
                <a:lnTo>
                  <a:pt x="409511" y="2578100"/>
                </a:lnTo>
                <a:lnTo>
                  <a:pt x="432536" y="2590800"/>
                </a:lnTo>
                <a:lnTo>
                  <a:pt x="446303" y="2578100"/>
                </a:lnTo>
                <a:lnTo>
                  <a:pt x="460260" y="2565400"/>
                </a:lnTo>
                <a:lnTo>
                  <a:pt x="474484" y="2552700"/>
                </a:lnTo>
                <a:lnTo>
                  <a:pt x="489089" y="2552700"/>
                </a:lnTo>
                <a:lnTo>
                  <a:pt x="499592" y="2565400"/>
                </a:lnTo>
                <a:lnTo>
                  <a:pt x="529577" y="2578100"/>
                </a:lnTo>
                <a:lnTo>
                  <a:pt x="629526" y="2578100"/>
                </a:lnTo>
                <a:lnTo>
                  <a:pt x="751446" y="2552700"/>
                </a:lnTo>
                <a:lnTo>
                  <a:pt x="807770" y="2527300"/>
                </a:lnTo>
                <a:lnTo>
                  <a:pt x="855916" y="2501900"/>
                </a:lnTo>
                <a:lnTo>
                  <a:pt x="892517" y="2476500"/>
                </a:lnTo>
                <a:lnTo>
                  <a:pt x="914209" y="2451100"/>
                </a:lnTo>
                <a:lnTo>
                  <a:pt x="909269" y="2451100"/>
                </a:lnTo>
                <a:lnTo>
                  <a:pt x="906399" y="2438400"/>
                </a:lnTo>
                <a:lnTo>
                  <a:pt x="905535" y="2438400"/>
                </a:lnTo>
                <a:lnTo>
                  <a:pt x="906640" y="2425700"/>
                </a:lnTo>
                <a:lnTo>
                  <a:pt x="952487" y="2425700"/>
                </a:lnTo>
                <a:lnTo>
                  <a:pt x="969657" y="2413000"/>
                </a:lnTo>
                <a:lnTo>
                  <a:pt x="980274" y="2400300"/>
                </a:lnTo>
                <a:lnTo>
                  <a:pt x="984008" y="2374900"/>
                </a:lnTo>
                <a:lnTo>
                  <a:pt x="1019035" y="2349500"/>
                </a:lnTo>
                <a:lnTo>
                  <a:pt x="1047610" y="2336800"/>
                </a:lnTo>
                <a:lnTo>
                  <a:pt x="1066558" y="2311400"/>
                </a:lnTo>
                <a:lnTo>
                  <a:pt x="1072730" y="2273300"/>
                </a:lnTo>
                <a:lnTo>
                  <a:pt x="1085494" y="2260600"/>
                </a:lnTo>
                <a:lnTo>
                  <a:pt x="1099642" y="2260600"/>
                </a:lnTo>
                <a:lnTo>
                  <a:pt x="1113942" y="2235200"/>
                </a:lnTo>
                <a:lnTo>
                  <a:pt x="1127188" y="2209800"/>
                </a:lnTo>
                <a:lnTo>
                  <a:pt x="1138605" y="2184400"/>
                </a:lnTo>
                <a:lnTo>
                  <a:pt x="1148080" y="2159000"/>
                </a:lnTo>
                <a:lnTo>
                  <a:pt x="1155776" y="2146300"/>
                </a:lnTo>
                <a:lnTo>
                  <a:pt x="1161872" y="2120900"/>
                </a:lnTo>
                <a:lnTo>
                  <a:pt x="1164818" y="2120900"/>
                </a:lnTo>
                <a:lnTo>
                  <a:pt x="1166495" y="2108200"/>
                </a:lnTo>
                <a:lnTo>
                  <a:pt x="1186472" y="2095500"/>
                </a:lnTo>
                <a:lnTo>
                  <a:pt x="1205941" y="2082800"/>
                </a:lnTo>
                <a:lnTo>
                  <a:pt x="1224826" y="2070100"/>
                </a:lnTo>
                <a:lnTo>
                  <a:pt x="1243025" y="2044700"/>
                </a:lnTo>
                <a:lnTo>
                  <a:pt x="1253236" y="2057400"/>
                </a:lnTo>
                <a:lnTo>
                  <a:pt x="1296428" y="2057400"/>
                </a:lnTo>
                <a:lnTo>
                  <a:pt x="1311948" y="2044700"/>
                </a:lnTo>
                <a:lnTo>
                  <a:pt x="1327073" y="2032000"/>
                </a:lnTo>
                <a:lnTo>
                  <a:pt x="1341018" y="2019300"/>
                </a:lnTo>
                <a:lnTo>
                  <a:pt x="1352981" y="2006600"/>
                </a:lnTo>
                <a:lnTo>
                  <a:pt x="1369504" y="1993900"/>
                </a:lnTo>
                <a:lnTo>
                  <a:pt x="1387068" y="1981200"/>
                </a:lnTo>
                <a:lnTo>
                  <a:pt x="1405940" y="1968500"/>
                </a:lnTo>
                <a:lnTo>
                  <a:pt x="1426362" y="1955800"/>
                </a:lnTo>
                <a:lnTo>
                  <a:pt x="1429131" y="1930400"/>
                </a:lnTo>
                <a:lnTo>
                  <a:pt x="1432560" y="1917700"/>
                </a:lnTo>
                <a:lnTo>
                  <a:pt x="1436471" y="1905000"/>
                </a:lnTo>
                <a:lnTo>
                  <a:pt x="1440662" y="1892300"/>
                </a:lnTo>
                <a:lnTo>
                  <a:pt x="1464932" y="1892300"/>
                </a:lnTo>
                <a:lnTo>
                  <a:pt x="1502892" y="1866900"/>
                </a:lnTo>
                <a:lnTo>
                  <a:pt x="1548104" y="1828800"/>
                </a:lnTo>
                <a:lnTo>
                  <a:pt x="1594142" y="1765300"/>
                </a:lnTo>
                <a:lnTo>
                  <a:pt x="1627784" y="1714500"/>
                </a:lnTo>
                <a:lnTo>
                  <a:pt x="1656727" y="1663700"/>
                </a:lnTo>
                <a:lnTo>
                  <a:pt x="1680032" y="1625600"/>
                </a:lnTo>
                <a:lnTo>
                  <a:pt x="1696758" y="1587500"/>
                </a:lnTo>
                <a:lnTo>
                  <a:pt x="1705991" y="1562100"/>
                </a:lnTo>
                <a:lnTo>
                  <a:pt x="1699209" y="1562100"/>
                </a:lnTo>
                <a:lnTo>
                  <a:pt x="1693659" y="1549400"/>
                </a:lnTo>
                <a:lnTo>
                  <a:pt x="1689341" y="1549400"/>
                </a:lnTo>
                <a:lnTo>
                  <a:pt x="1686229" y="1536700"/>
                </a:lnTo>
                <a:lnTo>
                  <a:pt x="1691690" y="1536700"/>
                </a:lnTo>
                <a:lnTo>
                  <a:pt x="1698205" y="1524000"/>
                </a:lnTo>
                <a:lnTo>
                  <a:pt x="1705991" y="1536700"/>
                </a:lnTo>
                <a:lnTo>
                  <a:pt x="1723834" y="1524000"/>
                </a:lnTo>
                <a:lnTo>
                  <a:pt x="1733765" y="1498600"/>
                </a:lnTo>
                <a:lnTo>
                  <a:pt x="1735696" y="1485900"/>
                </a:lnTo>
                <a:lnTo>
                  <a:pt x="1729536" y="1460500"/>
                </a:lnTo>
                <a:lnTo>
                  <a:pt x="1752053" y="1435100"/>
                </a:lnTo>
                <a:lnTo>
                  <a:pt x="1771586" y="1409700"/>
                </a:lnTo>
                <a:lnTo>
                  <a:pt x="1781340" y="1384300"/>
                </a:lnTo>
                <a:lnTo>
                  <a:pt x="1774532" y="1346200"/>
                </a:lnTo>
                <a:lnTo>
                  <a:pt x="1796770" y="1333500"/>
                </a:lnTo>
                <a:lnTo>
                  <a:pt x="1814347" y="1282700"/>
                </a:lnTo>
                <a:lnTo>
                  <a:pt x="1827771" y="1244600"/>
                </a:lnTo>
                <a:lnTo>
                  <a:pt x="1837601" y="1206500"/>
                </a:lnTo>
                <a:lnTo>
                  <a:pt x="1849513" y="1155700"/>
                </a:lnTo>
                <a:lnTo>
                  <a:pt x="1856130" y="1117600"/>
                </a:lnTo>
                <a:lnTo>
                  <a:pt x="1858086" y="1066800"/>
                </a:lnTo>
                <a:lnTo>
                  <a:pt x="1855978" y="1028700"/>
                </a:lnTo>
                <a:lnTo>
                  <a:pt x="1850428" y="977900"/>
                </a:lnTo>
                <a:lnTo>
                  <a:pt x="1865617" y="977900"/>
                </a:lnTo>
                <a:lnTo>
                  <a:pt x="1873072" y="990600"/>
                </a:lnTo>
                <a:lnTo>
                  <a:pt x="1882381" y="977900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9855" y="5943718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9855" y="6515218"/>
            <a:ext cx="114300" cy="114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69855" y="7086718"/>
            <a:ext cx="114300" cy="1142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01729" y="3311243"/>
            <a:ext cx="10709910" cy="40259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algn="ctr" marR="99060">
              <a:lnSpc>
                <a:spcPct val="100000"/>
              </a:lnSpc>
              <a:spcBef>
                <a:spcPts val="1240"/>
              </a:spcBef>
            </a:pPr>
            <a:r>
              <a:rPr dirty="0" sz="2800" spc="114">
                <a:latin typeface="Trebuchet MS"/>
                <a:cs typeface="Trebuchet MS"/>
              </a:rPr>
              <a:t>SmartDraw:</a:t>
            </a:r>
            <a:endParaRPr sz="2800">
              <a:latin typeface="Trebuchet MS"/>
              <a:cs typeface="Trebuchet MS"/>
            </a:endParaRPr>
          </a:p>
          <a:p>
            <a:pPr algn="ctr" marL="12065" marR="5080">
              <a:lnSpc>
                <a:spcPct val="133900"/>
              </a:lnSpc>
            </a:pPr>
            <a:r>
              <a:rPr dirty="0" sz="2800" spc="85">
                <a:latin typeface="Trebuchet MS"/>
                <a:cs typeface="Trebuchet MS"/>
              </a:rPr>
              <a:t>SmartDraw,</a:t>
            </a:r>
            <a:r>
              <a:rPr dirty="0" sz="2800" spc="5">
                <a:latin typeface="Trebuchet MS"/>
                <a:cs typeface="Trebuchet MS"/>
              </a:rPr>
              <a:t> </a:t>
            </a:r>
            <a:r>
              <a:rPr dirty="0" sz="2800" spc="130">
                <a:latin typeface="Trebuchet MS"/>
                <a:cs typeface="Trebuchet MS"/>
              </a:rPr>
              <a:t>birçok</a:t>
            </a:r>
            <a:r>
              <a:rPr dirty="0" sz="2800" spc="5">
                <a:latin typeface="Trebuchet MS"/>
                <a:cs typeface="Trebuchet MS"/>
              </a:rPr>
              <a:t> </a:t>
            </a:r>
            <a:r>
              <a:rPr dirty="0" sz="2800" spc="30">
                <a:latin typeface="Trebuchet MS"/>
                <a:cs typeface="Trebuchet MS"/>
              </a:rPr>
              <a:t>farklı</a:t>
            </a:r>
            <a:r>
              <a:rPr dirty="0" sz="2800" spc="5">
                <a:latin typeface="Trebuchet MS"/>
                <a:cs typeface="Trebuchet MS"/>
              </a:rPr>
              <a:t> </a:t>
            </a:r>
            <a:r>
              <a:rPr dirty="0" sz="2800" spc="195">
                <a:latin typeface="Trebuchet MS"/>
                <a:cs typeface="Trebuchet MS"/>
              </a:rPr>
              <a:t>diyagram</a:t>
            </a:r>
            <a:r>
              <a:rPr dirty="0" sz="2800" spc="5">
                <a:latin typeface="Trebuchet MS"/>
                <a:cs typeface="Trebuchet MS"/>
              </a:rPr>
              <a:t> </a:t>
            </a:r>
            <a:r>
              <a:rPr dirty="0" sz="2800" spc="-70">
                <a:latin typeface="Trebuchet MS"/>
                <a:cs typeface="Trebuchet MS"/>
              </a:rPr>
              <a:t>türü</a:t>
            </a:r>
            <a:r>
              <a:rPr dirty="0" sz="2800" spc="5">
                <a:latin typeface="Trebuchet MS"/>
                <a:cs typeface="Trebuchet MS"/>
              </a:rPr>
              <a:t> </a:t>
            </a:r>
            <a:r>
              <a:rPr dirty="0" sz="2800" spc="55">
                <a:latin typeface="Trebuchet MS"/>
                <a:cs typeface="Trebuchet MS"/>
              </a:rPr>
              <a:t>için</a:t>
            </a:r>
            <a:r>
              <a:rPr dirty="0" sz="2800" spc="5">
                <a:latin typeface="Trebuchet MS"/>
                <a:cs typeface="Trebuchet MS"/>
              </a:rPr>
              <a:t> </a:t>
            </a:r>
            <a:r>
              <a:rPr dirty="0" sz="2800" spc="130">
                <a:latin typeface="Trebuchet MS"/>
                <a:cs typeface="Trebuchet MS"/>
              </a:rPr>
              <a:t>şablonlar</a:t>
            </a:r>
            <a:r>
              <a:rPr dirty="0" sz="2800" spc="5">
                <a:latin typeface="Trebuchet MS"/>
                <a:cs typeface="Trebuchet MS"/>
              </a:rPr>
              <a:t> </a:t>
            </a:r>
            <a:r>
              <a:rPr dirty="0" sz="2800" spc="80">
                <a:latin typeface="Trebuchet MS"/>
                <a:cs typeface="Trebuchet MS"/>
              </a:rPr>
              <a:t>sunan</a:t>
            </a:r>
            <a:r>
              <a:rPr dirty="0" sz="2800" spc="5">
                <a:latin typeface="Trebuchet MS"/>
                <a:cs typeface="Trebuchet MS"/>
              </a:rPr>
              <a:t> </a:t>
            </a:r>
            <a:r>
              <a:rPr dirty="0" sz="2800" spc="120">
                <a:latin typeface="Trebuchet MS"/>
                <a:cs typeface="Trebuchet MS"/>
              </a:rPr>
              <a:t>ve </a:t>
            </a:r>
            <a:r>
              <a:rPr dirty="0" sz="2800" spc="-830">
                <a:latin typeface="Trebuchet MS"/>
                <a:cs typeface="Trebuchet MS"/>
              </a:rPr>
              <a:t> </a:t>
            </a:r>
            <a:r>
              <a:rPr dirty="0" sz="2800" spc="90">
                <a:latin typeface="Trebuchet MS"/>
                <a:cs typeface="Trebuchet MS"/>
              </a:rPr>
              <a:t>otomatik</a:t>
            </a:r>
            <a:r>
              <a:rPr dirty="0" sz="2800">
                <a:latin typeface="Trebuchet MS"/>
                <a:cs typeface="Trebuchet MS"/>
              </a:rPr>
              <a:t> </a:t>
            </a:r>
            <a:r>
              <a:rPr dirty="0" sz="2800" spc="160">
                <a:latin typeface="Trebuchet MS"/>
                <a:cs typeface="Trebuchet MS"/>
              </a:rPr>
              <a:t>olarak</a:t>
            </a:r>
            <a:r>
              <a:rPr dirty="0" sz="2800">
                <a:latin typeface="Trebuchet MS"/>
                <a:cs typeface="Trebuchet MS"/>
              </a:rPr>
              <a:t> </a:t>
            </a:r>
            <a:r>
              <a:rPr dirty="0" sz="2800" spc="65">
                <a:latin typeface="Trebuchet MS"/>
                <a:cs typeface="Trebuchet MS"/>
              </a:rPr>
              <a:t>çizim</a:t>
            </a:r>
            <a:r>
              <a:rPr dirty="0" sz="2800">
                <a:latin typeface="Trebuchet MS"/>
                <a:cs typeface="Trebuchet MS"/>
              </a:rPr>
              <a:t> </a:t>
            </a:r>
            <a:r>
              <a:rPr dirty="0" sz="2800" spc="35">
                <a:latin typeface="Trebuchet MS"/>
                <a:cs typeface="Trebuchet MS"/>
              </a:rPr>
              <a:t>oluşturan</a:t>
            </a:r>
            <a:r>
              <a:rPr dirty="0" sz="2800">
                <a:latin typeface="Trebuchet MS"/>
                <a:cs typeface="Trebuchet MS"/>
              </a:rPr>
              <a:t> </a:t>
            </a:r>
            <a:r>
              <a:rPr dirty="0" sz="2800" spc="75">
                <a:latin typeface="Trebuchet MS"/>
                <a:cs typeface="Trebuchet MS"/>
              </a:rPr>
              <a:t>bir</a:t>
            </a:r>
            <a:r>
              <a:rPr dirty="0" sz="2800">
                <a:latin typeface="Trebuchet MS"/>
                <a:cs typeface="Trebuchet MS"/>
              </a:rPr>
              <a:t> </a:t>
            </a:r>
            <a:r>
              <a:rPr dirty="0" sz="2800" spc="190">
                <a:latin typeface="Trebuchet MS"/>
                <a:cs typeface="Trebuchet MS"/>
              </a:rPr>
              <a:t>diyagramlama</a:t>
            </a:r>
            <a:r>
              <a:rPr dirty="0" sz="2800">
                <a:latin typeface="Trebuchet MS"/>
                <a:cs typeface="Trebuchet MS"/>
              </a:rPr>
              <a:t> </a:t>
            </a:r>
            <a:r>
              <a:rPr dirty="0" sz="2800" spc="95">
                <a:latin typeface="Trebuchet MS"/>
                <a:cs typeface="Trebuchet MS"/>
              </a:rPr>
              <a:t>aracıdır.</a:t>
            </a:r>
            <a:endParaRPr sz="2800">
              <a:latin typeface="Trebuchet MS"/>
              <a:cs typeface="Trebuchet MS"/>
            </a:endParaRPr>
          </a:p>
          <a:p>
            <a:pPr algn="ctr" marR="99060">
              <a:lnSpc>
                <a:spcPct val="100000"/>
              </a:lnSpc>
              <a:spcBef>
                <a:spcPts val="1140"/>
              </a:spcBef>
            </a:pPr>
            <a:r>
              <a:rPr dirty="0" sz="2800" spc="55">
                <a:latin typeface="Trebuchet MS"/>
                <a:cs typeface="Trebuchet MS"/>
              </a:rPr>
              <a:t>Özellikler:</a:t>
            </a:r>
            <a:endParaRPr sz="2800">
              <a:latin typeface="Trebuchet MS"/>
              <a:cs typeface="Trebuchet MS"/>
            </a:endParaRPr>
          </a:p>
          <a:p>
            <a:pPr algn="ctr" marL="1100455">
              <a:lnSpc>
                <a:spcPct val="100000"/>
              </a:lnSpc>
              <a:spcBef>
                <a:spcPts val="1140"/>
              </a:spcBef>
            </a:pPr>
            <a:r>
              <a:rPr dirty="0" sz="2800" spc="135">
                <a:latin typeface="Trebuchet MS"/>
                <a:cs typeface="Trebuchet MS"/>
              </a:rPr>
              <a:t>Otomatik</a:t>
            </a:r>
            <a:r>
              <a:rPr dirty="0" sz="2800" spc="-25">
                <a:latin typeface="Trebuchet MS"/>
                <a:cs typeface="Trebuchet MS"/>
              </a:rPr>
              <a:t> </a:t>
            </a:r>
            <a:r>
              <a:rPr dirty="0" sz="2800" spc="195">
                <a:latin typeface="Trebuchet MS"/>
                <a:cs typeface="Trebuchet MS"/>
              </a:rPr>
              <a:t>diyagram</a:t>
            </a:r>
            <a:r>
              <a:rPr dirty="0" sz="2800" spc="-20">
                <a:latin typeface="Trebuchet MS"/>
                <a:cs typeface="Trebuchet MS"/>
              </a:rPr>
              <a:t> </a:t>
            </a:r>
            <a:r>
              <a:rPr dirty="0" sz="2800" spc="-5">
                <a:latin typeface="Trebuchet MS"/>
                <a:cs typeface="Trebuchet MS"/>
              </a:rPr>
              <a:t>oluşturma.</a:t>
            </a:r>
            <a:endParaRPr sz="2800">
              <a:latin typeface="Trebuchet MS"/>
              <a:cs typeface="Trebuchet MS"/>
            </a:endParaRPr>
          </a:p>
          <a:p>
            <a:pPr algn="ctr" marL="1100455">
              <a:lnSpc>
                <a:spcPct val="100000"/>
              </a:lnSpc>
              <a:spcBef>
                <a:spcPts val="1140"/>
              </a:spcBef>
            </a:pPr>
            <a:r>
              <a:rPr dirty="0" sz="2800" spc="55">
                <a:latin typeface="Trebuchet MS"/>
                <a:cs typeface="Trebuchet MS"/>
              </a:rPr>
              <a:t>İşbirliği</a:t>
            </a:r>
            <a:r>
              <a:rPr dirty="0" sz="2800" spc="-45">
                <a:latin typeface="Trebuchet MS"/>
                <a:cs typeface="Trebuchet MS"/>
              </a:rPr>
              <a:t> </a:t>
            </a:r>
            <a:r>
              <a:rPr dirty="0" sz="2800" spc="5">
                <a:latin typeface="Trebuchet MS"/>
                <a:cs typeface="Trebuchet MS"/>
              </a:rPr>
              <a:t>özellikleri.</a:t>
            </a:r>
            <a:endParaRPr sz="2800">
              <a:latin typeface="Trebuchet MS"/>
              <a:cs typeface="Trebuchet MS"/>
            </a:endParaRPr>
          </a:p>
          <a:p>
            <a:pPr algn="ctr" marL="1100455">
              <a:lnSpc>
                <a:spcPct val="100000"/>
              </a:lnSpc>
              <a:spcBef>
                <a:spcPts val="1140"/>
              </a:spcBef>
            </a:pPr>
            <a:r>
              <a:rPr dirty="0" sz="2800" spc="95">
                <a:latin typeface="Trebuchet MS"/>
                <a:cs typeface="Trebuchet MS"/>
              </a:rPr>
              <a:t>Popüler</a:t>
            </a:r>
            <a:r>
              <a:rPr dirty="0" sz="2800" spc="-25">
                <a:latin typeface="Trebuchet MS"/>
                <a:cs typeface="Trebuchet MS"/>
              </a:rPr>
              <a:t> </a:t>
            </a:r>
            <a:r>
              <a:rPr dirty="0" sz="2800" spc="95">
                <a:latin typeface="Trebuchet MS"/>
                <a:cs typeface="Trebuchet MS"/>
              </a:rPr>
              <a:t>platformlarla</a:t>
            </a:r>
            <a:r>
              <a:rPr dirty="0" sz="2800" spc="-25">
                <a:latin typeface="Trebuchet MS"/>
                <a:cs typeface="Trebuchet MS"/>
              </a:rPr>
              <a:t> </a:t>
            </a:r>
            <a:r>
              <a:rPr dirty="0" sz="2800" spc="100">
                <a:latin typeface="Trebuchet MS"/>
                <a:cs typeface="Trebuchet MS"/>
              </a:rPr>
              <a:t>entegrasyon.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333826" y="7962900"/>
            <a:ext cx="1954530" cy="2324100"/>
          </a:xfrm>
          <a:custGeom>
            <a:avLst/>
            <a:gdLst/>
            <a:ahLst/>
            <a:cxnLst/>
            <a:rect l="l" t="t" r="r" b="b"/>
            <a:pathLst>
              <a:path w="1954530" h="2324100">
                <a:moveTo>
                  <a:pt x="961656" y="135153"/>
                </a:moveTo>
                <a:lnTo>
                  <a:pt x="950937" y="132626"/>
                </a:lnTo>
                <a:lnTo>
                  <a:pt x="949248" y="138722"/>
                </a:lnTo>
                <a:lnTo>
                  <a:pt x="949045" y="142938"/>
                </a:lnTo>
                <a:lnTo>
                  <a:pt x="953668" y="145249"/>
                </a:lnTo>
                <a:lnTo>
                  <a:pt x="959129" y="139776"/>
                </a:lnTo>
                <a:lnTo>
                  <a:pt x="961656" y="135153"/>
                </a:lnTo>
                <a:close/>
              </a:path>
              <a:path w="1954530" h="2324100">
                <a:moveTo>
                  <a:pt x="1954161" y="165100"/>
                </a:moveTo>
                <a:lnTo>
                  <a:pt x="1931720" y="152400"/>
                </a:lnTo>
                <a:lnTo>
                  <a:pt x="1845741" y="101600"/>
                </a:lnTo>
                <a:lnTo>
                  <a:pt x="1801152" y="88900"/>
                </a:lnTo>
                <a:lnTo>
                  <a:pt x="1753489" y="76200"/>
                </a:lnTo>
                <a:lnTo>
                  <a:pt x="1701812" y="63500"/>
                </a:lnTo>
                <a:lnTo>
                  <a:pt x="1645158" y="63500"/>
                </a:lnTo>
                <a:lnTo>
                  <a:pt x="1639227" y="38100"/>
                </a:lnTo>
                <a:lnTo>
                  <a:pt x="1611871" y="25400"/>
                </a:lnTo>
                <a:lnTo>
                  <a:pt x="1575714" y="12700"/>
                </a:lnTo>
                <a:lnTo>
                  <a:pt x="1495996" y="12700"/>
                </a:lnTo>
                <a:lnTo>
                  <a:pt x="1472857" y="0"/>
                </a:lnTo>
                <a:lnTo>
                  <a:pt x="1449844" y="0"/>
                </a:lnTo>
                <a:lnTo>
                  <a:pt x="1436065" y="12700"/>
                </a:lnTo>
                <a:lnTo>
                  <a:pt x="1422120" y="12700"/>
                </a:lnTo>
                <a:lnTo>
                  <a:pt x="1407896" y="25400"/>
                </a:lnTo>
                <a:lnTo>
                  <a:pt x="1393291" y="38100"/>
                </a:lnTo>
                <a:lnTo>
                  <a:pt x="1382776" y="12700"/>
                </a:lnTo>
                <a:lnTo>
                  <a:pt x="1352804" y="12700"/>
                </a:lnTo>
                <a:lnTo>
                  <a:pt x="1307960" y="0"/>
                </a:lnTo>
                <a:lnTo>
                  <a:pt x="1252855" y="0"/>
                </a:lnTo>
                <a:lnTo>
                  <a:pt x="1192085" y="12700"/>
                </a:lnTo>
                <a:lnTo>
                  <a:pt x="1130935" y="38100"/>
                </a:lnTo>
                <a:lnTo>
                  <a:pt x="1074610" y="63500"/>
                </a:lnTo>
                <a:lnTo>
                  <a:pt x="1026464" y="88900"/>
                </a:lnTo>
                <a:lnTo>
                  <a:pt x="989863" y="114300"/>
                </a:lnTo>
                <a:lnTo>
                  <a:pt x="968171" y="127000"/>
                </a:lnTo>
                <a:lnTo>
                  <a:pt x="973112" y="127000"/>
                </a:lnTo>
                <a:lnTo>
                  <a:pt x="975982" y="139700"/>
                </a:lnTo>
                <a:lnTo>
                  <a:pt x="976833" y="139700"/>
                </a:lnTo>
                <a:lnTo>
                  <a:pt x="975741" y="152400"/>
                </a:lnTo>
                <a:lnTo>
                  <a:pt x="929894" y="152400"/>
                </a:lnTo>
                <a:lnTo>
                  <a:pt x="912723" y="165100"/>
                </a:lnTo>
                <a:lnTo>
                  <a:pt x="902093" y="177800"/>
                </a:lnTo>
                <a:lnTo>
                  <a:pt x="898372" y="203200"/>
                </a:lnTo>
                <a:lnTo>
                  <a:pt x="863333" y="228600"/>
                </a:lnTo>
                <a:lnTo>
                  <a:pt x="834771" y="241300"/>
                </a:lnTo>
                <a:lnTo>
                  <a:pt x="815822" y="266700"/>
                </a:lnTo>
                <a:lnTo>
                  <a:pt x="809650" y="317500"/>
                </a:lnTo>
                <a:lnTo>
                  <a:pt x="796886" y="317500"/>
                </a:lnTo>
                <a:lnTo>
                  <a:pt x="768438" y="342900"/>
                </a:lnTo>
                <a:lnTo>
                  <a:pt x="743775" y="393700"/>
                </a:lnTo>
                <a:lnTo>
                  <a:pt x="726605" y="444500"/>
                </a:lnTo>
                <a:lnTo>
                  <a:pt x="720509" y="457200"/>
                </a:lnTo>
                <a:lnTo>
                  <a:pt x="718616" y="457200"/>
                </a:lnTo>
                <a:lnTo>
                  <a:pt x="717562" y="469900"/>
                </a:lnTo>
                <a:lnTo>
                  <a:pt x="715873" y="469900"/>
                </a:lnTo>
                <a:lnTo>
                  <a:pt x="695909" y="482600"/>
                </a:lnTo>
                <a:lnTo>
                  <a:pt x="676427" y="495300"/>
                </a:lnTo>
                <a:lnTo>
                  <a:pt x="657542" y="520700"/>
                </a:lnTo>
                <a:lnTo>
                  <a:pt x="639343" y="533400"/>
                </a:lnTo>
                <a:lnTo>
                  <a:pt x="629145" y="520700"/>
                </a:lnTo>
                <a:lnTo>
                  <a:pt x="601713" y="520700"/>
                </a:lnTo>
                <a:lnTo>
                  <a:pt x="585952" y="533400"/>
                </a:lnTo>
                <a:lnTo>
                  <a:pt x="570433" y="533400"/>
                </a:lnTo>
                <a:lnTo>
                  <a:pt x="555307" y="546100"/>
                </a:lnTo>
                <a:lnTo>
                  <a:pt x="541362" y="558800"/>
                </a:lnTo>
                <a:lnTo>
                  <a:pt x="529386" y="571500"/>
                </a:lnTo>
                <a:lnTo>
                  <a:pt x="512876" y="584200"/>
                </a:lnTo>
                <a:lnTo>
                  <a:pt x="495300" y="609600"/>
                </a:lnTo>
                <a:lnTo>
                  <a:pt x="476440" y="622300"/>
                </a:lnTo>
                <a:lnTo>
                  <a:pt x="456018" y="635000"/>
                </a:lnTo>
                <a:lnTo>
                  <a:pt x="453250" y="647700"/>
                </a:lnTo>
                <a:lnTo>
                  <a:pt x="449808" y="660400"/>
                </a:lnTo>
                <a:lnTo>
                  <a:pt x="445909" y="673100"/>
                </a:lnTo>
                <a:lnTo>
                  <a:pt x="441718" y="698500"/>
                </a:lnTo>
                <a:lnTo>
                  <a:pt x="417436" y="698500"/>
                </a:lnTo>
                <a:lnTo>
                  <a:pt x="379488" y="711200"/>
                </a:lnTo>
                <a:lnTo>
                  <a:pt x="334276" y="762000"/>
                </a:lnTo>
                <a:lnTo>
                  <a:pt x="288239" y="812800"/>
                </a:lnTo>
                <a:lnTo>
                  <a:pt x="254584" y="863600"/>
                </a:lnTo>
                <a:lnTo>
                  <a:pt x="225653" y="914400"/>
                </a:lnTo>
                <a:lnTo>
                  <a:pt x="202349" y="965200"/>
                </a:lnTo>
                <a:lnTo>
                  <a:pt x="185623" y="1003300"/>
                </a:lnTo>
                <a:lnTo>
                  <a:pt x="176390" y="1016000"/>
                </a:lnTo>
                <a:lnTo>
                  <a:pt x="183172" y="1028700"/>
                </a:lnTo>
                <a:lnTo>
                  <a:pt x="193040" y="1028700"/>
                </a:lnTo>
                <a:lnTo>
                  <a:pt x="196151" y="1041400"/>
                </a:lnTo>
                <a:lnTo>
                  <a:pt x="190690" y="1054100"/>
                </a:lnTo>
                <a:lnTo>
                  <a:pt x="176390" y="1054100"/>
                </a:lnTo>
                <a:lnTo>
                  <a:pt x="158546" y="1066800"/>
                </a:lnTo>
                <a:lnTo>
                  <a:pt x="148615" y="1079500"/>
                </a:lnTo>
                <a:lnTo>
                  <a:pt x="146672" y="1092200"/>
                </a:lnTo>
                <a:lnTo>
                  <a:pt x="152844" y="1117600"/>
                </a:lnTo>
                <a:lnTo>
                  <a:pt x="130314" y="1143000"/>
                </a:lnTo>
                <a:lnTo>
                  <a:pt x="110794" y="1168400"/>
                </a:lnTo>
                <a:lnTo>
                  <a:pt x="101041" y="1193800"/>
                </a:lnTo>
                <a:lnTo>
                  <a:pt x="107848" y="1231900"/>
                </a:lnTo>
                <a:lnTo>
                  <a:pt x="85610" y="1257300"/>
                </a:lnTo>
                <a:lnTo>
                  <a:pt x="68033" y="1295400"/>
                </a:lnTo>
                <a:lnTo>
                  <a:pt x="54597" y="1346200"/>
                </a:lnTo>
                <a:lnTo>
                  <a:pt x="44780" y="1371600"/>
                </a:lnTo>
                <a:lnTo>
                  <a:pt x="32867" y="1422400"/>
                </a:lnTo>
                <a:lnTo>
                  <a:pt x="26238" y="1460500"/>
                </a:lnTo>
                <a:lnTo>
                  <a:pt x="24295" y="1511300"/>
                </a:lnTo>
                <a:lnTo>
                  <a:pt x="26403" y="1562100"/>
                </a:lnTo>
                <a:lnTo>
                  <a:pt x="31953" y="1600200"/>
                </a:lnTo>
                <a:lnTo>
                  <a:pt x="23825" y="1612900"/>
                </a:lnTo>
                <a:lnTo>
                  <a:pt x="16764" y="1600200"/>
                </a:lnTo>
                <a:lnTo>
                  <a:pt x="0" y="1600200"/>
                </a:lnTo>
                <a:lnTo>
                  <a:pt x="2692" y="1612900"/>
                </a:lnTo>
                <a:lnTo>
                  <a:pt x="8089" y="1638300"/>
                </a:lnTo>
                <a:lnTo>
                  <a:pt x="8585" y="1689100"/>
                </a:lnTo>
                <a:lnTo>
                  <a:pt x="6057" y="1752600"/>
                </a:lnTo>
                <a:lnTo>
                  <a:pt x="5041" y="1790700"/>
                </a:lnTo>
                <a:lnTo>
                  <a:pt x="7264" y="1841500"/>
                </a:lnTo>
                <a:lnTo>
                  <a:pt x="11798" y="1866900"/>
                </a:lnTo>
                <a:lnTo>
                  <a:pt x="24409" y="1892300"/>
                </a:lnTo>
                <a:lnTo>
                  <a:pt x="50876" y="1917700"/>
                </a:lnTo>
                <a:lnTo>
                  <a:pt x="29616" y="1917700"/>
                </a:lnTo>
                <a:lnTo>
                  <a:pt x="21869" y="1930400"/>
                </a:lnTo>
                <a:lnTo>
                  <a:pt x="16395" y="1943100"/>
                </a:lnTo>
                <a:lnTo>
                  <a:pt x="24079" y="1943100"/>
                </a:lnTo>
                <a:lnTo>
                  <a:pt x="31369" y="1955800"/>
                </a:lnTo>
                <a:lnTo>
                  <a:pt x="38277" y="1955800"/>
                </a:lnTo>
                <a:lnTo>
                  <a:pt x="44780" y="1968500"/>
                </a:lnTo>
                <a:lnTo>
                  <a:pt x="32651" y="1981200"/>
                </a:lnTo>
                <a:lnTo>
                  <a:pt x="30556" y="1993900"/>
                </a:lnTo>
                <a:lnTo>
                  <a:pt x="34099" y="2019300"/>
                </a:lnTo>
                <a:lnTo>
                  <a:pt x="38887" y="2044700"/>
                </a:lnTo>
                <a:lnTo>
                  <a:pt x="29425" y="2070100"/>
                </a:lnTo>
                <a:lnTo>
                  <a:pt x="57340" y="2108200"/>
                </a:lnTo>
                <a:lnTo>
                  <a:pt x="65570" y="2146300"/>
                </a:lnTo>
                <a:lnTo>
                  <a:pt x="65773" y="2159000"/>
                </a:lnTo>
                <a:lnTo>
                  <a:pt x="66255" y="2184400"/>
                </a:lnTo>
                <a:lnTo>
                  <a:pt x="68326" y="2209800"/>
                </a:lnTo>
                <a:lnTo>
                  <a:pt x="76669" y="2222500"/>
                </a:lnTo>
                <a:lnTo>
                  <a:pt x="86855" y="2235200"/>
                </a:lnTo>
                <a:lnTo>
                  <a:pt x="96443" y="2247900"/>
                </a:lnTo>
                <a:lnTo>
                  <a:pt x="103009" y="2247900"/>
                </a:lnTo>
                <a:lnTo>
                  <a:pt x="119621" y="2298700"/>
                </a:lnTo>
                <a:lnTo>
                  <a:pt x="129070" y="2324100"/>
                </a:lnTo>
                <a:lnTo>
                  <a:pt x="320497" y="2324100"/>
                </a:lnTo>
                <a:lnTo>
                  <a:pt x="296214" y="2273300"/>
                </a:lnTo>
                <a:lnTo>
                  <a:pt x="274358" y="2222500"/>
                </a:lnTo>
                <a:lnTo>
                  <a:pt x="254406" y="2171700"/>
                </a:lnTo>
                <a:lnTo>
                  <a:pt x="235800" y="2133600"/>
                </a:lnTo>
                <a:lnTo>
                  <a:pt x="218020" y="2082800"/>
                </a:lnTo>
                <a:lnTo>
                  <a:pt x="204533" y="2032000"/>
                </a:lnTo>
                <a:lnTo>
                  <a:pt x="192925" y="1981200"/>
                </a:lnTo>
                <a:lnTo>
                  <a:pt x="183261" y="1930400"/>
                </a:lnTo>
                <a:lnTo>
                  <a:pt x="175602" y="1892300"/>
                </a:lnTo>
                <a:lnTo>
                  <a:pt x="169976" y="1841500"/>
                </a:lnTo>
                <a:lnTo>
                  <a:pt x="166458" y="1790700"/>
                </a:lnTo>
                <a:lnTo>
                  <a:pt x="165100" y="1739900"/>
                </a:lnTo>
                <a:lnTo>
                  <a:pt x="165963" y="1689100"/>
                </a:lnTo>
                <a:lnTo>
                  <a:pt x="169087" y="1638300"/>
                </a:lnTo>
                <a:lnTo>
                  <a:pt x="174548" y="1587500"/>
                </a:lnTo>
                <a:lnTo>
                  <a:pt x="182372" y="1549400"/>
                </a:lnTo>
                <a:lnTo>
                  <a:pt x="192646" y="1498600"/>
                </a:lnTo>
                <a:lnTo>
                  <a:pt x="205409" y="1447800"/>
                </a:lnTo>
                <a:lnTo>
                  <a:pt x="218567" y="1397000"/>
                </a:lnTo>
                <a:lnTo>
                  <a:pt x="232156" y="1358900"/>
                </a:lnTo>
                <a:lnTo>
                  <a:pt x="246265" y="1308100"/>
                </a:lnTo>
                <a:lnTo>
                  <a:pt x="260997" y="1270000"/>
                </a:lnTo>
                <a:lnTo>
                  <a:pt x="276453" y="1219200"/>
                </a:lnTo>
                <a:lnTo>
                  <a:pt x="292722" y="1181100"/>
                </a:lnTo>
                <a:lnTo>
                  <a:pt x="309892" y="1130300"/>
                </a:lnTo>
                <a:lnTo>
                  <a:pt x="331177" y="1079500"/>
                </a:lnTo>
                <a:lnTo>
                  <a:pt x="354177" y="1028700"/>
                </a:lnTo>
                <a:lnTo>
                  <a:pt x="379145" y="977900"/>
                </a:lnTo>
                <a:lnTo>
                  <a:pt x="406349" y="939800"/>
                </a:lnTo>
                <a:lnTo>
                  <a:pt x="436016" y="889000"/>
                </a:lnTo>
                <a:lnTo>
                  <a:pt x="468414" y="850900"/>
                </a:lnTo>
                <a:lnTo>
                  <a:pt x="502069" y="812800"/>
                </a:lnTo>
                <a:lnTo>
                  <a:pt x="537222" y="762000"/>
                </a:lnTo>
                <a:lnTo>
                  <a:pt x="574141" y="723900"/>
                </a:lnTo>
                <a:lnTo>
                  <a:pt x="613168" y="685800"/>
                </a:lnTo>
                <a:lnTo>
                  <a:pt x="654558" y="660400"/>
                </a:lnTo>
                <a:lnTo>
                  <a:pt x="698639" y="622300"/>
                </a:lnTo>
                <a:lnTo>
                  <a:pt x="700366" y="647700"/>
                </a:lnTo>
                <a:lnTo>
                  <a:pt x="702691" y="660400"/>
                </a:lnTo>
                <a:lnTo>
                  <a:pt x="705561" y="673100"/>
                </a:lnTo>
                <a:lnTo>
                  <a:pt x="708939" y="698500"/>
                </a:lnTo>
                <a:lnTo>
                  <a:pt x="700925" y="698500"/>
                </a:lnTo>
                <a:lnTo>
                  <a:pt x="693534" y="685800"/>
                </a:lnTo>
                <a:lnTo>
                  <a:pt x="676567" y="685800"/>
                </a:lnTo>
                <a:lnTo>
                  <a:pt x="680085" y="698500"/>
                </a:lnTo>
                <a:lnTo>
                  <a:pt x="687146" y="723900"/>
                </a:lnTo>
                <a:lnTo>
                  <a:pt x="690918" y="787400"/>
                </a:lnTo>
                <a:lnTo>
                  <a:pt x="691756" y="838200"/>
                </a:lnTo>
                <a:lnTo>
                  <a:pt x="693597" y="876300"/>
                </a:lnTo>
                <a:lnTo>
                  <a:pt x="698627" y="927100"/>
                </a:lnTo>
                <a:lnTo>
                  <a:pt x="718870" y="977900"/>
                </a:lnTo>
                <a:lnTo>
                  <a:pt x="747204" y="1003300"/>
                </a:lnTo>
                <a:lnTo>
                  <a:pt x="726554" y="1003300"/>
                </a:lnTo>
                <a:lnTo>
                  <a:pt x="719467" y="1016000"/>
                </a:lnTo>
                <a:lnTo>
                  <a:pt x="715035" y="1028700"/>
                </a:lnTo>
                <a:lnTo>
                  <a:pt x="722960" y="1041400"/>
                </a:lnTo>
                <a:lnTo>
                  <a:pt x="737920" y="1041400"/>
                </a:lnTo>
                <a:lnTo>
                  <a:pt x="744893" y="1054100"/>
                </a:lnTo>
                <a:lnTo>
                  <a:pt x="733755" y="1066800"/>
                </a:lnTo>
                <a:lnTo>
                  <a:pt x="733221" y="1079500"/>
                </a:lnTo>
                <a:lnTo>
                  <a:pt x="738682" y="1104900"/>
                </a:lnTo>
                <a:lnTo>
                  <a:pt x="745528" y="1130300"/>
                </a:lnTo>
                <a:lnTo>
                  <a:pt x="743800" y="1143000"/>
                </a:lnTo>
                <a:lnTo>
                  <a:pt x="742162" y="1143000"/>
                </a:lnTo>
                <a:lnTo>
                  <a:pt x="740676" y="1155700"/>
                </a:lnTo>
                <a:lnTo>
                  <a:pt x="739432" y="1168400"/>
                </a:lnTo>
                <a:lnTo>
                  <a:pt x="750709" y="1168400"/>
                </a:lnTo>
                <a:lnTo>
                  <a:pt x="760895" y="1181100"/>
                </a:lnTo>
                <a:lnTo>
                  <a:pt x="770026" y="1193800"/>
                </a:lnTo>
                <a:lnTo>
                  <a:pt x="778116" y="1206500"/>
                </a:lnTo>
                <a:lnTo>
                  <a:pt x="782193" y="1231900"/>
                </a:lnTo>
                <a:lnTo>
                  <a:pt x="784263" y="1257300"/>
                </a:lnTo>
                <a:lnTo>
                  <a:pt x="786561" y="1270000"/>
                </a:lnTo>
                <a:lnTo>
                  <a:pt x="791362" y="1295400"/>
                </a:lnTo>
                <a:lnTo>
                  <a:pt x="802881" y="1308100"/>
                </a:lnTo>
                <a:lnTo>
                  <a:pt x="814616" y="1320800"/>
                </a:lnTo>
                <a:lnTo>
                  <a:pt x="825449" y="1333500"/>
                </a:lnTo>
                <a:lnTo>
                  <a:pt x="834250" y="1333500"/>
                </a:lnTo>
                <a:lnTo>
                  <a:pt x="857605" y="1384300"/>
                </a:lnTo>
                <a:lnTo>
                  <a:pt x="883602" y="1435100"/>
                </a:lnTo>
                <a:lnTo>
                  <a:pt x="905294" y="1460500"/>
                </a:lnTo>
                <a:lnTo>
                  <a:pt x="916139" y="1473200"/>
                </a:lnTo>
                <a:lnTo>
                  <a:pt x="959129" y="1511300"/>
                </a:lnTo>
                <a:lnTo>
                  <a:pt x="966838" y="1511300"/>
                </a:lnTo>
                <a:lnTo>
                  <a:pt x="976033" y="1498600"/>
                </a:lnTo>
                <a:lnTo>
                  <a:pt x="998448" y="1498600"/>
                </a:lnTo>
                <a:lnTo>
                  <a:pt x="1006805" y="1511300"/>
                </a:lnTo>
                <a:lnTo>
                  <a:pt x="1013269" y="1524000"/>
                </a:lnTo>
                <a:lnTo>
                  <a:pt x="1017371" y="1536700"/>
                </a:lnTo>
                <a:lnTo>
                  <a:pt x="1018628" y="1549400"/>
                </a:lnTo>
                <a:lnTo>
                  <a:pt x="1052487" y="1549400"/>
                </a:lnTo>
                <a:lnTo>
                  <a:pt x="1061072" y="1562100"/>
                </a:lnTo>
                <a:lnTo>
                  <a:pt x="1070432" y="1574800"/>
                </a:lnTo>
                <a:lnTo>
                  <a:pt x="1080541" y="1574800"/>
                </a:lnTo>
                <a:lnTo>
                  <a:pt x="1091374" y="1587500"/>
                </a:lnTo>
                <a:lnTo>
                  <a:pt x="1103122" y="1600200"/>
                </a:lnTo>
                <a:lnTo>
                  <a:pt x="1129131" y="1600200"/>
                </a:lnTo>
                <a:lnTo>
                  <a:pt x="1142885" y="1612900"/>
                </a:lnTo>
                <a:lnTo>
                  <a:pt x="1167307" y="1612900"/>
                </a:lnTo>
                <a:lnTo>
                  <a:pt x="1187297" y="1625600"/>
                </a:lnTo>
                <a:lnTo>
                  <a:pt x="1216266" y="1625600"/>
                </a:lnTo>
                <a:lnTo>
                  <a:pt x="1226667" y="1612900"/>
                </a:lnTo>
                <a:lnTo>
                  <a:pt x="1243939" y="1612900"/>
                </a:lnTo>
                <a:lnTo>
                  <a:pt x="1252220" y="1600200"/>
                </a:lnTo>
                <a:lnTo>
                  <a:pt x="1349629" y="1600200"/>
                </a:lnTo>
                <a:lnTo>
                  <a:pt x="1369479" y="1612900"/>
                </a:lnTo>
                <a:lnTo>
                  <a:pt x="1389253" y="1612900"/>
                </a:lnTo>
                <a:lnTo>
                  <a:pt x="1408633" y="1600200"/>
                </a:lnTo>
                <a:lnTo>
                  <a:pt x="1432521" y="1587500"/>
                </a:lnTo>
                <a:lnTo>
                  <a:pt x="1452397" y="1574800"/>
                </a:lnTo>
                <a:lnTo>
                  <a:pt x="1468208" y="1549400"/>
                </a:lnTo>
                <a:lnTo>
                  <a:pt x="1479905" y="1536700"/>
                </a:lnTo>
                <a:lnTo>
                  <a:pt x="1518805" y="1536700"/>
                </a:lnTo>
                <a:lnTo>
                  <a:pt x="1531810" y="1524000"/>
                </a:lnTo>
                <a:lnTo>
                  <a:pt x="1549615" y="1524000"/>
                </a:lnTo>
                <a:lnTo>
                  <a:pt x="1556232" y="1511300"/>
                </a:lnTo>
                <a:lnTo>
                  <a:pt x="1562265" y="1511300"/>
                </a:lnTo>
                <a:lnTo>
                  <a:pt x="1568297" y="1498600"/>
                </a:lnTo>
                <a:lnTo>
                  <a:pt x="1574584" y="1498600"/>
                </a:lnTo>
                <a:lnTo>
                  <a:pt x="1581454" y="1473200"/>
                </a:lnTo>
                <a:lnTo>
                  <a:pt x="1586649" y="1447800"/>
                </a:lnTo>
                <a:lnTo>
                  <a:pt x="1579981" y="1447800"/>
                </a:lnTo>
                <a:lnTo>
                  <a:pt x="1567802" y="1460500"/>
                </a:lnTo>
                <a:lnTo>
                  <a:pt x="1556435" y="1447800"/>
                </a:lnTo>
                <a:lnTo>
                  <a:pt x="1564043" y="1435100"/>
                </a:lnTo>
                <a:lnTo>
                  <a:pt x="1569021" y="1435100"/>
                </a:lnTo>
                <a:lnTo>
                  <a:pt x="1571612" y="1422400"/>
                </a:lnTo>
                <a:lnTo>
                  <a:pt x="1571993" y="1409700"/>
                </a:lnTo>
                <a:lnTo>
                  <a:pt x="1559877" y="1422400"/>
                </a:lnTo>
                <a:lnTo>
                  <a:pt x="1536522" y="1422400"/>
                </a:lnTo>
                <a:lnTo>
                  <a:pt x="1525117" y="1435100"/>
                </a:lnTo>
                <a:lnTo>
                  <a:pt x="1546644" y="1397000"/>
                </a:lnTo>
                <a:lnTo>
                  <a:pt x="1561884" y="1397000"/>
                </a:lnTo>
                <a:lnTo>
                  <a:pt x="1579130" y="1409700"/>
                </a:lnTo>
                <a:lnTo>
                  <a:pt x="1606689" y="1409700"/>
                </a:lnTo>
                <a:lnTo>
                  <a:pt x="1626527" y="1397000"/>
                </a:lnTo>
                <a:lnTo>
                  <a:pt x="1646161" y="1397000"/>
                </a:lnTo>
                <a:lnTo>
                  <a:pt x="1665401" y="1384300"/>
                </a:lnTo>
                <a:lnTo>
                  <a:pt x="1684058" y="1371600"/>
                </a:lnTo>
                <a:lnTo>
                  <a:pt x="1701533" y="1358900"/>
                </a:lnTo>
                <a:lnTo>
                  <a:pt x="1709813" y="1346200"/>
                </a:lnTo>
                <a:lnTo>
                  <a:pt x="1708950" y="1333500"/>
                </a:lnTo>
                <a:lnTo>
                  <a:pt x="1698980" y="1308100"/>
                </a:lnTo>
                <a:lnTo>
                  <a:pt x="1700136" y="1308100"/>
                </a:lnTo>
                <a:lnTo>
                  <a:pt x="1704060" y="1295400"/>
                </a:lnTo>
                <a:lnTo>
                  <a:pt x="1709597" y="1282700"/>
                </a:lnTo>
                <a:lnTo>
                  <a:pt x="1715592" y="1270000"/>
                </a:lnTo>
                <a:lnTo>
                  <a:pt x="1719757" y="1244600"/>
                </a:lnTo>
                <a:lnTo>
                  <a:pt x="1723478" y="1244600"/>
                </a:lnTo>
                <a:lnTo>
                  <a:pt x="1726412" y="1231900"/>
                </a:lnTo>
                <a:lnTo>
                  <a:pt x="1728203" y="1231900"/>
                </a:lnTo>
                <a:lnTo>
                  <a:pt x="1724304" y="1206500"/>
                </a:lnTo>
                <a:lnTo>
                  <a:pt x="1716887" y="1206500"/>
                </a:lnTo>
                <a:lnTo>
                  <a:pt x="1706181" y="1193800"/>
                </a:lnTo>
                <a:lnTo>
                  <a:pt x="1692465" y="1168400"/>
                </a:lnTo>
                <a:lnTo>
                  <a:pt x="1713255" y="1181100"/>
                </a:lnTo>
                <a:lnTo>
                  <a:pt x="1736229" y="1168400"/>
                </a:lnTo>
                <a:lnTo>
                  <a:pt x="1753870" y="1168400"/>
                </a:lnTo>
                <a:lnTo>
                  <a:pt x="1758696" y="1130300"/>
                </a:lnTo>
                <a:lnTo>
                  <a:pt x="1723161" y="1130300"/>
                </a:lnTo>
                <a:lnTo>
                  <a:pt x="1725307" y="1104900"/>
                </a:lnTo>
                <a:lnTo>
                  <a:pt x="1729130" y="1066800"/>
                </a:lnTo>
                <a:lnTo>
                  <a:pt x="1729752" y="1041400"/>
                </a:lnTo>
                <a:lnTo>
                  <a:pt x="1722323" y="1003300"/>
                </a:lnTo>
                <a:lnTo>
                  <a:pt x="1746046" y="977900"/>
                </a:lnTo>
                <a:lnTo>
                  <a:pt x="1744370" y="965200"/>
                </a:lnTo>
                <a:lnTo>
                  <a:pt x="1730044" y="965200"/>
                </a:lnTo>
                <a:lnTo>
                  <a:pt x="1715808" y="939800"/>
                </a:lnTo>
                <a:lnTo>
                  <a:pt x="1703717" y="889000"/>
                </a:lnTo>
                <a:lnTo>
                  <a:pt x="1692389" y="838200"/>
                </a:lnTo>
                <a:lnTo>
                  <a:pt x="1679054" y="800100"/>
                </a:lnTo>
                <a:lnTo>
                  <a:pt x="1660931" y="749300"/>
                </a:lnTo>
                <a:lnTo>
                  <a:pt x="1651622" y="736600"/>
                </a:lnTo>
                <a:lnTo>
                  <a:pt x="1639087" y="711200"/>
                </a:lnTo>
                <a:lnTo>
                  <a:pt x="1623771" y="685800"/>
                </a:lnTo>
                <a:lnTo>
                  <a:pt x="1606054" y="660400"/>
                </a:lnTo>
                <a:lnTo>
                  <a:pt x="1598015" y="649757"/>
                </a:lnTo>
                <a:lnTo>
                  <a:pt x="1598015" y="1079500"/>
                </a:lnTo>
                <a:lnTo>
                  <a:pt x="1596694" y="1130300"/>
                </a:lnTo>
                <a:lnTo>
                  <a:pt x="1588401" y="1181100"/>
                </a:lnTo>
                <a:lnTo>
                  <a:pt x="1571256" y="1231900"/>
                </a:lnTo>
                <a:lnTo>
                  <a:pt x="1546377" y="1270000"/>
                </a:lnTo>
                <a:lnTo>
                  <a:pt x="1515224" y="1320800"/>
                </a:lnTo>
                <a:lnTo>
                  <a:pt x="1479283" y="1358900"/>
                </a:lnTo>
                <a:lnTo>
                  <a:pt x="1458112" y="1371600"/>
                </a:lnTo>
                <a:lnTo>
                  <a:pt x="1437805" y="1384300"/>
                </a:lnTo>
                <a:lnTo>
                  <a:pt x="1417904" y="1409700"/>
                </a:lnTo>
                <a:lnTo>
                  <a:pt x="1397914" y="1422400"/>
                </a:lnTo>
                <a:lnTo>
                  <a:pt x="1377480" y="1422400"/>
                </a:lnTo>
                <a:lnTo>
                  <a:pt x="1355991" y="1435100"/>
                </a:lnTo>
                <a:lnTo>
                  <a:pt x="1197762" y="1435100"/>
                </a:lnTo>
                <a:lnTo>
                  <a:pt x="1169708" y="1422400"/>
                </a:lnTo>
                <a:lnTo>
                  <a:pt x="1142339" y="1422400"/>
                </a:lnTo>
                <a:lnTo>
                  <a:pt x="1116190" y="1409700"/>
                </a:lnTo>
                <a:lnTo>
                  <a:pt x="1091793" y="1384300"/>
                </a:lnTo>
                <a:lnTo>
                  <a:pt x="1066355" y="1371600"/>
                </a:lnTo>
                <a:lnTo>
                  <a:pt x="1042339" y="1346200"/>
                </a:lnTo>
                <a:lnTo>
                  <a:pt x="1019657" y="1308100"/>
                </a:lnTo>
                <a:lnTo>
                  <a:pt x="998232" y="1282700"/>
                </a:lnTo>
                <a:lnTo>
                  <a:pt x="978522" y="1257300"/>
                </a:lnTo>
                <a:lnTo>
                  <a:pt x="960208" y="1219200"/>
                </a:lnTo>
                <a:lnTo>
                  <a:pt x="943038" y="1181100"/>
                </a:lnTo>
                <a:lnTo>
                  <a:pt x="926757" y="1155700"/>
                </a:lnTo>
                <a:lnTo>
                  <a:pt x="908164" y="1104900"/>
                </a:lnTo>
                <a:lnTo>
                  <a:pt x="891794" y="1054100"/>
                </a:lnTo>
                <a:lnTo>
                  <a:pt x="877849" y="1003300"/>
                </a:lnTo>
                <a:lnTo>
                  <a:pt x="866470" y="952500"/>
                </a:lnTo>
                <a:lnTo>
                  <a:pt x="857834" y="901700"/>
                </a:lnTo>
                <a:lnTo>
                  <a:pt x="852119" y="850900"/>
                </a:lnTo>
                <a:lnTo>
                  <a:pt x="849033" y="800100"/>
                </a:lnTo>
                <a:lnTo>
                  <a:pt x="848017" y="749300"/>
                </a:lnTo>
                <a:lnTo>
                  <a:pt x="849388" y="698500"/>
                </a:lnTo>
                <a:lnTo>
                  <a:pt x="853490" y="647700"/>
                </a:lnTo>
                <a:lnTo>
                  <a:pt x="860666" y="609600"/>
                </a:lnTo>
                <a:lnTo>
                  <a:pt x="871245" y="558800"/>
                </a:lnTo>
                <a:lnTo>
                  <a:pt x="904062" y="558800"/>
                </a:lnTo>
                <a:lnTo>
                  <a:pt x="936840" y="546100"/>
                </a:lnTo>
                <a:lnTo>
                  <a:pt x="969467" y="558800"/>
                </a:lnTo>
                <a:lnTo>
                  <a:pt x="1028814" y="558800"/>
                </a:lnTo>
                <a:lnTo>
                  <a:pt x="1066800" y="571500"/>
                </a:lnTo>
                <a:lnTo>
                  <a:pt x="1155915" y="596900"/>
                </a:lnTo>
                <a:lnTo>
                  <a:pt x="1197495" y="609600"/>
                </a:lnTo>
                <a:lnTo>
                  <a:pt x="1231379" y="622300"/>
                </a:lnTo>
                <a:lnTo>
                  <a:pt x="1254163" y="635000"/>
                </a:lnTo>
                <a:lnTo>
                  <a:pt x="1283639" y="635000"/>
                </a:lnTo>
                <a:lnTo>
                  <a:pt x="1290167" y="647700"/>
                </a:lnTo>
                <a:lnTo>
                  <a:pt x="1304988" y="647700"/>
                </a:lnTo>
                <a:lnTo>
                  <a:pt x="1338262" y="673100"/>
                </a:lnTo>
                <a:lnTo>
                  <a:pt x="1354239" y="685800"/>
                </a:lnTo>
                <a:lnTo>
                  <a:pt x="1368691" y="685800"/>
                </a:lnTo>
                <a:lnTo>
                  <a:pt x="1376451" y="698500"/>
                </a:lnTo>
                <a:lnTo>
                  <a:pt x="1390370" y="711200"/>
                </a:lnTo>
                <a:lnTo>
                  <a:pt x="1424190" y="736600"/>
                </a:lnTo>
                <a:lnTo>
                  <a:pt x="1438186" y="749300"/>
                </a:lnTo>
                <a:lnTo>
                  <a:pt x="1449235" y="762000"/>
                </a:lnTo>
                <a:lnTo>
                  <a:pt x="1456397" y="762000"/>
                </a:lnTo>
                <a:lnTo>
                  <a:pt x="1458671" y="749300"/>
                </a:lnTo>
                <a:lnTo>
                  <a:pt x="1467408" y="762000"/>
                </a:lnTo>
                <a:lnTo>
                  <a:pt x="1479931" y="774700"/>
                </a:lnTo>
                <a:lnTo>
                  <a:pt x="1494713" y="800100"/>
                </a:lnTo>
                <a:lnTo>
                  <a:pt x="1510182" y="825500"/>
                </a:lnTo>
                <a:lnTo>
                  <a:pt x="1531543" y="863600"/>
                </a:lnTo>
                <a:lnTo>
                  <a:pt x="1548790" y="889000"/>
                </a:lnTo>
                <a:lnTo>
                  <a:pt x="1560715" y="914400"/>
                </a:lnTo>
                <a:lnTo>
                  <a:pt x="1566113" y="927100"/>
                </a:lnTo>
                <a:lnTo>
                  <a:pt x="1582127" y="977900"/>
                </a:lnTo>
                <a:lnTo>
                  <a:pt x="1592973" y="1028700"/>
                </a:lnTo>
                <a:lnTo>
                  <a:pt x="1598015" y="1079500"/>
                </a:lnTo>
                <a:lnTo>
                  <a:pt x="1598015" y="649757"/>
                </a:lnTo>
                <a:lnTo>
                  <a:pt x="1586890" y="635000"/>
                </a:lnTo>
                <a:lnTo>
                  <a:pt x="1567218" y="622300"/>
                </a:lnTo>
                <a:lnTo>
                  <a:pt x="1548409" y="596900"/>
                </a:lnTo>
                <a:lnTo>
                  <a:pt x="1531835" y="596900"/>
                </a:lnTo>
                <a:lnTo>
                  <a:pt x="1498003" y="584200"/>
                </a:lnTo>
                <a:lnTo>
                  <a:pt x="1468005" y="584200"/>
                </a:lnTo>
                <a:lnTo>
                  <a:pt x="1441284" y="571500"/>
                </a:lnTo>
                <a:lnTo>
                  <a:pt x="1417256" y="533400"/>
                </a:lnTo>
                <a:lnTo>
                  <a:pt x="1427632" y="546100"/>
                </a:lnTo>
                <a:lnTo>
                  <a:pt x="1451813" y="558800"/>
                </a:lnTo>
                <a:lnTo>
                  <a:pt x="1474228" y="571500"/>
                </a:lnTo>
                <a:lnTo>
                  <a:pt x="1479283" y="546100"/>
                </a:lnTo>
                <a:lnTo>
                  <a:pt x="1472438" y="546100"/>
                </a:lnTo>
                <a:lnTo>
                  <a:pt x="1456918" y="533400"/>
                </a:lnTo>
                <a:lnTo>
                  <a:pt x="1435430" y="520700"/>
                </a:lnTo>
                <a:lnTo>
                  <a:pt x="1385874" y="495300"/>
                </a:lnTo>
                <a:lnTo>
                  <a:pt x="1363954" y="482600"/>
                </a:lnTo>
                <a:lnTo>
                  <a:pt x="1348359" y="469900"/>
                </a:lnTo>
                <a:lnTo>
                  <a:pt x="1307934" y="469900"/>
                </a:lnTo>
                <a:lnTo>
                  <a:pt x="1292974" y="457200"/>
                </a:lnTo>
                <a:lnTo>
                  <a:pt x="1248003" y="457200"/>
                </a:lnTo>
                <a:lnTo>
                  <a:pt x="1089507" y="419100"/>
                </a:lnTo>
                <a:lnTo>
                  <a:pt x="1009408" y="419100"/>
                </a:lnTo>
                <a:lnTo>
                  <a:pt x="982599" y="406400"/>
                </a:lnTo>
                <a:lnTo>
                  <a:pt x="931379" y="406400"/>
                </a:lnTo>
                <a:lnTo>
                  <a:pt x="952715" y="381000"/>
                </a:lnTo>
                <a:lnTo>
                  <a:pt x="976528" y="342900"/>
                </a:lnTo>
                <a:lnTo>
                  <a:pt x="1003109" y="317500"/>
                </a:lnTo>
                <a:lnTo>
                  <a:pt x="1032713" y="292100"/>
                </a:lnTo>
                <a:lnTo>
                  <a:pt x="1071714" y="254000"/>
                </a:lnTo>
                <a:lnTo>
                  <a:pt x="1113955" y="228600"/>
                </a:lnTo>
                <a:lnTo>
                  <a:pt x="1158976" y="203200"/>
                </a:lnTo>
                <a:lnTo>
                  <a:pt x="1206296" y="190500"/>
                </a:lnTo>
                <a:lnTo>
                  <a:pt x="1255483" y="165100"/>
                </a:lnTo>
                <a:lnTo>
                  <a:pt x="1306042" y="165100"/>
                </a:lnTo>
                <a:lnTo>
                  <a:pt x="1356868" y="152400"/>
                </a:lnTo>
                <a:lnTo>
                  <a:pt x="1516151" y="152400"/>
                </a:lnTo>
                <a:lnTo>
                  <a:pt x="1570443" y="165100"/>
                </a:lnTo>
                <a:lnTo>
                  <a:pt x="1624774" y="165100"/>
                </a:lnTo>
                <a:lnTo>
                  <a:pt x="1670824" y="177800"/>
                </a:lnTo>
                <a:lnTo>
                  <a:pt x="1716151" y="203200"/>
                </a:lnTo>
                <a:lnTo>
                  <a:pt x="1760385" y="215900"/>
                </a:lnTo>
                <a:lnTo>
                  <a:pt x="1803171" y="241300"/>
                </a:lnTo>
                <a:lnTo>
                  <a:pt x="1844154" y="254000"/>
                </a:lnTo>
                <a:lnTo>
                  <a:pt x="1882990" y="292100"/>
                </a:lnTo>
                <a:lnTo>
                  <a:pt x="1919325" y="317500"/>
                </a:lnTo>
                <a:lnTo>
                  <a:pt x="1941982" y="330200"/>
                </a:lnTo>
                <a:lnTo>
                  <a:pt x="1954161" y="342900"/>
                </a:lnTo>
                <a:lnTo>
                  <a:pt x="1954161" y="16510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2940" y="836523"/>
            <a:ext cx="12172950" cy="11296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250" spc="-780">
                <a:solidFill>
                  <a:srgbClr val="FFFFFF"/>
                </a:solidFill>
              </a:rPr>
              <a:t>Y</a:t>
            </a:r>
            <a:r>
              <a:rPr dirty="0" sz="7250" spc="204">
                <a:solidFill>
                  <a:srgbClr val="FFFFFF"/>
                </a:solidFill>
              </a:rPr>
              <a:t>a</a:t>
            </a:r>
            <a:r>
              <a:rPr dirty="0" sz="7250" spc="-254">
                <a:solidFill>
                  <a:srgbClr val="FFFFFF"/>
                </a:solidFill>
              </a:rPr>
              <a:t>z</a:t>
            </a:r>
            <a:r>
              <a:rPr dirty="0" sz="7250" spc="-500">
                <a:solidFill>
                  <a:srgbClr val="FFFFFF"/>
                </a:solidFill>
              </a:rPr>
              <a:t>ı</a:t>
            </a:r>
            <a:r>
              <a:rPr dirty="0" sz="7250" spc="-545">
                <a:solidFill>
                  <a:srgbClr val="FFFFFF"/>
                </a:solidFill>
              </a:rPr>
              <a:t>l</a:t>
            </a:r>
            <a:r>
              <a:rPr dirty="0" sz="7250" spc="-500">
                <a:solidFill>
                  <a:srgbClr val="FFFFFF"/>
                </a:solidFill>
              </a:rPr>
              <a:t>ı</a:t>
            </a:r>
            <a:r>
              <a:rPr dirty="0" sz="7250" spc="-875">
                <a:solidFill>
                  <a:srgbClr val="FFFFFF"/>
                </a:solidFill>
              </a:rPr>
              <a:t>m</a:t>
            </a:r>
            <a:r>
              <a:rPr dirty="0" sz="7250" spc="-470">
                <a:solidFill>
                  <a:srgbClr val="FFFFFF"/>
                </a:solidFill>
              </a:rPr>
              <a:t> </a:t>
            </a:r>
            <a:r>
              <a:rPr dirty="0" sz="7250" spc="-340">
                <a:solidFill>
                  <a:srgbClr val="FFFFFF"/>
                </a:solidFill>
              </a:rPr>
              <a:t>G</a:t>
            </a:r>
            <a:r>
              <a:rPr dirty="0" sz="7250" spc="-220">
                <a:solidFill>
                  <a:srgbClr val="FFFFFF"/>
                </a:solidFill>
              </a:rPr>
              <a:t>e</a:t>
            </a:r>
            <a:r>
              <a:rPr dirty="0" sz="7250" spc="-545">
                <a:solidFill>
                  <a:srgbClr val="FFFFFF"/>
                </a:solidFill>
              </a:rPr>
              <a:t>l</a:t>
            </a:r>
            <a:r>
              <a:rPr dirty="0" sz="7250" spc="-500">
                <a:solidFill>
                  <a:srgbClr val="FFFFFF"/>
                </a:solidFill>
              </a:rPr>
              <a:t>i</a:t>
            </a:r>
            <a:r>
              <a:rPr dirty="0" sz="7250" spc="-229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7250" spc="75">
                <a:solidFill>
                  <a:srgbClr val="FFFFFF"/>
                </a:solidFill>
              </a:rPr>
              <a:t>t</a:t>
            </a:r>
            <a:r>
              <a:rPr dirty="0" sz="7250" spc="-500">
                <a:solidFill>
                  <a:srgbClr val="FFFFFF"/>
                </a:solidFill>
              </a:rPr>
              <a:t>i</a:t>
            </a:r>
            <a:r>
              <a:rPr dirty="0" sz="7250" spc="-254">
                <a:solidFill>
                  <a:srgbClr val="FFFFFF"/>
                </a:solidFill>
              </a:rPr>
              <a:t>r</a:t>
            </a:r>
            <a:r>
              <a:rPr dirty="0" sz="7250" spc="-880">
                <a:solidFill>
                  <a:srgbClr val="FFFFFF"/>
                </a:solidFill>
              </a:rPr>
              <a:t>m</a:t>
            </a:r>
            <a:r>
              <a:rPr dirty="0" sz="7250" spc="-215">
                <a:solidFill>
                  <a:srgbClr val="FFFFFF"/>
                </a:solidFill>
              </a:rPr>
              <a:t>e</a:t>
            </a:r>
            <a:r>
              <a:rPr dirty="0" sz="7250" spc="-470">
                <a:solidFill>
                  <a:srgbClr val="FFFFFF"/>
                </a:solidFill>
              </a:rPr>
              <a:t> </a:t>
            </a:r>
            <a:r>
              <a:rPr dirty="0" sz="7250" spc="-135">
                <a:solidFill>
                  <a:srgbClr val="FFFFFF"/>
                </a:solidFill>
              </a:rPr>
              <a:t>S</a:t>
            </a:r>
            <a:r>
              <a:rPr dirty="0" sz="7250" spc="-570">
                <a:solidFill>
                  <a:srgbClr val="FFFFFF"/>
                </a:solidFill>
              </a:rPr>
              <a:t>ü</a:t>
            </a:r>
            <a:r>
              <a:rPr dirty="0" sz="7250" spc="-254">
                <a:solidFill>
                  <a:srgbClr val="FFFFFF"/>
                </a:solidFill>
              </a:rPr>
              <a:t>r</a:t>
            </a:r>
            <a:r>
              <a:rPr dirty="0" sz="7250" spc="-220">
                <a:solidFill>
                  <a:srgbClr val="FFFFFF"/>
                </a:solidFill>
              </a:rPr>
              <a:t>e</a:t>
            </a:r>
            <a:r>
              <a:rPr dirty="0" sz="7250" spc="-1130">
                <a:solidFill>
                  <a:srgbClr val="FFFFFF"/>
                </a:solidFill>
              </a:rPr>
              <a:t>c</a:t>
            </a:r>
            <a:r>
              <a:rPr dirty="0" sz="7250" spc="-500">
                <a:solidFill>
                  <a:srgbClr val="FFFFFF"/>
                </a:solidFill>
              </a:rPr>
              <a:t>i</a:t>
            </a:r>
            <a:r>
              <a:rPr dirty="0" sz="7250" spc="-525">
                <a:solidFill>
                  <a:srgbClr val="FFFFFF"/>
                </a:solidFill>
              </a:rPr>
              <a:t>n</a:t>
            </a:r>
            <a:r>
              <a:rPr dirty="0" sz="7250" spc="200">
                <a:solidFill>
                  <a:srgbClr val="FFFFFF"/>
                </a:solidFill>
              </a:rPr>
              <a:t>d</a:t>
            </a:r>
            <a:r>
              <a:rPr dirty="0" sz="7250" spc="-215">
                <a:solidFill>
                  <a:srgbClr val="FFFFFF"/>
                </a:solidFill>
              </a:rPr>
              <a:t>e</a:t>
            </a:r>
            <a:r>
              <a:rPr dirty="0" sz="7250" spc="-470">
                <a:solidFill>
                  <a:srgbClr val="FFFFFF"/>
                </a:solidFill>
              </a:rPr>
              <a:t> </a:t>
            </a:r>
            <a:r>
              <a:rPr dirty="0" sz="7250" spc="-525">
                <a:solidFill>
                  <a:srgbClr val="FFFFFF"/>
                </a:solidFill>
              </a:rPr>
              <a:t>U</a:t>
            </a:r>
            <a:r>
              <a:rPr dirty="0" sz="7250" spc="-270">
                <a:solidFill>
                  <a:srgbClr val="FFFFFF"/>
                </a:solidFill>
              </a:rPr>
              <a:t>s</a:t>
            </a:r>
            <a:r>
              <a:rPr dirty="0" sz="7250" spc="-215">
                <a:solidFill>
                  <a:srgbClr val="FFFFFF"/>
                </a:solidFill>
              </a:rPr>
              <a:t>e</a:t>
            </a:r>
            <a:endParaRPr sz="72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9270" y="1583548"/>
            <a:ext cx="7300595" cy="1129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71395" algn="l"/>
              </a:tabLst>
            </a:pPr>
            <a:r>
              <a:rPr dirty="0" sz="7250" spc="-4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7250" spc="20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50" spc="-2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250" spc="-2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7250" spc="27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250" spc="-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50" spc="-1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7250" spc="20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50" spc="47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7250" spc="-25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250" spc="20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50" spc="-8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250" spc="-54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50" spc="20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50" spc="-25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250" spc="-500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endParaRPr sz="72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5505" y="3245640"/>
            <a:ext cx="4953000" cy="6823075"/>
            <a:chOff x="2065505" y="3245640"/>
            <a:chExt cx="4953000" cy="6823075"/>
          </a:xfrm>
        </p:grpSpPr>
        <p:sp>
          <p:nvSpPr>
            <p:cNvPr id="5" name="object 5"/>
            <p:cNvSpPr/>
            <p:nvPr/>
          </p:nvSpPr>
          <p:spPr>
            <a:xfrm>
              <a:off x="2065505" y="3245640"/>
              <a:ext cx="4953000" cy="6823075"/>
            </a:xfrm>
            <a:custGeom>
              <a:avLst/>
              <a:gdLst/>
              <a:ahLst/>
              <a:cxnLst/>
              <a:rect l="l" t="t" r="r" b="b"/>
              <a:pathLst>
                <a:path w="4953000" h="6823075">
                  <a:moveTo>
                    <a:pt x="1970961" y="645871"/>
                  </a:moveTo>
                  <a:lnTo>
                    <a:pt x="1597237" y="645871"/>
                  </a:lnTo>
                  <a:lnTo>
                    <a:pt x="1597237" y="368575"/>
                  </a:lnTo>
                  <a:lnTo>
                    <a:pt x="1640726" y="299501"/>
                  </a:lnTo>
                  <a:lnTo>
                    <a:pt x="1658628" y="214983"/>
                  </a:lnTo>
                  <a:lnTo>
                    <a:pt x="1717560" y="161275"/>
                  </a:lnTo>
                  <a:lnTo>
                    <a:pt x="1894126" y="161275"/>
                  </a:lnTo>
                  <a:lnTo>
                    <a:pt x="2359975" y="0"/>
                  </a:lnTo>
                  <a:lnTo>
                    <a:pt x="2351340" y="39675"/>
                  </a:lnTo>
                  <a:lnTo>
                    <a:pt x="2337001" y="94737"/>
                  </a:lnTo>
                  <a:lnTo>
                    <a:pt x="2301302" y="123542"/>
                  </a:lnTo>
                  <a:lnTo>
                    <a:pt x="2295971" y="125470"/>
                  </a:lnTo>
                  <a:lnTo>
                    <a:pt x="2292778" y="146170"/>
                  </a:lnTo>
                  <a:lnTo>
                    <a:pt x="2285752" y="156800"/>
                  </a:lnTo>
                  <a:lnTo>
                    <a:pt x="2278727" y="160716"/>
                  </a:lnTo>
                  <a:lnTo>
                    <a:pt x="2275533" y="161275"/>
                  </a:lnTo>
                  <a:lnTo>
                    <a:pt x="2253502" y="165669"/>
                  </a:lnTo>
                  <a:lnTo>
                    <a:pt x="2237471" y="175336"/>
                  </a:lnTo>
                  <a:lnTo>
                    <a:pt x="2227679" y="185003"/>
                  </a:lnTo>
                  <a:lnTo>
                    <a:pt x="2224361" y="189397"/>
                  </a:lnTo>
                  <a:lnTo>
                    <a:pt x="2121592" y="197436"/>
                  </a:lnTo>
                  <a:lnTo>
                    <a:pt x="2041505" y="251229"/>
                  </a:lnTo>
                  <a:lnTo>
                    <a:pt x="1989496" y="311967"/>
                  </a:lnTo>
                  <a:lnTo>
                    <a:pt x="1970961" y="340838"/>
                  </a:lnTo>
                  <a:lnTo>
                    <a:pt x="1970961" y="645871"/>
                  </a:lnTo>
                  <a:close/>
                </a:path>
                <a:path w="4953000" h="6823075">
                  <a:moveTo>
                    <a:pt x="176642" y="422359"/>
                  </a:moveTo>
                  <a:lnTo>
                    <a:pt x="176642" y="368575"/>
                  </a:lnTo>
                  <a:lnTo>
                    <a:pt x="214983" y="296888"/>
                  </a:lnTo>
                  <a:lnTo>
                    <a:pt x="226879" y="276800"/>
                  </a:lnTo>
                  <a:lnTo>
                    <a:pt x="225557" y="255004"/>
                  </a:lnTo>
                  <a:lnTo>
                    <a:pt x="218948" y="237516"/>
                  </a:lnTo>
                  <a:lnTo>
                    <a:pt x="214983" y="230350"/>
                  </a:lnTo>
                  <a:lnTo>
                    <a:pt x="650174" y="199616"/>
                  </a:lnTo>
                  <a:lnTo>
                    <a:pt x="852403" y="38417"/>
                  </a:lnTo>
                  <a:lnTo>
                    <a:pt x="855636" y="45015"/>
                  </a:lnTo>
                  <a:lnTo>
                    <a:pt x="862939" y="66250"/>
                  </a:lnTo>
                  <a:lnTo>
                    <a:pt x="870717" y="104283"/>
                  </a:lnTo>
                  <a:lnTo>
                    <a:pt x="875376" y="161275"/>
                  </a:lnTo>
                  <a:lnTo>
                    <a:pt x="870488" y="211460"/>
                  </a:lnTo>
                  <a:lnTo>
                    <a:pt x="857186" y="234518"/>
                  </a:lnTo>
                  <a:lnTo>
                    <a:pt x="843854" y="240569"/>
                  </a:lnTo>
                  <a:lnTo>
                    <a:pt x="837036" y="240569"/>
                  </a:lnTo>
                  <a:lnTo>
                    <a:pt x="775063" y="261720"/>
                  </a:lnTo>
                  <a:lnTo>
                    <a:pt x="731090" y="298214"/>
                  </a:lnTo>
                  <a:lnTo>
                    <a:pt x="704881" y="332777"/>
                  </a:lnTo>
                  <a:lnTo>
                    <a:pt x="696198" y="348137"/>
                  </a:lnTo>
                  <a:lnTo>
                    <a:pt x="696198" y="389090"/>
                  </a:lnTo>
                  <a:lnTo>
                    <a:pt x="281598" y="389090"/>
                  </a:lnTo>
                  <a:lnTo>
                    <a:pt x="176642" y="422359"/>
                  </a:lnTo>
                  <a:close/>
                </a:path>
                <a:path w="4953000" h="6823075">
                  <a:moveTo>
                    <a:pt x="3284064" y="645871"/>
                  </a:moveTo>
                  <a:lnTo>
                    <a:pt x="2874459" y="645871"/>
                  </a:lnTo>
                  <a:lnTo>
                    <a:pt x="2874459" y="355821"/>
                  </a:lnTo>
                  <a:lnTo>
                    <a:pt x="2982028" y="161275"/>
                  </a:lnTo>
                  <a:lnTo>
                    <a:pt x="3261014" y="161275"/>
                  </a:lnTo>
                  <a:lnTo>
                    <a:pt x="3565586" y="110103"/>
                  </a:lnTo>
                  <a:lnTo>
                    <a:pt x="3491364" y="212447"/>
                  </a:lnTo>
                  <a:lnTo>
                    <a:pt x="3440192" y="250865"/>
                  </a:lnTo>
                  <a:lnTo>
                    <a:pt x="3447876" y="294353"/>
                  </a:lnTo>
                  <a:lnTo>
                    <a:pt x="3284064" y="353208"/>
                  </a:lnTo>
                  <a:lnTo>
                    <a:pt x="3284064" y="645871"/>
                  </a:lnTo>
                  <a:close/>
                </a:path>
                <a:path w="4953000" h="6823075">
                  <a:moveTo>
                    <a:pt x="1318251" y="645871"/>
                  </a:moveTo>
                  <a:lnTo>
                    <a:pt x="916329" y="645871"/>
                  </a:lnTo>
                  <a:lnTo>
                    <a:pt x="916329" y="404457"/>
                  </a:lnTo>
                  <a:lnTo>
                    <a:pt x="977797" y="161275"/>
                  </a:lnTo>
                  <a:lnTo>
                    <a:pt x="1538382" y="161275"/>
                  </a:lnTo>
                  <a:lnTo>
                    <a:pt x="1534420" y="170635"/>
                  </a:lnTo>
                  <a:lnTo>
                    <a:pt x="1523976" y="193911"/>
                  </a:lnTo>
                  <a:lnTo>
                    <a:pt x="1509209" y="223900"/>
                  </a:lnTo>
                  <a:lnTo>
                    <a:pt x="1492281" y="253400"/>
                  </a:lnTo>
                  <a:lnTo>
                    <a:pt x="1486951" y="276501"/>
                  </a:lnTo>
                  <a:lnTo>
                    <a:pt x="1497698" y="292413"/>
                  </a:lnTo>
                  <a:lnTo>
                    <a:pt x="1512767" y="301611"/>
                  </a:lnTo>
                  <a:lnTo>
                    <a:pt x="1520403" y="304572"/>
                  </a:lnTo>
                  <a:lnTo>
                    <a:pt x="1492281" y="340454"/>
                  </a:lnTo>
                  <a:lnTo>
                    <a:pt x="1318251" y="340454"/>
                  </a:lnTo>
                  <a:lnTo>
                    <a:pt x="1318251" y="645871"/>
                  </a:lnTo>
                  <a:close/>
                </a:path>
                <a:path w="4953000" h="6823075">
                  <a:moveTo>
                    <a:pt x="2644109" y="645871"/>
                  </a:moveTo>
                  <a:lnTo>
                    <a:pt x="2244799" y="645871"/>
                  </a:lnTo>
                  <a:lnTo>
                    <a:pt x="2244799" y="383942"/>
                  </a:lnTo>
                  <a:lnTo>
                    <a:pt x="2317149" y="325628"/>
                  </a:lnTo>
                  <a:lnTo>
                    <a:pt x="2334389" y="312255"/>
                  </a:lnTo>
                  <a:lnTo>
                    <a:pt x="2348027" y="286525"/>
                  </a:lnTo>
                  <a:lnTo>
                    <a:pt x="2370539" y="234864"/>
                  </a:lnTo>
                  <a:lnTo>
                    <a:pt x="2391611" y="184153"/>
                  </a:lnTo>
                  <a:lnTo>
                    <a:pt x="2400927" y="161275"/>
                  </a:lnTo>
                  <a:lnTo>
                    <a:pt x="2697893" y="161275"/>
                  </a:lnTo>
                  <a:lnTo>
                    <a:pt x="2910341" y="194545"/>
                  </a:lnTo>
                  <a:lnTo>
                    <a:pt x="2834892" y="360892"/>
                  </a:lnTo>
                  <a:lnTo>
                    <a:pt x="2644109" y="360892"/>
                  </a:lnTo>
                  <a:lnTo>
                    <a:pt x="2644109" y="645871"/>
                  </a:lnTo>
                  <a:close/>
                </a:path>
                <a:path w="4953000" h="6823075">
                  <a:moveTo>
                    <a:pt x="3913724" y="645871"/>
                  </a:moveTo>
                  <a:lnTo>
                    <a:pt x="3522098" y="645871"/>
                  </a:lnTo>
                  <a:lnTo>
                    <a:pt x="3522098" y="307184"/>
                  </a:lnTo>
                  <a:lnTo>
                    <a:pt x="3583489" y="263619"/>
                  </a:lnTo>
                  <a:lnTo>
                    <a:pt x="3621870" y="235764"/>
                  </a:lnTo>
                  <a:lnTo>
                    <a:pt x="3638887" y="201902"/>
                  </a:lnTo>
                  <a:lnTo>
                    <a:pt x="3642937" y="173312"/>
                  </a:lnTo>
                  <a:lnTo>
                    <a:pt x="3642421" y="161275"/>
                  </a:lnTo>
                  <a:lnTo>
                    <a:pt x="4016068" y="161275"/>
                  </a:lnTo>
                  <a:lnTo>
                    <a:pt x="4177344" y="225279"/>
                  </a:lnTo>
                  <a:lnTo>
                    <a:pt x="4051949" y="350673"/>
                  </a:lnTo>
                  <a:lnTo>
                    <a:pt x="3913724" y="350673"/>
                  </a:lnTo>
                  <a:lnTo>
                    <a:pt x="3913724" y="645871"/>
                  </a:lnTo>
                  <a:close/>
                </a:path>
                <a:path w="4953000" h="6823075">
                  <a:moveTo>
                    <a:pt x="4568970" y="645871"/>
                  </a:moveTo>
                  <a:lnTo>
                    <a:pt x="4187563" y="645871"/>
                  </a:lnTo>
                  <a:lnTo>
                    <a:pt x="4187563" y="378871"/>
                  </a:lnTo>
                  <a:lnTo>
                    <a:pt x="4466549" y="161275"/>
                  </a:lnTo>
                  <a:lnTo>
                    <a:pt x="4743077" y="161275"/>
                  </a:lnTo>
                  <a:lnTo>
                    <a:pt x="4692788" y="329169"/>
                  </a:lnTo>
                  <a:lnTo>
                    <a:pt x="4673566" y="329169"/>
                  </a:lnTo>
                  <a:lnTo>
                    <a:pt x="4664314" y="330158"/>
                  </a:lnTo>
                  <a:lnTo>
                    <a:pt x="4612458" y="330158"/>
                  </a:lnTo>
                  <a:lnTo>
                    <a:pt x="4592020" y="396773"/>
                  </a:lnTo>
                  <a:lnTo>
                    <a:pt x="4568970" y="417211"/>
                  </a:lnTo>
                  <a:lnTo>
                    <a:pt x="4568970" y="645871"/>
                  </a:lnTo>
                  <a:close/>
                </a:path>
                <a:path w="4953000" h="6823075">
                  <a:moveTo>
                    <a:pt x="843394" y="240778"/>
                  </a:moveTo>
                  <a:lnTo>
                    <a:pt x="837036" y="240569"/>
                  </a:lnTo>
                  <a:lnTo>
                    <a:pt x="843854" y="240569"/>
                  </a:lnTo>
                  <a:lnTo>
                    <a:pt x="843394" y="240778"/>
                  </a:lnTo>
                  <a:close/>
                </a:path>
                <a:path w="4953000" h="6823075">
                  <a:moveTo>
                    <a:pt x="4953000" y="645871"/>
                  </a:moveTo>
                  <a:lnTo>
                    <a:pt x="4824983" y="645871"/>
                  </a:lnTo>
                  <a:lnTo>
                    <a:pt x="4824983" y="383942"/>
                  </a:lnTo>
                  <a:lnTo>
                    <a:pt x="4953000" y="243342"/>
                  </a:lnTo>
                  <a:lnTo>
                    <a:pt x="4953000" y="645871"/>
                  </a:lnTo>
                  <a:close/>
                </a:path>
                <a:path w="4953000" h="6823075">
                  <a:moveTo>
                    <a:pt x="4689293" y="340838"/>
                  </a:moveTo>
                  <a:lnTo>
                    <a:pt x="4673566" y="329169"/>
                  </a:lnTo>
                  <a:lnTo>
                    <a:pt x="4692788" y="329169"/>
                  </a:lnTo>
                  <a:lnTo>
                    <a:pt x="4689293" y="340838"/>
                  </a:lnTo>
                  <a:close/>
                </a:path>
                <a:path w="4953000" h="6823075">
                  <a:moveTo>
                    <a:pt x="4650875" y="340838"/>
                  </a:moveTo>
                  <a:lnTo>
                    <a:pt x="4612458" y="330158"/>
                  </a:lnTo>
                  <a:lnTo>
                    <a:pt x="4664314" y="330158"/>
                  </a:lnTo>
                  <a:lnTo>
                    <a:pt x="4661440" y="330465"/>
                  </a:lnTo>
                  <a:lnTo>
                    <a:pt x="4653637" y="336948"/>
                  </a:lnTo>
                  <a:lnTo>
                    <a:pt x="4650875" y="340838"/>
                  </a:lnTo>
                  <a:close/>
                </a:path>
                <a:path w="4953000" h="6823075">
                  <a:moveTo>
                    <a:pt x="4003313" y="399309"/>
                  </a:moveTo>
                  <a:lnTo>
                    <a:pt x="3913724" y="350673"/>
                  </a:lnTo>
                  <a:lnTo>
                    <a:pt x="4051949" y="350673"/>
                  </a:lnTo>
                  <a:lnTo>
                    <a:pt x="4003313" y="399309"/>
                  </a:lnTo>
                  <a:close/>
                </a:path>
                <a:path w="4953000" h="6823075">
                  <a:moveTo>
                    <a:pt x="2823287" y="386478"/>
                  </a:moveTo>
                  <a:lnTo>
                    <a:pt x="2644109" y="360892"/>
                  </a:lnTo>
                  <a:lnTo>
                    <a:pt x="2834892" y="360892"/>
                  </a:lnTo>
                  <a:lnTo>
                    <a:pt x="2823287" y="386478"/>
                  </a:lnTo>
                  <a:close/>
                </a:path>
                <a:path w="4953000" h="6823075">
                  <a:moveTo>
                    <a:pt x="696198" y="645871"/>
                  </a:moveTo>
                  <a:lnTo>
                    <a:pt x="281598" y="645871"/>
                  </a:lnTo>
                  <a:lnTo>
                    <a:pt x="281598" y="389090"/>
                  </a:lnTo>
                  <a:lnTo>
                    <a:pt x="696198" y="389090"/>
                  </a:lnTo>
                  <a:lnTo>
                    <a:pt x="696198" y="645871"/>
                  </a:lnTo>
                  <a:close/>
                </a:path>
                <a:path w="4953000" h="6823075">
                  <a:moveTo>
                    <a:pt x="4953000" y="6822787"/>
                  </a:moveTo>
                  <a:lnTo>
                    <a:pt x="0" y="6822787"/>
                  </a:lnTo>
                  <a:lnTo>
                    <a:pt x="0" y="627124"/>
                  </a:lnTo>
                  <a:lnTo>
                    <a:pt x="53784" y="598925"/>
                  </a:lnTo>
                  <a:lnTo>
                    <a:pt x="53784" y="645871"/>
                  </a:lnTo>
                  <a:lnTo>
                    <a:pt x="4953000" y="645871"/>
                  </a:lnTo>
                  <a:lnTo>
                    <a:pt x="4953000" y="6822787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75571" y="3245640"/>
              <a:ext cx="4743450" cy="6602730"/>
            </a:xfrm>
            <a:custGeom>
              <a:avLst/>
              <a:gdLst/>
              <a:ahLst/>
              <a:cxnLst/>
              <a:rect l="l" t="t" r="r" b="b"/>
              <a:pathLst>
                <a:path w="4743450" h="6602730">
                  <a:moveTo>
                    <a:pt x="4742934" y="6602321"/>
                  </a:moveTo>
                  <a:lnTo>
                    <a:pt x="0" y="6602321"/>
                  </a:lnTo>
                  <a:lnTo>
                    <a:pt x="0" y="6562982"/>
                  </a:lnTo>
                  <a:lnTo>
                    <a:pt x="4742934" y="6562982"/>
                  </a:lnTo>
                  <a:lnTo>
                    <a:pt x="4742934" y="6602321"/>
                  </a:lnTo>
                  <a:close/>
                </a:path>
                <a:path w="4743450" h="6602730">
                  <a:moveTo>
                    <a:pt x="575644" y="6145539"/>
                  </a:moveTo>
                  <a:lnTo>
                    <a:pt x="346831" y="6145539"/>
                  </a:lnTo>
                  <a:lnTo>
                    <a:pt x="346831" y="6106200"/>
                  </a:lnTo>
                  <a:lnTo>
                    <a:pt x="575644" y="6106200"/>
                  </a:lnTo>
                  <a:lnTo>
                    <a:pt x="575644" y="6145539"/>
                  </a:lnTo>
                  <a:close/>
                </a:path>
                <a:path w="4743450" h="6602730">
                  <a:moveTo>
                    <a:pt x="1033195" y="6145539"/>
                  </a:moveTo>
                  <a:lnTo>
                    <a:pt x="804458" y="6145539"/>
                  </a:lnTo>
                  <a:lnTo>
                    <a:pt x="804458" y="6106200"/>
                  </a:lnTo>
                  <a:lnTo>
                    <a:pt x="1033195" y="6106200"/>
                  </a:lnTo>
                  <a:lnTo>
                    <a:pt x="1033195" y="6145539"/>
                  </a:lnTo>
                  <a:close/>
                </a:path>
                <a:path w="4743450" h="6602730">
                  <a:moveTo>
                    <a:pt x="1490821" y="6145539"/>
                  </a:moveTo>
                  <a:lnTo>
                    <a:pt x="1262008" y="6145539"/>
                  </a:lnTo>
                  <a:lnTo>
                    <a:pt x="1262008" y="6106200"/>
                  </a:lnTo>
                  <a:lnTo>
                    <a:pt x="1490821" y="6106200"/>
                  </a:lnTo>
                  <a:lnTo>
                    <a:pt x="1490821" y="6145539"/>
                  </a:lnTo>
                  <a:close/>
                </a:path>
                <a:path w="4743450" h="6602730">
                  <a:moveTo>
                    <a:pt x="1948448" y="6145539"/>
                  </a:moveTo>
                  <a:lnTo>
                    <a:pt x="1719635" y="6145539"/>
                  </a:lnTo>
                  <a:lnTo>
                    <a:pt x="1719635" y="6106200"/>
                  </a:lnTo>
                  <a:lnTo>
                    <a:pt x="1948448" y="6106200"/>
                  </a:lnTo>
                  <a:lnTo>
                    <a:pt x="1948448" y="6145539"/>
                  </a:lnTo>
                  <a:close/>
                </a:path>
                <a:path w="4743450" h="6602730">
                  <a:moveTo>
                    <a:pt x="2406075" y="6145539"/>
                  </a:moveTo>
                  <a:lnTo>
                    <a:pt x="2177262" y="6145539"/>
                  </a:lnTo>
                  <a:lnTo>
                    <a:pt x="2177262" y="6106200"/>
                  </a:lnTo>
                  <a:lnTo>
                    <a:pt x="2406075" y="6106200"/>
                  </a:lnTo>
                  <a:lnTo>
                    <a:pt x="2406075" y="6145539"/>
                  </a:lnTo>
                  <a:close/>
                </a:path>
                <a:path w="4743450" h="6602730">
                  <a:moveTo>
                    <a:pt x="2863625" y="6145539"/>
                  </a:moveTo>
                  <a:lnTo>
                    <a:pt x="2634812" y="6145539"/>
                  </a:lnTo>
                  <a:lnTo>
                    <a:pt x="2634812" y="6106200"/>
                  </a:lnTo>
                  <a:lnTo>
                    <a:pt x="2863625" y="6106200"/>
                  </a:lnTo>
                  <a:lnTo>
                    <a:pt x="2863625" y="6145539"/>
                  </a:lnTo>
                  <a:close/>
                </a:path>
                <a:path w="4743450" h="6602730">
                  <a:moveTo>
                    <a:pt x="3321252" y="6145539"/>
                  </a:moveTo>
                  <a:lnTo>
                    <a:pt x="3092439" y="6145539"/>
                  </a:lnTo>
                  <a:lnTo>
                    <a:pt x="3092439" y="6106200"/>
                  </a:lnTo>
                  <a:lnTo>
                    <a:pt x="3321252" y="6106200"/>
                  </a:lnTo>
                  <a:lnTo>
                    <a:pt x="3321252" y="6145539"/>
                  </a:lnTo>
                  <a:close/>
                </a:path>
                <a:path w="4743450" h="6602730">
                  <a:moveTo>
                    <a:pt x="3778879" y="6145539"/>
                  </a:moveTo>
                  <a:lnTo>
                    <a:pt x="3550066" y="6145539"/>
                  </a:lnTo>
                  <a:lnTo>
                    <a:pt x="3550066" y="6106200"/>
                  </a:lnTo>
                  <a:lnTo>
                    <a:pt x="3778879" y="6106200"/>
                  </a:lnTo>
                  <a:lnTo>
                    <a:pt x="3778879" y="6145539"/>
                  </a:lnTo>
                  <a:close/>
                </a:path>
                <a:path w="4743450" h="6602730">
                  <a:moveTo>
                    <a:pt x="4236506" y="6145539"/>
                  </a:moveTo>
                  <a:lnTo>
                    <a:pt x="4007693" y="6145539"/>
                  </a:lnTo>
                  <a:lnTo>
                    <a:pt x="4007693" y="6106200"/>
                  </a:lnTo>
                  <a:lnTo>
                    <a:pt x="4236506" y="6106200"/>
                  </a:lnTo>
                  <a:lnTo>
                    <a:pt x="4236506" y="6145539"/>
                  </a:lnTo>
                  <a:close/>
                </a:path>
                <a:path w="4743450" h="6602730">
                  <a:moveTo>
                    <a:pt x="4694056" y="6145539"/>
                  </a:moveTo>
                  <a:lnTo>
                    <a:pt x="4465243" y="6145539"/>
                  </a:lnTo>
                  <a:lnTo>
                    <a:pt x="4465243" y="6106200"/>
                  </a:lnTo>
                  <a:lnTo>
                    <a:pt x="4694056" y="6106200"/>
                  </a:lnTo>
                  <a:lnTo>
                    <a:pt x="4694056" y="6145539"/>
                  </a:lnTo>
                  <a:close/>
                </a:path>
                <a:path w="4743450" h="6602730">
                  <a:moveTo>
                    <a:pt x="118017" y="6145539"/>
                  </a:moveTo>
                  <a:lnTo>
                    <a:pt x="0" y="6145539"/>
                  </a:lnTo>
                  <a:lnTo>
                    <a:pt x="0" y="6106200"/>
                  </a:lnTo>
                  <a:lnTo>
                    <a:pt x="118017" y="6106200"/>
                  </a:lnTo>
                  <a:lnTo>
                    <a:pt x="118017" y="6145539"/>
                  </a:lnTo>
                  <a:close/>
                </a:path>
                <a:path w="4743450" h="6602730">
                  <a:moveTo>
                    <a:pt x="4742934" y="5688757"/>
                  </a:moveTo>
                  <a:lnTo>
                    <a:pt x="0" y="5688757"/>
                  </a:lnTo>
                  <a:lnTo>
                    <a:pt x="0" y="5649418"/>
                  </a:lnTo>
                  <a:lnTo>
                    <a:pt x="4742934" y="5649418"/>
                  </a:lnTo>
                  <a:lnTo>
                    <a:pt x="4742934" y="5688757"/>
                  </a:lnTo>
                  <a:close/>
                </a:path>
                <a:path w="4743450" h="6602730">
                  <a:moveTo>
                    <a:pt x="4742934" y="5231976"/>
                  </a:moveTo>
                  <a:lnTo>
                    <a:pt x="0" y="5231976"/>
                  </a:lnTo>
                  <a:lnTo>
                    <a:pt x="0" y="5192636"/>
                  </a:lnTo>
                  <a:lnTo>
                    <a:pt x="4742934" y="5192636"/>
                  </a:lnTo>
                  <a:lnTo>
                    <a:pt x="4742934" y="5231976"/>
                  </a:lnTo>
                  <a:close/>
                </a:path>
                <a:path w="4743450" h="6602730">
                  <a:moveTo>
                    <a:pt x="575644" y="4775194"/>
                  </a:moveTo>
                  <a:lnTo>
                    <a:pt x="346831" y="4775194"/>
                  </a:lnTo>
                  <a:lnTo>
                    <a:pt x="346831" y="4735854"/>
                  </a:lnTo>
                  <a:lnTo>
                    <a:pt x="575644" y="4735854"/>
                  </a:lnTo>
                  <a:lnTo>
                    <a:pt x="575644" y="4775194"/>
                  </a:lnTo>
                  <a:close/>
                </a:path>
                <a:path w="4743450" h="6602730">
                  <a:moveTo>
                    <a:pt x="1033195" y="4775194"/>
                  </a:moveTo>
                  <a:lnTo>
                    <a:pt x="804458" y="4775194"/>
                  </a:lnTo>
                  <a:lnTo>
                    <a:pt x="804458" y="4735854"/>
                  </a:lnTo>
                  <a:lnTo>
                    <a:pt x="1033195" y="4735854"/>
                  </a:lnTo>
                  <a:lnTo>
                    <a:pt x="1033195" y="4775194"/>
                  </a:lnTo>
                  <a:close/>
                </a:path>
                <a:path w="4743450" h="6602730">
                  <a:moveTo>
                    <a:pt x="1490821" y="4775194"/>
                  </a:moveTo>
                  <a:lnTo>
                    <a:pt x="1262008" y="4775194"/>
                  </a:lnTo>
                  <a:lnTo>
                    <a:pt x="1262008" y="4735854"/>
                  </a:lnTo>
                  <a:lnTo>
                    <a:pt x="1490821" y="4735854"/>
                  </a:lnTo>
                  <a:lnTo>
                    <a:pt x="1490821" y="4775194"/>
                  </a:lnTo>
                  <a:close/>
                </a:path>
                <a:path w="4743450" h="6602730">
                  <a:moveTo>
                    <a:pt x="1948448" y="4775194"/>
                  </a:moveTo>
                  <a:lnTo>
                    <a:pt x="1719635" y="4775194"/>
                  </a:lnTo>
                  <a:lnTo>
                    <a:pt x="1719635" y="4735854"/>
                  </a:lnTo>
                  <a:lnTo>
                    <a:pt x="1948448" y="4735854"/>
                  </a:lnTo>
                  <a:lnTo>
                    <a:pt x="1948448" y="4775194"/>
                  </a:lnTo>
                  <a:close/>
                </a:path>
                <a:path w="4743450" h="6602730">
                  <a:moveTo>
                    <a:pt x="2406075" y="4775194"/>
                  </a:moveTo>
                  <a:lnTo>
                    <a:pt x="2177262" y="4775194"/>
                  </a:lnTo>
                  <a:lnTo>
                    <a:pt x="2177262" y="4735854"/>
                  </a:lnTo>
                  <a:lnTo>
                    <a:pt x="2406075" y="4735854"/>
                  </a:lnTo>
                  <a:lnTo>
                    <a:pt x="2406075" y="4775194"/>
                  </a:lnTo>
                  <a:close/>
                </a:path>
                <a:path w="4743450" h="6602730">
                  <a:moveTo>
                    <a:pt x="2863625" y="4775194"/>
                  </a:moveTo>
                  <a:lnTo>
                    <a:pt x="2634812" y="4775194"/>
                  </a:lnTo>
                  <a:lnTo>
                    <a:pt x="2634812" y="4735854"/>
                  </a:lnTo>
                  <a:lnTo>
                    <a:pt x="2863625" y="4735854"/>
                  </a:lnTo>
                  <a:lnTo>
                    <a:pt x="2863625" y="4775194"/>
                  </a:lnTo>
                  <a:close/>
                </a:path>
                <a:path w="4743450" h="6602730">
                  <a:moveTo>
                    <a:pt x="3321252" y="4775194"/>
                  </a:moveTo>
                  <a:lnTo>
                    <a:pt x="3092439" y="4775194"/>
                  </a:lnTo>
                  <a:lnTo>
                    <a:pt x="3092439" y="4735854"/>
                  </a:lnTo>
                  <a:lnTo>
                    <a:pt x="3321252" y="4735854"/>
                  </a:lnTo>
                  <a:lnTo>
                    <a:pt x="3321252" y="4775194"/>
                  </a:lnTo>
                  <a:close/>
                </a:path>
                <a:path w="4743450" h="6602730">
                  <a:moveTo>
                    <a:pt x="3778879" y="4775194"/>
                  </a:moveTo>
                  <a:lnTo>
                    <a:pt x="3550066" y="4775194"/>
                  </a:lnTo>
                  <a:lnTo>
                    <a:pt x="3550066" y="4735854"/>
                  </a:lnTo>
                  <a:lnTo>
                    <a:pt x="3778879" y="4735854"/>
                  </a:lnTo>
                  <a:lnTo>
                    <a:pt x="3778879" y="4775194"/>
                  </a:lnTo>
                  <a:close/>
                </a:path>
                <a:path w="4743450" h="6602730">
                  <a:moveTo>
                    <a:pt x="4236506" y="4775194"/>
                  </a:moveTo>
                  <a:lnTo>
                    <a:pt x="4007693" y="4775194"/>
                  </a:lnTo>
                  <a:lnTo>
                    <a:pt x="4007693" y="4735854"/>
                  </a:lnTo>
                  <a:lnTo>
                    <a:pt x="4236506" y="4735854"/>
                  </a:lnTo>
                  <a:lnTo>
                    <a:pt x="4236506" y="4775194"/>
                  </a:lnTo>
                  <a:close/>
                </a:path>
                <a:path w="4743450" h="6602730">
                  <a:moveTo>
                    <a:pt x="4694056" y="4775194"/>
                  </a:moveTo>
                  <a:lnTo>
                    <a:pt x="4465243" y="4775194"/>
                  </a:lnTo>
                  <a:lnTo>
                    <a:pt x="4465243" y="4735854"/>
                  </a:lnTo>
                  <a:lnTo>
                    <a:pt x="4694056" y="4735854"/>
                  </a:lnTo>
                  <a:lnTo>
                    <a:pt x="4694056" y="4775194"/>
                  </a:lnTo>
                  <a:close/>
                </a:path>
                <a:path w="4743450" h="6602730">
                  <a:moveTo>
                    <a:pt x="118017" y="4775194"/>
                  </a:moveTo>
                  <a:lnTo>
                    <a:pt x="0" y="4775194"/>
                  </a:lnTo>
                  <a:lnTo>
                    <a:pt x="0" y="4735854"/>
                  </a:lnTo>
                  <a:lnTo>
                    <a:pt x="118017" y="4735854"/>
                  </a:lnTo>
                  <a:lnTo>
                    <a:pt x="118017" y="4775194"/>
                  </a:lnTo>
                  <a:close/>
                </a:path>
                <a:path w="4743450" h="6602730">
                  <a:moveTo>
                    <a:pt x="4742934" y="4318489"/>
                  </a:moveTo>
                  <a:lnTo>
                    <a:pt x="0" y="4318489"/>
                  </a:lnTo>
                  <a:lnTo>
                    <a:pt x="0" y="4279149"/>
                  </a:lnTo>
                  <a:lnTo>
                    <a:pt x="4742934" y="4279149"/>
                  </a:lnTo>
                  <a:lnTo>
                    <a:pt x="4742934" y="4318489"/>
                  </a:lnTo>
                  <a:close/>
                </a:path>
                <a:path w="4743450" h="6602730">
                  <a:moveTo>
                    <a:pt x="4742934" y="3861707"/>
                  </a:moveTo>
                  <a:lnTo>
                    <a:pt x="0" y="3861707"/>
                  </a:lnTo>
                  <a:lnTo>
                    <a:pt x="0" y="3822368"/>
                  </a:lnTo>
                  <a:lnTo>
                    <a:pt x="4742934" y="3822368"/>
                  </a:lnTo>
                  <a:lnTo>
                    <a:pt x="4742934" y="3861707"/>
                  </a:lnTo>
                  <a:close/>
                </a:path>
                <a:path w="4743450" h="6602730">
                  <a:moveTo>
                    <a:pt x="575644" y="3404925"/>
                  </a:moveTo>
                  <a:lnTo>
                    <a:pt x="346831" y="3404925"/>
                  </a:lnTo>
                  <a:lnTo>
                    <a:pt x="346831" y="3365586"/>
                  </a:lnTo>
                  <a:lnTo>
                    <a:pt x="575644" y="3365586"/>
                  </a:lnTo>
                  <a:lnTo>
                    <a:pt x="575644" y="3404925"/>
                  </a:lnTo>
                  <a:close/>
                </a:path>
                <a:path w="4743450" h="6602730">
                  <a:moveTo>
                    <a:pt x="1033195" y="3404925"/>
                  </a:moveTo>
                  <a:lnTo>
                    <a:pt x="804458" y="3404925"/>
                  </a:lnTo>
                  <a:lnTo>
                    <a:pt x="804458" y="3365586"/>
                  </a:lnTo>
                  <a:lnTo>
                    <a:pt x="1033195" y="3365586"/>
                  </a:lnTo>
                  <a:lnTo>
                    <a:pt x="1033195" y="3404925"/>
                  </a:lnTo>
                  <a:close/>
                </a:path>
                <a:path w="4743450" h="6602730">
                  <a:moveTo>
                    <a:pt x="1490821" y="3404925"/>
                  </a:moveTo>
                  <a:lnTo>
                    <a:pt x="1262008" y="3404925"/>
                  </a:lnTo>
                  <a:lnTo>
                    <a:pt x="1262008" y="3365586"/>
                  </a:lnTo>
                  <a:lnTo>
                    <a:pt x="1490821" y="3365586"/>
                  </a:lnTo>
                  <a:lnTo>
                    <a:pt x="1490821" y="3404925"/>
                  </a:lnTo>
                  <a:close/>
                </a:path>
                <a:path w="4743450" h="6602730">
                  <a:moveTo>
                    <a:pt x="1948448" y="3404925"/>
                  </a:moveTo>
                  <a:lnTo>
                    <a:pt x="1719635" y="3404925"/>
                  </a:lnTo>
                  <a:lnTo>
                    <a:pt x="1719635" y="3365586"/>
                  </a:lnTo>
                  <a:lnTo>
                    <a:pt x="1948448" y="3365586"/>
                  </a:lnTo>
                  <a:lnTo>
                    <a:pt x="1948448" y="3404925"/>
                  </a:lnTo>
                  <a:close/>
                </a:path>
                <a:path w="4743450" h="6602730">
                  <a:moveTo>
                    <a:pt x="2406075" y="3404925"/>
                  </a:moveTo>
                  <a:lnTo>
                    <a:pt x="2177262" y="3404925"/>
                  </a:lnTo>
                  <a:lnTo>
                    <a:pt x="2177262" y="3365586"/>
                  </a:lnTo>
                  <a:lnTo>
                    <a:pt x="2406075" y="3365586"/>
                  </a:lnTo>
                  <a:lnTo>
                    <a:pt x="2406075" y="3404925"/>
                  </a:lnTo>
                  <a:close/>
                </a:path>
                <a:path w="4743450" h="6602730">
                  <a:moveTo>
                    <a:pt x="2863625" y="3404925"/>
                  </a:moveTo>
                  <a:lnTo>
                    <a:pt x="2634812" y="3404925"/>
                  </a:lnTo>
                  <a:lnTo>
                    <a:pt x="2634812" y="3365586"/>
                  </a:lnTo>
                  <a:lnTo>
                    <a:pt x="2863625" y="3365586"/>
                  </a:lnTo>
                  <a:lnTo>
                    <a:pt x="2863625" y="3404925"/>
                  </a:lnTo>
                  <a:close/>
                </a:path>
                <a:path w="4743450" h="6602730">
                  <a:moveTo>
                    <a:pt x="3321252" y="3404925"/>
                  </a:moveTo>
                  <a:lnTo>
                    <a:pt x="3092439" y="3404925"/>
                  </a:lnTo>
                  <a:lnTo>
                    <a:pt x="3092439" y="3365586"/>
                  </a:lnTo>
                  <a:lnTo>
                    <a:pt x="3321252" y="3365586"/>
                  </a:lnTo>
                  <a:lnTo>
                    <a:pt x="3321252" y="3404925"/>
                  </a:lnTo>
                  <a:close/>
                </a:path>
                <a:path w="4743450" h="6602730">
                  <a:moveTo>
                    <a:pt x="3778879" y="3404925"/>
                  </a:moveTo>
                  <a:lnTo>
                    <a:pt x="3550066" y="3404925"/>
                  </a:lnTo>
                  <a:lnTo>
                    <a:pt x="3550066" y="3365586"/>
                  </a:lnTo>
                  <a:lnTo>
                    <a:pt x="3778879" y="3365586"/>
                  </a:lnTo>
                  <a:lnTo>
                    <a:pt x="3778879" y="3404925"/>
                  </a:lnTo>
                  <a:close/>
                </a:path>
                <a:path w="4743450" h="6602730">
                  <a:moveTo>
                    <a:pt x="4236506" y="3404925"/>
                  </a:moveTo>
                  <a:lnTo>
                    <a:pt x="4007693" y="3404925"/>
                  </a:lnTo>
                  <a:lnTo>
                    <a:pt x="4007693" y="3365586"/>
                  </a:lnTo>
                  <a:lnTo>
                    <a:pt x="4236506" y="3365586"/>
                  </a:lnTo>
                  <a:lnTo>
                    <a:pt x="4236506" y="3404925"/>
                  </a:lnTo>
                  <a:close/>
                </a:path>
                <a:path w="4743450" h="6602730">
                  <a:moveTo>
                    <a:pt x="4694056" y="3404925"/>
                  </a:moveTo>
                  <a:lnTo>
                    <a:pt x="4465243" y="3404925"/>
                  </a:lnTo>
                  <a:lnTo>
                    <a:pt x="4465243" y="3365586"/>
                  </a:lnTo>
                  <a:lnTo>
                    <a:pt x="4694056" y="3365586"/>
                  </a:lnTo>
                  <a:lnTo>
                    <a:pt x="4694056" y="3404925"/>
                  </a:lnTo>
                  <a:close/>
                </a:path>
                <a:path w="4743450" h="6602730">
                  <a:moveTo>
                    <a:pt x="118017" y="3404925"/>
                  </a:moveTo>
                  <a:lnTo>
                    <a:pt x="0" y="3404925"/>
                  </a:lnTo>
                  <a:lnTo>
                    <a:pt x="0" y="3365586"/>
                  </a:lnTo>
                  <a:lnTo>
                    <a:pt x="118017" y="3365586"/>
                  </a:lnTo>
                  <a:lnTo>
                    <a:pt x="118017" y="3404925"/>
                  </a:lnTo>
                  <a:close/>
                </a:path>
                <a:path w="4743450" h="6602730">
                  <a:moveTo>
                    <a:pt x="4742934" y="2948144"/>
                  </a:moveTo>
                  <a:lnTo>
                    <a:pt x="0" y="2948144"/>
                  </a:lnTo>
                  <a:lnTo>
                    <a:pt x="0" y="2908804"/>
                  </a:lnTo>
                  <a:lnTo>
                    <a:pt x="4742934" y="2908804"/>
                  </a:lnTo>
                  <a:lnTo>
                    <a:pt x="4742934" y="2948144"/>
                  </a:lnTo>
                  <a:close/>
                </a:path>
                <a:path w="4743450" h="6602730">
                  <a:moveTo>
                    <a:pt x="4742934" y="2491362"/>
                  </a:moveTo>
                  <a:lnTo>
                    <a:pt x="0" y="2491362"/>
                  </a:lnTo>
                  <a:lnTo>
                    <a:pt x="0" y="2452022"/>
                  </a:lnTo>
                  <a:lnTo>
                    <a:pt x="4742934" y="2452022"/>
                  </a:lnTo>
                  <a:lnTo>
                    <a:pt x="4742934" y="2491362"/>
                  </a:lnTo>
                  <a:close/>
                </a:path>
                <a:path w="4743450" h="6602730">
                  <a:moveTo>
                    <a:pt x="575644" y="2034580"/>
                  </a:moveTo>
                  <a:lnTo>
                    <a:pt x="346831" y="2034580"/>
                  </a:lnTo>
                  <a:lnTo>
                    <a:pt x="346831" y="1995241"/>
                  </a:lnTo>
                  <a:lnTo>
                    <a:pt x="575644" y="1995241"/>
                  </a:lnTo>
                  <a:lnTo>
                    <a:pt x="575644" y="2034580"/>
                  </a:lnTo>
                  <a:close/>
                </a:path>
                <a:path w="4743450" h="6602730">
                  <a:moveTo>
                    <a:pt x="1033195" y="2034580"/>
                  </a:moveTo>
                  <a:lnTo>
                    <a:pt x="804458" y="2034580"/>
                  </a:lnTo>
                  <a:lnTo>
                    <a:pt x="804458" y="1995241"/>
                  </a:lnTo>
                  <a:lnTo>
                    <a:pt x="1033195" y="1995241"/>
                  </a:lnTo>
                  <a:lnTo>
                    <a:pt x="1033195" y="2034580"/>
                  </a:lnTo>
                  <a:close/>
                </a:path>
                <a:path w="4743450" h="6602730">
                  <a:moveTo>
                    <a:pt x="1490821" y="2034580"/>
                  </a:moveTo>
                  <a:lnTo>
                    <a:pt x="1262008" y="2034580"/>
                  </a:lnTo>
                  <a:lnTo>
                    <a:pt x="1262008" y="1995241"/>
                  </a:lnTo>
                  <a:lnTo>
                    <a:pt x="1490821" y="1995241"/>
                  </a:lnTo>
                  <a:lnTo>
                    <a:pt x="1490821" y="2034580"/>
                  </a:lnTo>
                  <a:close/>
                </a:path>
                <a:path w="4743450" h="6602730">
                  <a:moveTo>
                    <a:pt x="1948448" y="2034580"/>
                  </a:moveTo>
                  <a:lnTo>
                    <a:pt x="1719635" y="2034580"/>
                  </a:lnTo>
                  <a:lnTo>
                    <a:pt x="1719635" y="1995241"/>
                  </a:lnTo>
                  <a:lnTo>
                    <a:pt x="1948448" y="1995241"/>
                  </a:lnTo>
                  <a:lnTo>
                    <a:pt x="1948448" y="2034580"/>
                  </a:lnTo>
                  <a:close/>
                </a:path>
                <a:path w="4743450" h="6602730">
                  <a:moveTo>
                    <a:pt x="2406075" y="2034580"/>
                  </a:moveTo>
                  <a:lnTo>
                    <a:pt x="2177262" y="2034580"/>
                  </a:lnTo>
                  <a:lnTo>
                    <a:pt x="2177262" y="1995241"/>
                  </a:lnTo>
                  <a:lnTo>
                    <a:pt x="2406075" y="1995241"/>
                  </a:lnTo>
                  <a:lnTo>
                    <a:pt x="2406075" y="2034580"/>
                  </a:lnTo>
                  <a:close/>
                </a:path>
                <a:path w="4743450" h="6602730">
                  <a:moveTo>
                    <a:pt x="2863625" y="2034580"/>
                  </a:moveTo>
                  <a:lnTo>
                    <a:pt x="2634812" y="2034580"/>
                  </a:lnTo>
                  <a:lnTo>
                    <a:pt x="2634812" y="1995241"/>
                  </a:lnTo>
                  <a:lnTo>
                    <a:pt x="2863625" y="1995241"/>
                  </a:lnTo>
                  <a:lnTo>
                    <a:pt x="2863625" y="2034580"/>
                  </a:lnTo>
                  <a:close/>
                </a:path>
                <a:path w="4743450" h="6602730">
                  <a:moveTo>
                    <a:pt x="3321252" y="2034580"/>
                  </a:moveTo>
                  <a:lnTo>
                    <a:pt x="3092439" y="2034580"/>
                  </a:lnTo>
                  <a:lnTo>
                    <a:pt x="3092439" y="1995241"/>
                  </a:lnTo>
                  <a:lnTo>
                    <a:pt x="3321252" y="1995241"/>
                  </a:lnTo>
                  <a:lnTo>
                    <a:pt x="3321252" y="2034580"/>
                  </a:lnTo>
                  <a:close/>
                </a:path>
                <a:path w="4743450" h="6602730">
                  <a:moveTo>
                    <a:pt x="3778879" y="2034580"/>
                  </a:moveTo>
                  <a:lnTo>
                    <a:pt x="3550066" y="2034580"/>
                  </a:lnTo>
                  <a:lnTo>
                    <a:pt x="3550066" y="1995241"/>
                  </a:lnTo>
                  <a:lnTo>
                    <a:pt x="3778879" y="1995241"/>
                  </a:lnTo>
                  <a:lnTo>
                    <a:pt x="3778879" y="2034580"/>
                  </a:lnTo>
                  <a:close/>
                </a:path>
                <a:path w="4743450" h="6602730">
                  <a:moveTo>
                    <a:pt x="4236506" y="2034580"/>
                  </a:moveTo>
                  <a:lnTo>
                    <a:pt x="4007693" y="2034580"/>
                  </a:lnTo>
                  <a:lnTo>
                    <a:pt x="4007693" y="1995241"/>
                  </a:lnTo>
                  <a:lnTo>
                    <a:pt x="4236506" y="1995241"/>
                  </a:lnTo>
                  <a:lnTo>
                    <a:pt x="4236506" y="2034580"/>
                  </a:lnTo>
                  <a:close/>
                </a:path>
                <a:path w="4743450" h="6602730">
                  <a:moveTo>
                    <a:pt x="4694056" y="2034580"/>
                  </a:moveTo>
                  <a:lnTo>
                    <a:pt x="4465243" y="2034580"/>
                  </a:lnTo>
                  <a:lnTo>
                    <a:pt x="4465243" y="1995241"/>
                  </a:lnTo>
                  <a:lnTo>
                    <a:pt x="4694056" y="1995241"/>
                  </a:lnTo>
                  <a:lnTo>
                    <a:pt x="4694056" y="2034580"/>
                  </a:lnTo>
                  <a:close/>
                </a:path>
                <a:path w="4743450" h="6602730">
                  <a:moveTo>
                    <a:pt x="118017" y="2034580"/>
                  </a:moveTo>
                  <a:lnTo>
                    <a:pt x="0" y="2034580"/>
                  </a:lnTo>
                  <a:lnTo>
                    <a:pt x="0" y="1995241"/>
                  </a:lnTo>
                  <a:lnTo>
                    <a:pt x="118017" y="1995241"/>
                  </a:lnTo>
                  <a:lnTo>
                    <a:pt x="118017" y="2034580"/>
                  </a:lnTo>
                  <a:close/>
                </a:path>
                <a:path w="4743450" h="6602730">
                  <a:moveTo>
                    <a:pt x="4742934" y="1577875"/>
                  </a:moveTo>
                  <a:lnTo>
                    <a:pt x="0" y="1577875"/>
                  </a:lnTo>
                  <a:lnTo>
                    <a:pt x="0" y="1538536"/>
                  </a:lnTo>
                  <a:lnTo>
                    <a:pt x="4742934" y="1538536"/>
                  </a:lnTo>
                  <a:lnTo>
                    <a:pt x="4742934" y="1577875"/>
                  </a:lnTo>
                  <a:close/>
                </a:path>
                <a:path w="4743450" h="6602730">
                  <a:moveTo>
                    <a:pt x="3237810" y="294353"/>
                  </a:moveTo>
                  <a:lnTo>
                    <a:pt x="3082911" y="155897"/>
                  </a:lnTo>
                  <a:lnTo>
                    <a:pt x="3355521" y="110103"/>
                  </a:lnTo>
                  <a:lnTo>
                    <a:pt x="3281298" y="212447"/>
                  </a:lnTo>
                  <a:lnTo>
                    <a:pt x="3230127" y="250865"/>
                  </a:lnTo>
                  <a:lnTo>
                    <a:pt x="3237810" y="294353"/>
                  </a:lnTo>
                  <a:close/>
                </a:path>
                <a:path w="4743450" h="6602730">
                  <a:moveTo>
                    <a:pt x="1282215" y="340454"/>
                  </a:moveTo>
                  <a:lnTo>
                    <a:pt x="1198005" y="340454"/>
                  </a:lnTo>
                  <a:lnTo>
                    <a:pt x="1117482" y="161275"/>
                  </a:lnTo>
                  <a:lnTo>
                    <a:pt x="1328316" y="161275"/>
                  </a:lnTo>
                  <a:lnTo>
                    <a:pt x="1324354" y="170635"/>
                  </a:lnTo>
                  <a:lnTo>
                    <a:pt x="1313910" y="193911"/>
                  </a:lnTo>
                  <a:lnTo>
                    <a:pt x="1299143" y="223900"/>
                  </a:lnTo>
                  <a:lnTo>
                    <a:pt x="1282215" y="253400"/>
                  </a:lnTo>
                  <a:lnTo>
                    <a:pt x="1276885" y="276501"/>
                  </a:lnTo>
                  <a:lnTo>
                    <a:pt x="1287632" y="292413"/>
                  </a:lnTo>
                  <a:lnTo>
                    <a:pt x="1302702" y="301611"/>
                  </a:lnTo>
                  <a:lnTo>
                    <a:pt x="1310337" y="304572"/>
                  </a:lnTo>
                  <a:lnTo>
                    <a:pt x="1282215" y="340454"/>
                  </a:lnTo>
                  <a:close/>
                </a:path>
                <a:path w="4743450" h="6602730">
                  <a:moveTo>
                    <a:pt x="2613221" y="386478"/>
                  </a:moveTo>
                  <a:lnTo>
                    <a:pt x="2434043" y="360892"/>
                  </a:lnTo>
                  <a:lnTo>
                    <a:pt x="2541304" y="169650"/>
                  </a:lnTo>
                  <a:lnTo>
                    <a:pt x="2700275" y="194545"/>
                  </a:lnTo>
                  <a:lnTo>
                    <a:pt x="2613221" y="386478"/>
                  </a:lnTo>
                  <a:close/>
                </a:path>
                <a:path w="4743450" h="6602730">
                  <a:moveTo>
                    <a:pt x="490665" y="339685"/>
                  </a:moveTo>
                  <a:lnTo>
                    <a:pt x="242643" y="213600"/>
                  </a:lnTo>
                  <a:lnTo>
                    <a:pt x="440108" y="199616"/>
                  </a:lnTo>
                  <a:lnTo>
                    <a:pt x="642337" y="38417"/>
                  </a:lnTo>
                  <a:lnTo>
                    <a:pt x="645570" y="45015"/>
                  </a:lnTo>
                  <a:lnTo>
                    <a:pt x="652873" y="66250"/>
                  </a:lnTo>
                  <a:lnTo>
                    <a:pt x="660651" y="104283"/>
                  </a:lnTo>
                  <a:lnTo>
                    <a:pt x="665310" y="161275"/>
                  </a:lnTo>
                  <a:lnTo>
                    <a:pt x="660422" y="211460"/>
                  </a:lnTo>
                  <a:lnTo>
                    <a:pt x="647120" y="234518"/>
                  </a:lnTo>
                  <a:lnTo>
                    <a:pt x="633788" y="240569"/>
                  </a:lnTo>
                  <a:lnTo>
                    <a:pt x="626970" y="240569"/>
                  </a:lnTo>
                  <a:lnTo>
                    <a:pt x="574781" y="256283"/>
                  </a:lnTo>
                  <a:lnTo>
                    <a:pt x="534759" y="284393"/>
                  </a:lnTo>
                  <a:lnTo>
                    <a:pt x="506766" y="315371"/>
                  </a:lnTo>
                  <a:lnTo>
                    <a:pt x="490665" y="339685"/>
                  </a:lnTo>
                  <a:close/>
                </a:path>
                <a:path w="4743450" h="6602730">
                  <a:moveTo>
                    <a:pt x="633328" y="240778"/>
                  </a:moveTo>
                  <a:lnTo>
                    <a:pt x="626970" y="240569"/>
                  </a:lnTo>
                  <a:lnTo>
                    <a:pt x="633788" y="240569"/>
                  </a:lnTo>
                  <a:lnTo>
                    <a:pt x="633328" y="240778"/>
                  </a:lnTo>
                  <a:close/>
                </a:path>
                <a:path w="4743450" h="6602730">
                  <a:moveTo>
                    <a:pt x="1956977" y="185709"/>
                  </a:moveTo>
                  <a:lnTo>
                    <a:pt x="1958130" y="66385"/>
                  </a:lnTo>
                  <a:lnTo>
                    <a:pt x="2149909" y="0"/>
                  </a:lnTo>
                  <a:lnTo>
                    <a:pt x="2147389" y="11917"/>
                  </a:lnTo>
                  <a:lnTo>
                    <a:pt x="2133734" y="71279"/>
                  </a:lnTo>
                  <a:lnTo>
                    <a:pt x="2117283" y="108161"/>
                  </a:lnTo>
                  <a:lnTo>
                    <a:pt x="2085906" y="125470"/>
                  </a:lnTo>
                  <a:lnTo>
                    <a:pt x="2082712" y="146170"/>
                  </a:lnTo>
                  <a:lnTo>
                    <a:pt x="2075687" y="156800"/>
                  </a:lnTo>
                  <a:lnTo>
                    <a:pt x="2068661" y="160716"/>
                  </a:lnTo>
                  <a:lnTo>
                    <a:pt x="2065468" y="161275"/>
                  </a:lnTo>
                  <a:lnTo>
                    <a:pt x="2043436" y="165669"/>
                  </a:lnTo>
                  <a:lnTo>
                    <a:pt x="2027406" y="175336"/>
                  </a:lnTo>
                  <a:lnTo>
                    <a:pt x="2017901" y="184718"/>
                  </a:lnTo>
                  <a:lnTo>
                    <a:pt x="1970795" y="184718"/>
                  </a:lnTo>
                  <a:lnTo>
                    <a:pt x="1956977" y="185709"/>
                  </a:lnTo>
                  <a:close/>
                </a:path>
                <a:path w="4743450" h="6602730">
                  <a:moveTo>
                    <a:pt x="2014296" y="189397"/>
                  </a:moveTo>
                  <a:lnTo>
                    <a:pt x="1999440" y="186454"/>
                  </a:lnTo>
                  <a:lnTo>
                    <a:pt x="1984945" y="184931"/>
                  </a:lnTo>
                  <a:lnTo>
                    <a:pt x="1970795" y="184718"/>
                  </a:lnTo>
                  <a:lnTo>
                    <a:pt x="2017901" y="184718"/>
                  </a:lnTo>
                  <a:lnTo>
                    <a:pt x="2017613" y="185003"/>
                  </a:lnTo>
                  <a:lnTo>
                    <a:pt x="2014296" y="189397"/>
                  </a:lnTo>
                  <a:close/>
                </a:path>
                <a:path w="4743450" h="6602730">
                  <a:moveTo>
                    <a:pt x="3793247" y="399309"/>
                  </a:moveTo>
                  <a:lnTo>
                    <a:pt x="3703658" y="350673"/>
                  </a:lnTo>
                  <a:lnTo>
                    <a:pt x="3851257" y="179178"/>
                  </a:lnTo>
                  <a:lnTo>
                    <a:pt x="3967278" y="225279"/>
                  </a:lnTo>
                  <a:lnTo>
                    <a:pt x="3793247" y="399309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21678" y="3531998"/>
              <a:ext cx="4042410" cy="1579245"/>
            </a:xfrm>
            <a:custGeom>
              <a:avLst/>
              <a:gdLst/>
              <a:ahLst/>
              <a:cxnLst/>
              <a:rect l="l" t="t" r="r" b="b"/>
              <a:pathLst>
                <a:path w="4042409" h="1579245">
                  <a:moveTo>
                    <a:pt x="2452951" y="1579089"/>
                  </a:moveTo>
                  <a:lnTo>
                    <a:pt x="1589415" y="1579089"/>
                  </a:lnTo>
                  <a:lnTo>
                    <a:pt x="1544761" y="1573946"/>
                  </a:lnTo>
                  <a:lnTo>
                    <a:pt x="1503770" y="1559295"/>
                  </a:lnTo>
                  <a:lnTo>
                    <a:pt x="1467611" y="1536305"/>
                  </a:lnTo>
                  <a:lnTo>
                    <a:pt x="1437452" y="1506146"/>
                  </a:lnTo>
                  <a:lnTo>
                    <a:pt x="1414462" y="1469987"/>
                  </a:lnTo>
                  <a:lnTo>
                    <a:pt x="1399811" y="1428996"/>
                  </a:lnTo>
                  <a:lnTo>
                    <a:pt x="1394668" y="1384342"/>
                  </a:lnTo>
                  <a:lnTo>
                    <a:pt x="1394668" y="1373787"/>
                  </a:lnTo>
                  <a:lnTo>
                    <a:pt x="1390891" y="1335616"/>
                  </a:lnTo>
                  <a:lnTo>
                    <a:pt x="1361948" y="1265741"/>
                  </a:lnTo>
                  <a:lnTo>
                    <a:pt x="1337627" y="1236080"/>
                  </a:lnTo>
                  <a:lnTo>
                    <a:pt x="1307966" y="1211759"/>
                  </a:lnTo>
                  <a:lnTo>
                    <a:pt x="1238091" y="1182816"/>
                  </a:lnTo>
                  <a:lnTo>
                    <a:pt x="1199920" y="1179039"/>
                  </a:lnTo>
                  <a:lnTo>
                    <a:pt x="194747" y="1179039"/>
                  </a:lnTo>
                  <a:lnTo>
                    <a:pt x="150093" y="1173896"/>
                  </a:lnTo>
                  <a:lnTo>
                    <a:pt x="109102" y="1159245"/>
                  </a:lnTo>
                  <a:lnTo>
                    <a:pt x="72942" y="1136256"/>
                  </a:lnTo>
                  <a:lnTo>
                    <a:pt x="42783" y="1106097"/>
                  </a:lnTo>
                  <a:lnTo>
                    <a:pt x="19794" y="1069937"/>
                  </a:lnTo>
                  <a:lnTo>
                    <a:pt x="5143" y="1028946"/>
                  </a:lnTo>
                  <a:lnTo>
                    <a:pt x="0" y="984292"/>
                  </a:lnTo>
                  <a:lnTo>
                    <a:pt x="0" y="594797"/>
                  </a:lnTo>
                  <a:lnTo>
                    <a:pt x="5143" y="550143"/>
                  </a:lnTo>
                  <a:lnTo>
                    <a:pt x="19794" y="509152"/>
                  </a:lnTo>
                  <a:lnTo>
                    <a:pt x="42783" y="472992"/>
                  </a:lnTo>
                  <a:lnTo>
                    <a:pt x="72942" y="442833"/>
                  </a:lnTo>
                  <a:lnTo>
                    <a:pt x="109102" y="419844"/>
                  </a:lnTo>
                  <a:lnTo>
                    <a:pt x="150093" y="405193"/>
                  </a:lnTo>
                  <a:lnTo>
                    <a:pt x="194747" y="400049"/>
                  </a:lnTo>
                  <a:lnTo>
                    <a:pt x="527813" y="400049"/>
                  </a:lnTo>
                  <a:lnTo>
                    <a:pt x="565983" y="396273"/>
                  </a:lnTo>
                  <a:lnTo>
                    <a:pt x="635859" y="367330"/>
                  </a:lnTo>
                  <a:lnTo>
                    <a:pt x="665520" y="343009"/>
                  </a:lnTo>
                  <a:lnTo>
                    <a:pt x="689840" y="313348"/>
                  </a:lnTo>
                  <a:lnTo>
                    <a:pt x="718783" y="243473"/>
                  </a:lnTo>
                  <a:lnTo>
                    <a:pt x="722560" y="205302"/>
                  </a:lnTo>
                  <a:lnTo>
                    <a:pt x="722560" y="194747"/>
                  </a:lnTo>
                  <a:lnTo>
                    <a:pt x="727703" y="150093"/>
                  </a:lnTo>
                  <a:lnTo>
                    <a:pt x="742354" y="109102"/>
                  </a:lnTo>
                  <a:lnTo>
                    <a:pt x="765344" y="72942"/>
                  </a:lnTo>
                  <a:lnTo>
                    <a:pt x="795503" y="42783"/>
                  </a:lnTo>
                  <a:lnTo>
                    <a:pt x="831662" y="19794"/>
                  </a:lnTo>
                  <a:lnTo>
                    <a:pt x="872654" y="5143"/>
                  </a:lnTo>
                  <a:lnTo>
                    <a:pt x="917307" y="0"/>
                  </a:lnTo>
                  <a:lnTo>
                    <a:pt x="3125059" y="0"/>
                  </a:lnTo>
                  <a:lnTo>
                    <a:pt x="3169713" y="5143"/>
                  </a:lnTo>
                  <a:lnTo>
                    <a:pt x="3210704" y="19794"/>
                  </a:lnTo>
                  <a:lnTo>
                    <a:pt x="3246864" y="42783"/>
                  </a:lnTo>
                  <a:lnTo>
                    <a:pt x="3277023" y="72942"/>
                  </a:lnTo>
                  <a:lnTo>
                    <a:pt x="3300012" y="109102"/>
                  </a:lnTo>
                  <a:lnTo>
                    <a:pt x="3314663" y="150093"/>
                  </a:lnTo>
                  <a:lnTo>
                    <a:pt x="3319806" y="194747"/>
                  </a:lnTo>
                  <a:lnTo>
                    <a:pt x="3319806" y="205302"/>
                  </a:lnTo>
                  <a:lnTo>
                    <a:pt x="3324950" y="249956"/>
                  </a:lnTo>
                  <a:lnTo>
                    <a:pt x="3339601" y="290947"/>
                  </a:lnTo>
                  <a:lnTo>
                    <a:pt x="3362590" y="327107"/>
                  </a:lnTo>
                  <a:lnTo>
                    <a:pt x="3392749" y="357266"/>
                  </a:lnTo>
                  <a:lnTo>
                    <a:pt x="3428909" y="380255"/>
                  </a:lnTo>
                  <a:lnTo>
                    <a:pt x="3469900" y="394906"/>
                  </a:lnTo>
                  <a:lnTo>
                    <a:pt x="3514554" y="400049"/>
                  </a:lnTo>
                  <a:lnTo>
                    <a:pt x="3847620" y="400049"/>
                  </a:lnTo>
                  <a:lnTo>
                    <a:pt x="3892273" y="405193"/>
                  </a:lnTo>
                  <a:lnTo>
                    <a:pt x="3933264" y="419844"/>
                  </a:lnTo>
                  <a:lnTo>
                    <a:pt x="3969424" y="442833"/>
                  </a:lnTo>
                  <a:lnTo>
                    <a:pt x="3999583" y="472992"/>
                  </a:lnTo>
                  <a:lnTo>
                    <a:pt x="4022573" y="509152"/>
                  </a:lnTo>
                  <a:lnTo>
                    <a:pt x="4037224" y="550143"/>
                  </a:lnTo>
                  <a:lnTo>
                    <a:pt x="4042367" y="594797"/>
                  </a:lnTo>
                  <a:lnTo>
                    <a:pt x="4042367" y="984292"/>
                  </a:lnTo>
                  <a:lnTo>
                    <a:pt x="4037224" y="1028946"/>
                  </a:lnTo>
                  <a:lnTo>
                    <a:pt x="4022573" y="1069937"/>
                  </a:lnTo>
                  <a:lnTo>
                    <a:pt x="3999583" y="1106097"/>
                  </a:lnTo>
                  <a:lnTo>
                    <a:pt x="3969424" y="1136256"/>
                  </a:lnTo>
                  <a:lnTo>
                    <a:pt x="3933264" y="1159245"/>
                  </a:lnTo>
                  <a:lnTo>
                    <a:pt x="3892273" y="1173896"/>
                  </a:lnTo>
                  <a:lnTo>
                    <a:pt x="3847620" y="1179039"/>
                  </a:lnTo>
                  <a:lnTo>
                    <a:pt x="2842446" y="1179039"/>
                  </a:lnTo>
                  <a:lnTo>
                    <a:pt x="2797792" y="1184183"/>
                  </a:lnTo>
                  <a:lnTo>
                    <a:pt x="2756801" y="1198834"/>
                  </a:lnTo>
                  <a:lnTo>
                    <a:pt x="2720642" y="1221823"/>
                  </a:lnTo>
                  <a:lnTo>
                    <a:pt x="2690483" y="1251982"/>
                  </a:lnTo>
                  <a:lnTo>
                    <a:pt x="2667493" y="1288142"/>
                  </a:lnTo>
                  <a:lnTo>
                    <a:pt x="2652842" y="1329133"/>
                  </a:lnTo>
                  <a:lnTo>
                    <a:pt x="2647699" y="1373787"/>
                  </a:lnTo>
                  <a:lnTo>
                    <a:pt x="2647699" y="1384342"/>
                  </a:lnTo>
                  <a:lnTo>
                    <a:pt x="2642555" y="1428996"/>
                  </a:lnTo>
                  <a:lnTo>
                    <a:pt x="2627904" y="1469987"/>
                  </a:lnTo>
                  <a:lnTo>
                    <a:pt x="2604915" y="1506146"/>
                  </a:lnTo>
                  <a:lnTo>
                    <a:pt x="2574756" y="1536305"/>
                  </a:lnTo>
                  <a:lnTo>
                    <a:pt x="2538596" y="1559295"/>
                  </a:lnTo>
                  <a:lnTo>
                    <a:pt x="2497605" y="1573946"/>
                  </a:lnTo>
                  <a:lnTo>
                    <a:pt x="2452951" y="1579089"/>
                  </a:lnTo>
                  <a:close/>
                </a:path>
              </a:pathLst>
            </a:custGeom>
            <a:solidFill>
              <a:srgbClr val="5CC7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2473453" y="3351722"/>
            <a:ext cx="4800600" cy="6710680"/>
            <a:chOff x="12473453" y="3351722"/>
            <a:chExt cx="4800600" cy="6710680"/>
          </a:xfrm>
        </p:grpSpPr>
        <p:sp>
          <p:nvSpPr>
            <p:cNvPr id="9" name="object 9"/>
            <p:cNvSpPr/>
            <p:nvPr/>
          </p:nvSpPr>
          <p:spPr>
            <a:xfrm>
              <a:off x="12473453" y="3458312"/>
              <a:ext cx="4800600" cy="6604000"/>
            </a:xfrm>
            <a:custGeom>
              <a:avLst/>
              <a:gdLst/>
              <a:ahLst/>
              <a:cxnLst/>
              <a:rect l="l" t="t" r="r" b="b"/>
              <a:pathLst>
                <a:path w="4800600" h="6604000">
                  <a:moveTo>
                    <a:pt x="1909506" y="625733"/>
                  </a:moveTo>
                  <a:lnTo>
                    <a:pt x="1547435" y="625733"/>
                  </a:lnTo>
                  <a:lnTo>
                    <a:pt x="1547435" y="357083"/>
                  </a:lnTo>
                  <a:lnTo>
                    <a:pt x="1589567" y="290162"/>
                  </a:lnTo>
                  <a:lnTo>
                    <a:pt x="1606912" y="208280"/>
                  </a:lnTo>
                  <a:lnTo>
                    <a:pt x="1664006" y="156247"/>
                  </a:lnTo>
                  <a:lnTo>
                    <a:pt x="1835067" y="156247"/>
                  </a:lnTo>
                  <a:lnTo>
                    <a:pt x="2286390" y="0"/>
                  </a:lnTo>
                  <a:lnTo>
                    <a:pt x="2278025" y="38438"/>
                  </a:lnTo>
                  <a:lnTo>
                    <a:pt x="2264133" y="91783"/>
                  </a:lnTo>
                  <a:lnTo>
                    <a:pt x="2229547" y="119690"/>
                  </a:lnTo>
                  <a:lnTo>
                    <a:pt x="2224383" y="121558"/>
                  </a:lnTo>
                  <a:lnTo>
                    <a:pt x="2221289" y="141613"/>
                  </a:lnTo>
                  <a:lnTo>
                    <a:pt x="2214482" y="151911"/>
                  </a:lnTo>
                  <a:lnTo>
                    <a:pt x="2207676" y="155705"/>
                  </a:lnTo>
                  <a:lnTo>
                    <a:pt x="2204582" y="156247"/>
                  </a:lnTo>
                  <a:lnTo>
                    <a:pt x="2183238" y="160504"/>
                  </a:lnTo>
                  <a:lnTo>
                    <a:pt x="2167707" y="169869"/>
                  </a:lnTo>
                  <a:lnTo>
                    <a:pt x="2158219" y="179235"/>
                  </a:lnTo>
                  <a:lnTo>
                    <a:pt x="2155006" y="183492"/>
                  </a:lnTo>
                  <a:lnTo>
                    <a:pt x="2055440" y="191280"/>
                  </a:lnTo>
                  <a:lnTo>
                    <a:pt x="1977850" y="243396"/>
                  </a:lnTo>
                  <a:lnTo>
                    <a:pt x="1927463" y="302240"/>
                  </a:lnTo>
                  <a:lnTo>
                    <a:pt x="1909506" y="330211"/>
                  </a:lnTo>
                  <a:lnTo>
                    <a:pt x="1909506" y="625733"/>
                  </a:lnTo>
                  <a:close/>
                </a:path>
                <a:path w="4800600" h="6604000">
                  <a:moveTo>
                    <a:pt x="171133" y="409190"/>
                  </a:moveTo>
                  <a:lnTo>
                    <a:pt x="171133" y="357083"/>
                  </a:lnTo>
                  <a:lnTo>
                    <a:pt x="208278" y="287632"/>
                  </a:lnTo>
                  <a:lnTo>
                    <a:pt x="219804" y="268169"/>
                  </a:lnTo>
                  <a:lnTo>
                    <a:pt x="218523" y="247053"/>
                  </a:lnTo>
                  <a:lnTo>
                    <a:pt x="212120" y="230110"/>
                  </a:lnTo>
                  <a:lnTo>
                    <a:pt x="208278" y="223167"/>
                  </a:lnTo>
                  <a:lnTo>
                    <a:pt x="629900" y="193392"/>
                  </a:lnTo>
                  <a:lnTo>
                    <a:pt x="825824" y="37219"/>
                  </a:lnTo>
                  <a:lnTo>
                    <a:pt x="828956" y="43611"/>
                  </a:lnTo>
                  <a:lnTo>
                    <a:pt x="836031" y="64184"/>
                  </a:lnTo>
                  <a:lnTo>
                    <a:pt x="843567" y="101032"/>
                  </a:lnTo>
                  <a:lnTo>
                    <a:pt x="848081" y="156247"/>
                  </a:lnTo>
                  <a:lnTo>
                    <a:pt x="843345" y="204867"/>
                  </a:lnTo>
                  <a:lnTo>
                    <a:pt x="830458" y="227206"/>
                  </a:lnTo>
                  <a:lnTo>
                    <a:pt x="817542" y="233068"/>
                  </a:lnTo>
                  <a:lnTo>
                    <a:pt x="810936" y="233068"/>
                  </a:lnTo>
                  <a:lnTo>
                    <a:pt x="750895" y="253559"/>
                  </a:lnTo>
                  <a:lnTo>
                    <a:pt x="708294" y="288916"/>
                  </a:lnTo>
                  <a:lnTo>
                    <a:pt x="682902" y="322402"/>
                  </a:lnTo>
                  <a:lnTo>
                    <a:pt x="674489" y="337282"/>
                  </a:lnTo>
                  <a:lnTo>
                    <a:pt x="674489" y="376958"/>
                  </a:lnTo>
                  <a:lnTo>
                    <a:pt x="272817" y="376958"/>
                  </a:lnTo>
                  <a:lnTo>
                    <a:pt x="171133" y="409190"/>
                  </a:lnTo>
                  <a:close/>
                </a:path>
                <a:path w="4800600" h="6604000">
                  <a:moveTo>
                    <a:pt x="3181668" y="625733"/>
                  </a:moveTo>
                  <a:lnTo>
                    <a:pt x="2784833" y="625733"/>
                  </a:lnTo>
                  <a:lnTo>
                    <a:pt x="2784833" y="344726"/>
                  </a:lnTo>
                  <a:lnTo>
                    <a:pt x="2889048" y="156247"/>
                  </a:lnTo>
                  <a:lnTo>
                    <a:pt x="3159336" y="156247"/>
                  </a:lnTo>
                  <a:lnTo>
                    <a:pt x="3454412" y="106671"/>
                  </a:lnTo>
                  <a:lnTo>
                    <a:pt x="3382504" y="205823"/>
                  </a:lnTo>
                  <a:lnTo>
                    <a:pt x="3332927" y="243043"/>
                  </a:lnTo>
                  <a:lnTo>
                    <a:pt x="3340371" y="285175"/>
                  </a:lnTo>
                  <a:lnTo>
                    <a:pt x="3181668" y="342195"/>
                  </a:lnTo>
                  <a:lnTo>
                    <a:pt x="3181668" y="625733"/>
                  </a:lnTo>
                  <a:close/>
                </a:path>
                <a:path w="4800600" h="6604000">
                  <a:moveTo>
                    <a:pt x="1277147" y="625733"/>
                  </a:moveTo>
                  <a:lnTo>
                    <a:pt x="887757" y="625733"/>
                  </a:lnTo>
                  <a:lnTo>
                    <a:pt x="887757" y="391846"/>
                  </a:lnTo>
                  <a:lnTo>
                    <a:pt x="947308" y="156247"/>
                  </a:lnTo>
                  <a:lnTo>
                    <a:pt x="1490415" y="156247"/>
                  </a:lnTo>
                  <a:lnTo>
                    <a:pt x="1486576" y="165314"/>
                  </a:lnTo>
                  <a:lnTo>
                    <a:pt x="1476457" y="187865"/>
                  </a:lnTo>
                  <a:lnTo>
                    <a:pt x="1462151" y="216919"/>
                  </a:lnTo>
                  <a:lnTo>
                    <a:pt x="1445751" y="245499"/>
                  </a:lnTo>
                  <a:lnTo>
                    <a:pt x="1440587" y="267880"/>
                  </a:lnTo>
                  <a:lnTo>
                    <a:pt x="1450999" y="283296"/>
                  </a:lnTo>
                  <a:lnTo>
                    <a:pt x="1465599" y="292207"/>
                  </a:lnTo>
                  <a:lnTo>
                    <a:pt x="1472996" y="295075"/>
                  </a:lnTo>
                  <a:lnTo>
                    <a:pt x="1445751" y="329838"/>
                  </a:lnTo>
                  <a:lnTo>
                    <a:pt x="1277147" y="329838"/>
                  </a:lnTo>
                  <a:lnTo>
                    <a:pt x="1277147" y="625733"/>
                  </a:lnTo>
                  <a:close/>
                </a:path>
                <a:path w="4800600" h="6604000">
                  <a:moveTo>
                    <a:pt x="2561666" y="625733"/>
                  </a:moveTo>
                  <a:lnTo>
                    <a:pt x="2174806" y="625733"/>
                  </a:lnTo>
                  <a:lnTo>
                    <a:pt x="2174806" y="371971"/>
                  </a:lnTo>
                  <a:lnTo>
                    <a:pt x="2244900" y="315475"/>
                  </a:lnTo>
                  <a:lnTo>
                    <a:pt x="2261602" y="302519"/>
                  </a:lnTo>
                  <a:lnTo>
                    <a:pt x="2274815" y="277592"/>
                  </a:lnTo>
                  <a:lnTo>
                    <a:pt x="2296626" y="227541"/>
                  </a:lnTo>
                  <a:lnTo>
                    <a:pt x="2317041" y="178411"/>
                  </a:lnTo>
                  <a:lnTo>
                    <a:pt x="2326066" y="156247"/>
                  </a:lnTo>
                  <a:lnTo>
                    <a:pt x="2613773" y="156247"/>
                  </a:lnTo>
                  <a:lnTo>
                    <a:pt x="2819596" y="188479"/>
                  </a:lnTo>
                  <a:lnTo>
                    <a:pt x="2746500" y="349639"/>
                  </a:lnTo>
                  <a:lnTo>
                    <a:pt x="2561666" y="349639"/>
                  </a:lnTo>
                  <a:lnTo>
                    <a:pt x="2561666" y="625733"/>
                  </a:lnTo>
                  <a:close/>
                </a:path>
                <a:path w="4800600" h="6604000">
                  <a:moveTo>
                    <a:pt x="3791695" y="625733"/>
                  </a:moveTo>
                  <a:lnTo>
                    <a:pt x="3412279" y="625733"/>
                  </a:lnTo>
                  <a:lnTo>
                    <a:pt x="3412279" y="297606"/>
                  </a:lnTo>
                  <a:lnTo>
                    <a:pt x="3471756" y="255400"/>
                  </a:lnTo>
                  <a:lnTo>
                    <a:pt x="3508941" y="228413"/>
                  </a:lnTo>
                  <a:lnTo>
                    <a:pt x="3525427" y="195606"/>
                  </a:lnTo>
                  <a:lnTo>
                    <a:pt x="3529351" y="167908"/>
                  </a:lnTo>
                  <a:lnTo>
                    <a:pt x="3528851" y="156247"/>
                  </a:lnTo>
                  <a:lnTo>
                    <a:pt x="3890847" y="156247"/>
                  </a:lnTo>
                  <a:lnTo>
                    <a:pt x="4047095" y="218254"/>
                  </a:lnTo>
                  <a:lnTo>
                    <a:pt x="3925610" y="339739"/>
                  </a:lnTo>
                  <a:lnTo>
                    <a:pt x="3791695" y="339739"/>
                  </a:lnTo>
                  <a:lnTo>
                    <a:pt x="3791695" y="625733"/>
                  </a:lnTo>
                  <a:close/>
                </a:path>
                <a:path w="4800600" h="6604000">
                  <a:moveTo>
                    <a:pt x="4426510" y="625733"/>
                  </a:moveTo>
                  <a:lnTo>
                    <a:pt x="4056995" y="625733"/>
                  </a:lnTo>
                  <a:lnTo>
                    <a:pt x="4056995" y="367058"/>
                  </a:lnTo>
                  <a:lnTo>
                    <a:pt x="4327283" y="156247"/>
                  </a:lnTo>
                  <a:lnTo>
                    <a:pt x="4595189" y="156247"/>
                  </a:lnTo>
                  <a:lnTo>
                    <a:pt x="4546468" y="318905"/>
                  </a:lnTo>
                  <a:lnTo>
                    <a:pt x="4527845" y="318905"/>
                  </a:lnTo>
                  <a:lnTo>
                    <a:pt x="4518882" y="319864"/>
                  </a:lnTo>
                  <a:lnTo>
                    <a:pt x="4468642" y="319864"/>
                  </a:lnTo>
                  <a:lnTo>
                    <a:pt x="4448842" y="384402"/>
                  </a:lnTo>
                  <a:lnTo>
                    <a:pt x="4426510" y="404203"/>
                  </a:lnTo>
                  <a:lnTo>
                    <a:pt x="4426510" y="625733"/>
                  </a:lnTo>
                  <a:close/>
                </a:path>
                <a:path w="4800600" h="6604000">
                  <a:moveTo>
                    <a:pt x="817096" y="233270"/>
                  </a:moveTo>
                  <a:lnTo>
                    <a:pt x="810936" y="233068"/>
                  </a:lnTo>
                  <a:lnTo>
                    <a:pt x="817542" y="233068"/>
                  </a:lnTo>
                  <a:lnTo>
                    <a:pt x="817096" y="233270"/>
                  </a:lnTo>
                  <a:close/>
                </a:path>
                <a:path w="4800600" h="6604000">
                  <a:moveTo>
                    <a:pt x="4800599" y="625733"/>
                  </a:moveTo>
                  <a:lnTo>
                    <a:pt x="4674541" y="625733"/>
                  </a:lnTo>
                  <a:lnTo>
                    <a:pt x="4674541" y="371971"/>
                  </a:lnTo>
                  <a:lnTo>
                    <a:pt x="4800599" y="233522"/>
                  </a:lnTo>
                  <a:lnTo>
                    <a:pt x="4800599" y="625733"/>
                  </a:lnTo>
                  <a:close/>
                </a:path>
                <a:path w="4800600" h="6604000">
                  <a:moveTo>
                    <a:pt x="4543081" y="330211"/>
                  </a:moveTo>
                  <a:lnTo>
                    <a:pt x="4527845" y="318905"/>
                  </a:lnTo>
                  <a:lnTo>
                    <a:pt x="4546468" y="318905"/>
                  </a:lnTo>
                  <a:lnTo>
                    <a:pt x="4543081" y="330211"/>
                  </a:lnTo>
                  <a:close/>
                </a:path>
                <a:path w="4800600" h="6604000">
                  <a:moveTo>
                    <a:pt x="4505862" y="330211"/>
                  </a:moveTo>
                  <a:lnTo>
                    <a:pt x="4468642" y="319864"/>
                  </a:lnTo>
                  <a:lnTo>
                    <a:pt x="4518882" y="319864"/>
                  </a:lnTo>
                  <a:lnTo>
                    <a:pt x="4516097" y="320161"/>
                  </a:lnTo>
                  <a:lnTo>
                    <a:pt x="4508537" y="326442"/>
                  </a:lnTo>
                  <a:lnTo>
                    <a:pt x="4505862" y="330211"/>
                  </a:lnTo>
                  <a:close/>
                </a:path>
                <a:path w="4800600" h="6604000">
                  <a:moveTo>
                    <a:pt x="3878490" y="386859"/>
                  </a:moveTo>
                  <a:lnTo>
                    <a:pt x="3791695" y="339739"/>
                  </a:lnTo>
                  <a:lnTo>
                    <a:pt x="3925610" y="339739"/>
                  </a:lnTo>
                  <a:lnTo>
                    <a:pt x="3878490" y="386859"/>
                  </a:lnTo>
                  <a:close/>
                </a:path>
                <a:path w="4800600" h="6604000">
                  <a:moveTo>
                    <a:pt x="2735257" y="374427"/>
                  </a:moveTo>
                  <a:lnTo>
                    <a:pt x="2561666" y="349639"/>
                  </a:lnTo>
                  <a:lnTo>
                    <a:pt x="2746500" y="349639"/>
                  </a:lnTo>
                  <a:lnTo>
                    <a:pt x="2735257" y="374427"/>
                  </a:lnTo>
                  <a:close/>
                </a:path>
                <a:path w="4800600" h="6604000">
                  <a:moveTo>
                    <a:pt x="674489" y="625733"/>
                  </a:moveTo>
                  <a:lnTo>
                    <a:pt x="272817" y="625733"/>
                  </a:lnTo>
                  <a:lnTo>
                    <a:pt x="272817" y="376958"/>
                  </a:lnTo>
                  <a:lnTo>
                    <a:pt x="674489" y="376958"/>
                  </a:lnTo>
                  <a:lnTo>
                    <a:pt x="674489" y="625733"/>
                  </a:lnTo>
                  <a:close/>
                </a:path>
                <a:path w="4800600" h="6604000">
                  <a:moveTo>
                    <a:pt x="4800599" y="6603980"/>
                  </a:moveTo>
                  <a:lnTo>
                    <a:pt x="0" y="6603980"/>
                  </a:lnTo>
                  <a:lnTo>
                    <a:pt x="0" y="607569"/>
                  </a:lnTo>
                  <a:lnTo>
                    <a:pt x="52105" y="580251"/>
                  </a:lnTo>
                  <a:lnTo>
                    <a:pt x="52105" y="625733"/>
                  </a:lnTo>
                  <a:lnTo>
                    <a:pt x="4800599" y="625733"/>
                  </a:lnTo>
                  <a:lnTo>
                    <a:pt x="4800599" y="6603980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676968" y="3458312"/>
              <a:ext cx="4597400" cy="6396990"/>
            </a:xfrm>
            <a:custGeom>
              <a:avLst/>
              <a:gdLst/>
              <a:ahLst/>
              <a:cxnLst/>
              <a:rect l="l" t="t" r="r" b="b"/>
              <a:pathLst>
                <a:path w="4597400" h="6396990">
                  <a:moveTo>
                    <a:pt x="4597084" y="6396464"/>
                  </a:moveTo>
                  <a:lnTo>
                    <a:pt x="0" y="6396464"/>
                  </a:lnTo>
                  <a:lnTo>
                    <a:pt x="0" y="6358351"/>
                  </a:lnTo>
                  <a:lnTo>
                    <a:pt x="4597084" y="6358351"/>
                  </a:lnTo>
                  <a:lnTo>
                    <a:pt x="4597084" y="6396464"/>
                  </a:lnTo>
                  <a:close/>
                </a:path>
                <a:path w="4597400" h="6396990">
                  <a:moveTo>
                    <a:pt x="557696" y="5953924"/>
                  </a:moveTo>
                  <a:lnTo>
                    <a:pt x="336017" y="5953924"/>
                  </a:lnTo>
                  <a:lnTo>
                    <a:pt x="336017" y="5915811"/>
                  </a:lnTo>
                  <a:lnTo>
                    <a:pt x="557696" y="5915811"/>
                  </a:lnTo>
                  <a:lnTo>
                    <a:pt x="557696" y="5953924"/>
                  </a:lnTo>
                  <a:close/>
                </a:path>
                <a:path w="4597400" h="6396990">
                  <a:moveTo>
                    <a:pt x="1000980" y="5953924"/>
                  </a:moveTo>
                  <a:lnTo>
                    <a:pt x="779375" y="5953924"/>
                  </a:lnTo>
                  <a:lnTo>
                    <a:pt x="779375" y="5915811"/>
                  </a:lnTo>
                  <a:lnTo>
                    <a:pt x="1000980" y="5915811"/>
                  </a:lnTo>
                  <a:lnTo>
                    <a:pt x="1000980" y="5953924"/>
                  </a:lnTo>
                  <a:close/>
                </a:path>
                <a:path w="4597400" h="6396990">
                  <a:moveTo>
                    <a:pt x="1444338" y="5953924"/>
                  </a:moveTo>
                  <a:lnTo>
                    <a:pt x="1222659" y="5953924"/>
                  </a:lnTo>
                  <a:lnTo>
                    <a:pt x="1222659" y="5915811"/>
                  </a:lnTo>
                  <a:lnTo>
                    <a:pt x="1444338" y="5915811"/>
                  </a:lnTo>
                  <a:lnTo>
                    <a:pt x="1444338" y="5953924"/>
                  </a:lnTo>
                  <a:close/>
                </a:path>
                <a:path w="4597400" h="6396990">
                  <a:moveTo>
                    <a:pt x="1887697" y="5953924"/>
                  </a:moveTo>
                  <a:lnTo>
                    <a:pt x="1666018" y="5953924"/>
                  </a:lnTo>
                  <a:lnTo>
                    <a:pt x="1666018" y="5915811"/>
                  </a:lnTo>
                  <a:lnTo>
                    <a:pt x="1887697" y="5915811"/>
                  </a:lnTo>
                  <a:lnTo>
                    <a:pt x="1887697" y="5953924"/>
                  </a:lnTo>
                  <a:close/>
                </a:path>
                <a:path w="4597400" h="6396990">
                  <a:moveTo>
                    <a:pt x="2331055" y="5953924"/>
                  </a:moveTo>
                  <a:lnTo>
                    <a:pt x="2109376" y="5953924"/>
                  </a:lnTo>
                  <a:lnTo>
                    <a:pt x="2109376" y="5915811"/>
                  </a:lnTo>
                  <a:lnTo>
                    <a:pt x="2331055" y="5915811"/>
                  </a:lnTo>
                  <a:lnTo>
                    <a:pt x="2331055" y="5953924"/>
                  </a:lnTo>
                  <a:close/>
                </a:path>
                <a:path w="4597400" h="6396990">
                  <a:moveTo>
                    <a:pt x="2774339" y="5953924"/>
                  </a:moveTo>
                  <a:lnTo>
                    <a:pt x="2552660" y="5953924"/>
                  </a:lnTo>
                  <a:lnTo>
                    <a:pt x="2552660" y="5915811"/>
                  </a:lnTo>
                  <a:lnTo>
                    <a:pt x="2774339" y="5915811"/>
                  </a:lnTo>
                  <a:lnTo>
                    <a:pt x="2774339" y="5953924"/>
                  </a:lnTo>
                  <a:close/>
                </a:path>
                <a:path w="4597400" h="6396990">
                  <a:moveTo>
                    <a:pt x="3217697" y="5953924"/>
                  </a:moveTo>
                  <a:lnTo>
                    <a:pt x="2996018" y="5953924"/>
                  </a:lnTo>
                  <a:lnTo>
                    <a:pt x="2996018" y="5915811"/>
                  </a:lnTo>
                  <a:lnTo>
                    <a:pt x="3217697" y="5915811"/>
                  </a:lnTo>
                  <a:lnTo>
                    <a:pt x="3217697" y="5953924"/>
                  </a:lnTo>
                  <a:close/>
                </a:path>
                <a:path w="4597400" h="6396990">
                  <a:moveTo>
                    <a:pt x="3661056" y="5953924"/>
                  </a:moveTo>
                  <a:lnTo>
                    <a:pt x="3439376" y="5953924"/>
                  </a:lnTo>
                  <a:lnTo>
                    <a:pt x="3439376" y="5915811"/>
                  </a:lnTo>
                  <a:lnTo>
                    <a:pt x="3661056" y="5915811"/>
                  </a:lnTo>
                  <a:lnTo>
                    <a:pt x="3661056" y="5953924"/>
                  </a:lnTo>
                  <a:close/>
                </a:path>
                <a:path w="4597400" h="6396990">
                  <a:moveTo>
                    <a:pt x="4104414" y="5953924"/>
                  </a:moveTo>
                  <a:lnTo>
                    <a:pt x="3882735" y="5953924"/>
                  </a:lnTo>
                  <a:lnTo>
                    <a:pt x="3882735" y="5915811"/>
                  </a:lnTo>
                  <a:lnTo>
                    <a:pt x="4104414" y="5915811"/>
                  </a:lnTo>
                  <a:lnTo>
                    <a:pt x="4104414" y="5953924"/>
                  </a:lnTo>
                  <a:close/>
                </a:path>
                <a:path w="4597400" h="6396990">
                  <a:moveTo>
                    <a:pt x="4547698" y="5953924"/>
                  </a:moveTo>
                  <a:lnTo>
                    <a:pt x="4326019" y="5953924"/>
                  </a:lnTo>
                  <a:lnTo>
                    <a:pt x="4326019" y="5915811"/>
                  </a:lnTo>
                  <a:lnTo>
                    <a:pt x="4547698" y="5915811"/>
                  </a:lnTo>
                  <a:lnTo>
                    <a:pt x="4547698" y="5953924"/>
                  </a:lnTo>
                  <a:close/>
                </a:path>
                <a:path w="4597400" h="6396990">
                  <a:moveTo>
                    <a:pt x="114338" y="5953924"/>
                  </a:moveTo>
                  <a:lnTo>
                    <a:pt x="0" y="5953924"/>
                  </a:lnTo>
                  <a:lnTo>
                    <a:pt x="0" y="5915811"/>
                  </a:lnTo>
                  <a:lnTo>
                    <a:pt x="114338" y="5915811"/>
                  </a:lnTo>
                  <a:lnTo>
                    <a:pt x="114338" y="5953924"/>
                  </a:lnTo>
                  <a:close/>
                </a:path>
                <a:path w="4597400" h="6396990">
                  <a:moveTo>
                    <a:pt x="4597084" y="5511384"/>
                  </a:moveTo>
                  <a:lnTo>
                    <a:pt x="0" y="5511384"/>
                  </a:lnTo>
                  <a:lnTo>
                    <a:pt x="0" y="5473272"/>
                  </a:lnTo>
                  <a:lnTo>
                    <a:pt x="4597084" y="5473272"/>
                  </a:lnTo>
                  <a:lnTo>
                    <a:pt x="4597084" y="5511384"/>
                  </a:lnTo>
                  <a:close/>
                </a:path>
                <a:path w="4597400" h="6396990">
                  <a:moveTo>
                    <a:pt x="4597084" y="5068845"/>
                  </a:moveTo>
                  <a:lnTo>
                    <a:pt x="0" y="5068845"/>
                  </a:lnTo>
                  <a:lnTo>
                    <a:pt x="0" y="5030732"/>
                  </a:lnTo>
                  <a:lnTo>
                    <a:pt x="4597084" y="5030732"/>
                  </a:lnTo>
                  <a:lnTo>
                    <a:pt x="4597084" y="5068845"/>
                  </a:lnTo>
                  <a:close/>
                </a:path>
                <a:path w="4597400" h="6396990">
                  <a:moveTo>
                    <a:pt x="557696" y="4626305"/>
                  </a:moveTo>
                  <a:lnTo>
                    <a:pt x="336017" y="4626305"/>
                  </a:lnTo>
                  <a:lnTo>
                    <a:pt x="336017" y="4588193"/>
                  </a:lnTo>
                  <a:lnTo>
                    <a:pt x="557696" y="4588193"/>
                  </a:lnTo>
                  <a:lnTo>
                    <a:pt x="557696" y="4626305"/>
                  </a:lnTo>
                  <a:close/>
                </a:path>
                <a:path w="4597400" h="6396990">
                  <a:moveTo>
                    <a:pt x="1000980" y="4626305"/>
                  </a:moveTo>
                  <a:lnTo>
                    <a:pt x="779375" y="4626305"/>
                  </a:lnTo>
                  <a:lnTo>
                    <a:pt x="779375" y="4588193"/>
                  </a:lnTo>
                  <a:lnTo>
                    <a:pt x="1000980" y="4588193"/>
                  </a:lnTo>
                  <a:lnTo>
                    <a:pt x="1000980" y="4626305"/>
                  </a:lnTo>
                  <a:close/>
                </a:path>
                <a:path w="4597400" h="6396990">
                  <a:moveTo>
                    <a:pt x="1444338" y="4626305"/>
                  </a:moveTo>
                  <a:lnTo>
                    <a:pt x="1222659" y="4626305"/>
                  </a:lnTo>
                  <a:lnTo>
                    <a:pt x="1222659" y="4588193"/>
                  </a:lnTo>
                  <a:lnTo>
                    <a:pt x="1444338" y="4588193"/>
                  </a:lnTo>
                  <a:lnTo>
                    <a:pt x="1444338" y="4626305"/>
                  </a:lnTo>
                  <a:close/>
                </a:path>
                <a:path w="4597400" h="6396990">
                  <a:moveTo>
                    <a:pt x="1887697" y="4626305"/>
                  </a:moveTo>
                  <a:lnTo>
                    <a:pt x="1666018" y="4626305"/>
                  </a:lnTo>
                  <a:lnTo>
                    <a:pt x="1666018" y="4588193"/>
                  </a:lnTo>
                  <a:lnTo>
                    <a:pt x="1887697" y="4588193"/>
                  </a:lnTo>
                  <a:lnTo>
                    <a:pt x="1887697" y="4626305"/>
                  </a:lnTo>
                  <a:close/>
                </a:path>
                <a:path w="4597400" h="6396990">
                  <a:moveTo>
                    <a:pt x="2331055" y="4626305"/>
                  </a:moveTo>
                  <a:lnTo>
                    <a:pt x="2109376" y="4626305"/>
                  </a:lnTo>
                  <a:lnTo>
                    <a:pt x="2109376" y="4588193"/>
                  </a:lnTo>
                  <a:lnTo>
                    <a:pt x="2331055" y="4588193"/>
                  </a:lnTo>
                  <a:lnTo>
                    <a:pt x="2331055" y="4626305"/>
                  </a:lnTo>
                  <a:close/>
                </a:path>
                <a:path w="4597400" h="6396990">
                  <a:moveTo>
                    <a:pt x="2774339" y="4626305"/>
                  </a:moveTo>
                  <a:lnTo>
                    <a:pt x="2552660" y="4626305"/>
                  </a:lnTo>
                  <a:lnTo>
                    <a:pt x="2552660" y="4588193"/>
                  </a:lnTo>
                  <a:lnTo>
                    <a:pt x="2774339" y="4588193"/>
                  </a:lnTo>
                  <a:lnTo>
                    <a:pt x="2774339" y="4626305"/>
                  </a:lnTo>
                  <a:close/>
                </a:path>
                <a:path w="4597400" h="6396990">
                  <a:moveTo>
                    <a:pt x="3217697" y="4626305"/>
                  </a:moveTo>
                  <a:lnTo>
                    <a:pt x="2996018" y="4626305"/>
                  </a:lnTo>
                  <a:lnTo>
                    <a:pt x="2996018" y="4588193"/>
                  </a:lnTo>
                  <a:lnTo>
                    <a:pt x="3217697" y="4588193"/>
                  </a:lnTo>
                  <a:lnTo>
                    <a:pt x="3217697" y="4626305"/>
                  </a:lnTo>
                  <a:close/>
                </a:path>
                <a:path w="4597400" h="6396990">
                  <a:moveTo>
                    <a:pt x="3661056" y="4626305"/>
                  </a:moveTo>
                  <a:lnTo>
                    <a:pt x="3439376" y="4626305"/>
                  </a:lnTo>
                  <a:lnTo>
                    <a:pt x="3439376" y="4588193"/>
                  </a:lnTo>
                  <a:lnTo>
                    <a:pt x="3661056" y="4588193"/>
                  </a:lnTo>
                  <a:lnTo>
                    <a:pt x="3661056" y="4626305"/>
                  </a:lnTo>
                  <a:close/>
                </a:path>
                <a:path w="4597400" h="6396990">
                  <a:moveTo>
                    <a:pt x="4104414" y="4626305"/>
                  </a:moveTo>
                  <a:lnTo>
                    <a:pt x="3882735" y="4626305"/>
                  </a:lnTo>
                  <a:lnTo>
                    <a:pt x="3882735" y="4588193"/>
                  </a:lnTo>
                  <a:lnTo>
                    <a:pt x="4104414" y="4588193"/>
                  </a:lnTo>
                  <a:lnTo>
                    <a:pt x="4104414" y="4626305"/>
                  </a:lnTo>
                  <a:close/>
                </a:path>
                <a:path w="4597400" h="6396990">
                  <a:moveTo>
                    <a:pt x="4547698" y="4626305"/>
                  </a:moveTo>
                  <a:lnTo>
                    <a:pt x="4326019" y="4626305"/>
                  </a:lnTo>
                  <a:lnTo>
                    <a:pt x="4326019" y="4588193"/>
                  </a:lnTo>
                  <a:lnTo>
                    <a:pt x="4547698" y="4588193"/>
                  </a:lnTo>
                  <a:lnTo>
                    <a:pt x="4547698" y="4626305"/>
                  </a:lnTo>
                  <a:close/>
                </a:path>
                <a:path w="4597400" h="6396990">
                  <a:moveTo>
                    <a:pt x="114338" y="4626305"/>
                  </a:moveTo>
                  <a:lnTo>
                    <a:pt x="0" y="4626305"/>
                  </a:lnTo>
                  <a:lnTo>
                    <a:pt x="0" y="4588193"/>
                  </a:lnTo>
                  <a:lnTo>
                    <a:pt x="114338" y="4588193"/>
                  </a:lnTo>
                  <a:lnTo>
                    <a:pt x="114338" y="4626305"/>
                  </a:lnTo>
                  <a:close/>
                </a:path>
                <a:path w="4597400" h="6396990">
                  <a:moveTo>
                    <a:pt x="4597084" y="4183840"/>
                  </a:moveTo>
                  <a:lnTo>
                    <a:pt x="0" y="4183840"/>
                  </a:lnTo>
                  <a:lnTo>
                    <a:pt x="0" y="4145728"/>
                  </a:lnTo>
                  <a:lnTo>
                    <a:pt x="4597084" y="4145728"/>
                  </a:lnTo>
                  <a:lnTo>
                    <a:pt x="4597084" y="4183840"/>
                  </a:lnTo>
                  <a:close/>
                </a:path>
                <a:path w="4597400" h="6396990">
                  <a:moveTo>
                    <a:pt x="4597084" y="3741301"/>
                  </a:moveTo>
                  <a:lnTo>
                    <a:pt x="0" y="3741301"/>
                  </a:lnTo>
                  <a:lnTo>
                    <a:pt x="0" y="3703188"/>
                  </a:lnTo>
                  <a:lnTo>
                    <a:pt x="4597084" y="3703188"/>
                  </a:lnTo>
                  <a:lnTo>
                    <a:pt x="4597084" y="3741301"/>
                  </a:lnTo>
                  <a:close/>
                </a:path>
                <a:path w="4597400" h="6396990">
                  <a:moveTo>
                    <a:pt x="557696" y="3298761"/>
                  </a:moveTo>
                  <a:lnTo>
                    <a:pt x="336017" y="3298761"/>
                  </a:lnTo>
                  <a:lnTo>
                    <a:pt x="336017" y="3260649"/>
                  </a:lnTo>
                  <a:lnTo>
                    <a:pt x="557696" y="3260649"/>
                  </a:lnTo>
                  <a:lnTo>
                    <a:pt x="557696" y="3298761"/>
                  </a:lnTo>
                  <a:close/>
                </a:path>
                <a:path w="4597400" h="6396990">
                  <a:moveTo>
                    <a:pt x="1000980" y="3298761"/>
                  </a:moveTo>
                  <a:lnTo>
                    <a:pt x="779375" y="3298761"/>
                  </a:lnTo>
                  <a:lnTo>
                    <a:pt x="779375" y="3260649"/>
                  </a:lnTo>
                  <a:lnTo>
                    <a:pt x="1000980" y="3260649"/>
                  </a:lnTo>
                  <a:lnTo>
                    <a:pt x="1000980" y="3298761"/>
                  </a:lnTo>
                  <a:close/>
                </a:path>
                <a:path w="4597400" h="6396990">
                  <a:moveTo>
                    <a:pt x="1444338" y="3298761"/>
                  </a:moveTo>
                  <a:lnTo>
                    <a:pt x="1222659" y="3298761"/>
                  </a:lnTo>
                  <a:lnTo>
                    <a:pt x="1222659" y="3260649"/>
                  </a:lnTo>
                  <a:lnTo>
                    <a:pt x="1444338" y="3260649"/>
                  </a:lnTo>
                  <a:lnTo>
                    <a:pt x="1444338" y="3298761"/>
                  </a:lnTo>
                  <a:close/>
                </a:path>
                <a:path w="4597400" h="6396990">
                  <a:moveTo>
                    <a:pt x="1887697" y="3298761"/>
                  </a:moveTo>
                  <a:lnTo>
                    <a:pt x="1666018" y="3298761"/>
                  </a:lnTo>
                  <a:lnTo>
                    <a:pt x="1666018" y="3260649"/>
                  </a:lnTo>
                  <a:lnTo>
                    <a:pt x="1887697" y="3260649"/>
                  </a:lnTo>
                  <a:lnTo>
                    <a:pt x="1887697" y="3298761"/>
                  </a:lnTo>
                  <a:close/>
                </a:path>
                <a:path w="4597400" h="6396990">
                  <a:moveTo>
                    <a:pt x="2331055" y="3298761"/>
                  </a:moveTo>
                  <a:lnTo>
                    <a:pt x="2109376" y="3298761"/>
                  </a:lnTo>
                  <a:lnTo>
                    <a:pt x="2109376" y="3260649"/>
                  </a:lnTo>
                  <a:lnTo>
                    <a:pt x="2331055" y="3260649"/>
                  </a:lnTo>
                  <a:lnTo>
                    <a:pt x="2331055" y="3298761"/>
                  </a:lnTo>
                  <a:close/>
                </a:path>
                <a:path w="4597400" h="6396990">
                  <a:moveTo>
                    <a:pt x="2774339" y="3298761"/>
                  </a:moveTo>
                  <a:lnTo>
                    <a:pt x="2552660" y="3298761"/>
                  </a:lnTo>
                  <a:lnTo>
                    <a:pt x="2552660" y="3260649"/>
                  </a:lnTo>
                  <a:lnTo>
                    <a:pt x="2774339" y="3260649"/>
                  </a:lnTo>
                  <a:lnTo>
                    <a:pt x="2774339" y="3298761"/>
                  </a:lnTo>
                  <a:close/>
                </a:path>
                <a:path w="4597400" h="6396990">
                  <a:moveTo>
                    <a:pt x="3217697" y="3298761"/>
                  </a:moveTo>
                  <a:lnTo>
                    <a:pt x="2996018" y="3298761"/>
                  </a:lnTo>
                  <a:lnTo>
                    <a:pt x="2996018" y="3260649"/>
                  </a:lnTo>
                  <a:lnTo>
                    <a:pt x="3217697" y="3260649"/>
                  </a:lnTo>
                  <a:lnTo>
                    <a:pt x="3217697" y="3298761"/>
                  </a:lnTo>
                  <a:close/>
                </a:path>
                <a:path w="4597400" h="6396990">
                  <a:moveTo>
                    <a:pt x="3661056" y="3298761"/>
                  </a:moveTo>
                  <a:lnTo>
                    <a:pt x="3439376" y="3298761"/>
                  </a:lnTo>
                  <a:lnTo>
                    <a:pt x="3439376" y="3260649"/>
                  </a:lnTo>
                  <a:lnTo>
                    <a:pt x="3661056" y="3260649"/>
                  </a:lnTo>
                  <a:lnTo>
                    <a:pt x="3661056" y="3298761"/>
                  </a:lnTo>
                  <a:close/>
                </a:path>
                <a:path w="4597400" h="6396990">
                  <a:moveTo>
                    <a:pt x="4104414" y="3298761"/>
                  </a:moveTo>
                  <a:lnTo>
                    <a:pt x="3882735" y="3298761"/>
                  </a:lnTo>
                  <a:lnTo>
                    <a:pt x="3882735" y="3260649"/>
                  </a:lnTo>
                  <a:lnTo>
                    <a:pt x="4104414" y="3260649"/>
                  </a:lnTo>
                  <a:lnTo>
                    <a:pt x="4104414" y="3298761"/>
                  </a:lnTo>
                  <a:close/>
                </a:path>
                <a:path w="4597400" h="6396990">
                  <a:moveTo>
                    <a:pt x="4547698" y="3298761"/>
                  </a:moveTo>
                  <a:lnTo>
                    <a:pt x="4326019" y="3298761"/>
                  </a:lnTo>
                  <a:lnTo>
                    <a:pt x="4326019" y="3260649"/>
                  </a:lnTo>
                  <a:lnTo>
                    <a:pt x="4547698" y="3260649"/>
                  </a:lnTo>
                  <a:lnTo>
                    <a:pt x="4547698" y="3298761"/>
                  </a:lnTo>
                  <a:close/>
                </a:path>
                <a:path w="4597400" h="6396990">
                  <a:moveTo>
                    <a:pt x="114338" y="3298761"/>
                  </a:moveTo>
                  <a:lnTo>
                    <a:pt x="0" y="3298761"/>
                  </a:lnTo>
                  <a:lnTo>
                    <a:pt x="0" y="3260649"/>
                  </a:lnTo>
                  <a:lnTo>
                    <a:pt x="114338" y="3260649"/>
                  </a:lnTo>
                  <a:lnTo>
                    <a:pt x="114338" y="3298761"/>
                  </a:lnTo>
                  <a:close/>
                </a:path>
                <a:path w="4597400" h="6396990">
                  <a:moveTo>
                    <a:pt x="4597084" y="2856222"/>
                  </a:moveTo>
                  <a:lnTo>
                    <a:pt x="0" y="2856222"/>
                  </a:lnTo>
                  <a:lnTo>
                    <a:pt x="0" y="2818109"/>
                  </a:lnTo>
                  <a:lnTo>
                    <a:pt x="4597084" y="2818109"/>
                  </a:lnTo>
                  <a:lnTo>
                    <a:pt x="4597084" y="2856222"/>
                  </a:lnTo>
                  <a:close/>
                </a:path>
                <a:path w="4597400" h="6396990">
                  <a:moveTo>
                    <a:pt x="4597084" y="2413682"/>
                  </a:moveTo>
                  <a:lnTo>
                    <a:pt x="0" y="2413682"/>
                  </a:lnTo>
                  <a:lnTo>
                    <a:pt x="0" y="2375570"/>
                  </a:lnTo>
                  <a:lnTo>
                    <a:pt x="4597084" y="2375570"/>
                  </a:lnTo>
                  <a:lnTo>
                    <a:pt x="4597084" y="2413682"/>
                  </a:lnTo>
                  <a:close/>
                </a:path>
                <a:path w="4597400" h="6396990">
                  <a:moveTo>
                    <a:pt x="557696" y="1971143"/>
                  </a:moveTo>
                  <a:lnTo>
                    <a:pt x="336017" y="1971143"/>
                  </a:lnTo>
                  <a:lnTo>
                    <a:pt x="336017" y="1933030"/>
                  </a:lnTo>
                  <a:lnTo>
                    <a:pt x="557696" y="1933030"/>
                  </a:lnTo>
                  <a:lnTo>
                    <a:pt x="557696" y="1971143"/>
                  </a:lnTo>
                  <a:close/>
                </a:path>
                <a:path w="4597400" h="6396990">
                  <a:moveTo>
                    <a:pt x="1000980" y="1971143"/>
                  </a:moveTo>
                  <a:lnTo>
                    <a:pt x="779375" y="1971143"/>
                  </a:lnTo>
                  <a:lnTo>
                    <a:pt x="779375" y="1933030"/>
                  </a:lnTo>
                  <a:lnTo>
                    <a:pt x="1000980" y="1933030"/>
                  </a:lnTo>
                  <a:lnTo>
                    <a:pt x="1000980" y="1971143"/>
                  </a:lnTo>
                  <a:close/>
                </a:path>
                <a:path w="4597400" h="6396990">
                  <a:moveTo>
                    <a:pt x="1444338" y="1971143"/>
                  </a:moveTo>
                  <a:lnTo>
                    <a:pt x="1222659" y="1971143"/>
                  </a:lnTo>
                  <a:lnTo>
                    <a:pt x="1222659" y="1933030"/>
                  </a:lnTo>
                  <a:lnTo>
                    <a:pt x="1444338" y="1933030"/>
                  </a:lnTo>
                  <a:lnTo>
                    <a:pt x="1444338" y="1971143"/>
                  </a:lnTo>
                  <a:close/>
                </a:path>
                <a:path w="4597400" h="6396990">
                  <a:moveTo>
                    <a:pt x="1887697" y="1971143"/>
                  </a:moveTo>
                  <a:lnTo>
                    <a:pt x="1666018" y="1971143"/>
                  </a:lnTo>
                  <a:lnTo>
                    <a:pt x="1666018" y="1933030"/>
                  </a:lnTo>
                  <a:lnTo>
                    <a:pt x="1887697" y="1933030"/>
                  </a:lnTo>
                  <a:lnTo>
                    <a:pt x="1887697" y="1971143"/>
                  </a:lnTo>
                  <a:close/>
                </a:path>
                <a:path w="4597400" h="6396990">
                  <a:moveTo>
                    <a:pt x="2331055" y="1971143"/>
                  </a:moveTo>
                  <a:lnTo>
                    <a:pt x="2109376" y="1971143"/>
                  </a:lnTo>
                  <a:lnTo>
                    <a:pt x="2109376" y="1933030"/>
                  </a:lnTo>
                  <a:lnTo>
                    <a:pt x="2331055" y="1933030"/>
                  </a:lnTo>
                  <a:lnTo>
                    <a:pt x="2331055" y="1971143"/>
                  </a:lnTo>
                  <a:close/>
                </a:path>
                <a:path w="4597400" h="6396990">
                  <a:moveTo>
                    <a:pt x="2774339" y="1971143"/>
                  </a:moveTo>
                  <a:lnTo>
                    <a:pt x="2552660" y="1971143"/>
                  </a:lnTo>
                  <a:lnTo>
                    <a:pt x="2552660" y="1933030"/>
                  </a:lnTo>
                  <a:lnTo>
                    <a:pt x="2774339" y="1933030"/>
                  </a:lnTo>
                  <a:lnTo>
                    <a:pt x="2774339" y="1971143"/>
                  </a:lnTo>
                  <a:close/>
                </a:path>
                <a:path w="4597400" h="6396990">
                  <a:moveTo>
                    <a:pt x="3217697" y="1971143"/>
                  </a:moveTo>
                  <a:lnTo>
                    <a:pt x="2996018" y="1971143"/>
                  </a:lnTo>
                  <a:lnTo>
                    <a:pt x="2996018" y="1933030"/>
                  </a:lnTo>
                  <a:lnTo>
                    <a:pt x="3217697" y="1933030"/>
                  </a:lnTo>
                  <a:lnTo>
                    <a:pt x="3217697" y="1971143"/>
                  </a:lnTo>
                  <a:close/>
                </a:path>
                <a:path w="4597400" h="6396990">
                  <a:moveTo>
                    <a:pt x="3661056" y="1971143"/>
                  </a:moveTo>
                  <a:lnTo>
                    <a:pt x="3439376" y="1971143"/>
                  </a:lnTo>
                  <a:lnTo>
                    <a:pt x="3439376" y="1933030"/>
                  </a:lnTo>
                  <a:lnTo>
                    <a:pt x="3661056" y="1933030"/>
                  </a:lnTo>
                  <a:lnTo>
                    <a:pt x="3661056" y="1971143"/>
                  </a:lnTo>
                  <a:close/>
                </a:path>
                <a:path w="4597400" h="6396990">
                  <a:moveTo>
                    <a:pt x="4104414" y="1971143"/>
                  </a:moveTo>
                  <a:lnTo>
                    <a:pt x="3882735" y="1971143"/>
                  </a:lnTo>
                  <a:lnTo>
                    <a:pt x="3882735" y="1933030"/>
                  </a:lnTo>
                  <a:lnTo>
                    <a:pt x="4104414" y="1933030"/>
                  </a:lnTo>
                  <a:lnTo>
                    <a:pt x="4104414" y="1971143"/>
                  </a:lnTo>
                  <a:close/>
                </a:path>
                <a:path w="4597400" h="6396990">
                  <a:moveTo>
                    <a:pt x="4547698" y="1971143"/>
                  </a:moveTo>
                  <a:lnTo>
                    <a:pt x="4326019" y="1971143"/>
                  </a:lnTo>
                  <a:lnTo>
                    <a:pt x="4326019" y="1933030"/>
                  </a:lnTo>
                  <a:lnTo>
                    <a:pt x="4547698" y="1933030"/>
                  </a:lnTo>
                  <a:lnTo>
                    <a:pt x="4547698" y="1971143"/>
                  </a:lnTo>
                  <a:close/>
                </a:path>
                <a:path w="4597400" h="6396990">
                  <a:moveTo>
                    <a:pt x="114338" y="1971143"/>
                  </a:moveTo>
                  <a:lnTo>
                    <a:pt x="0" y="1971143"/>
                  </a:lnTo>
                  <a:lnTo>
                    <a:pt x="0" y="1933030"/>
                  </a:lnTo>
                  <a:lnTo>
                    <a:pt x="114338" y="1933030"/>
                  </a:lnTo>
                  <a:lnTo>
                    <a:pt x="114338" y="1971143"/>
                  </a:lnTo>
                  <a:close/>
                </a:path>
                <a:path w="4597400" h="6396990">
                  <a:moveTo>
                    <a:pt x="4597084" y="1528678"/>
                  </a:moveTo>
                  <a:lnTo>
                    <a:pt x="0" y="1528678"/>
                  </a:lnTo>
                  <a:lnTo>
                    <a:pt x="0" y="1490565"/>
                  </a:lnTo>
                  <a:lnTo>
                    <a:pt x="4597084" y="1490565"/>
                  </a:lnTo>
                  <a:lnTo>
                    <a:pt x="4597084" y="1528678"/>
                  </a:lnTo>
                  <a:close/>
                </a:path>
                <a:path w="4597400" h="6396990">
                  <a:moveTo>
                    <a:pt x="3136857" y="285175"/>
                  </a:moveTo>
                  <a:lnTo>
                    <a:pt x="2986788" y="151036"/>
                  </a:lnTo>
                  <a:lnTo>
                    <a:pt x="3250897" y="106671"/>
                  </a:lnTo>
                  <a:lnTo>
                    <a:pt x="3178989" y="205823"/>
                  </a:lnTo>
                  <a:lnTo>
                    <a:pt x="3129413" y="243043"/>
                  </a:lnTo>
                  <a:lnTo>
                    <a:pt x="3136857" y="285175"/>
                  </a:lnTo>
                  <a:close/>
                </a:path>
                <a:path w="4597400" h="6396990">
                  <a:moveTo>
                    <a:pt x="1242237" y="329838"/>
                  </a:moveTo>
                  <a:lnTo>
                    <a:pt x="1160652" y="329838"/>
                  </a:lnTo>
                  <a:lnTo>
                    <a:pt x="1082640" y="156247"/>
                  </a:lnTo>
                  <a:lnTo>
                    <a:pt x="1286900" y="156247"/>
                  </a:lnTo>
                  <a:lnTo>
                    <a:pt x="1283062" y="165314"/>
                  </a:lnTo>
                  <a:lnTo>
                    <a:pt x="1272943" y="187865"/>
                  </a:lnTo>
                  <a:lnTo>
                    <a:pt x="1258636" y="216919"/>
                  </a:lnTo>
                  <a:lnTo>
                    <a:pt x="1242237" y="245499"/>
                  </a:lnTo>
                  <a:lnTo>
                    <a:pt x="1237072" y="267880"/>
                  </a:lnTo>
                  <a:lnTo>
                    <a:pt x="1247485" y="283296"/>
                  </a:lnTo>
                  <a:lnTo>
                    <a:pt x="1262084" y="292207"/>
                  </a:lnTo>
                  <a:lnTo>
                    <a:pt x="1269481" y="295075"/>
                  </a:lnTo>
                  <a:lnTo>
                    <a:pt x="1242237" y="329838"/>
                  </a:lnTo>
                  <a:close/>
                </a:path>
                <a:path w="4597400" h="6396990">
                  <a:moveTo>
                    <a:pt x="2531742" y="374427"/>
                  </a:moveTo>
                  <a:lnTo>
                    <a:pt x="2358151" y="349639"/>
                  </a:lnTo>
                  <a:lnTo>
                    <a:pt x="2462068" y="164361"/>
                  </a:lnTo>
                  <a:lnTo>
                    <a:pt x="2616082" y="188479"/>
                  </a:lnTo>
                  <a:lnTo>
                    <a:pt x="2531742" y="374427"/>
                  </a:lnTo>
                  <a:close/>
                </a:path>
                <a:path w="4597400" h="6396990">
                  <a:moveTo>
                    <a:pt x="475367" y="329094"/>
                  </a:moveTo>
                  <a:lnTo>
                    <a:pt x="235078" y="206940"/>
                  </a:lnTo>
                  <a:lnTo>
                    <a:pt x="426386" y="193392"/>
                  </a:lnTo>
                  <a:lnTo>
                    <a:pt x="622309" y="37219"/>
                  </a:lnTo>
                  <a:lnTo>
                    <a:pt x="625441" y="43611"/>
                  </a:lnTo>
                  <a:lnTo>
                    <a:pt x="632517" y="64184"/>
                  </a:lnTo>
                  <a:lnTo>
                    <a:pt x="640052" y="101032"/>
                  </a:lnTo>
                  <a:lnTo>
                    <a:pt x="644566" y="156247"/>
                  </a:lnTo>
                  <a:lnTo>
                    <a:pt x="639830" y="204867"/>
                  </a:lnTo>
                  <a:lnTo>
                    <a:pt x="626943" y="227206"/>
                  </a:lnTo>
                  <a:lnTo>
                    <a:pt x="614027" y="233068"/>
                  </a:lnTo>
                  <a:lnTo>
                    <a:pt x="607421" y="233068"/>
                  </a:lnTo>
                  <a:lnTo>
                    <a:pt x="556860" y="248292"/>
                  </a:lnTo>
                  <a:lnTo>
                    <a:pt x="518085" y="275526"/>
                  </a:lnTo>
                  <a:lnTo>
                    <a:pt x="490965" y="305538"/>
                  </a:lnTo>
                  <a:lnTo>
                    <a:pt x="475367" y="329094"/>
                  </a:lnTo>
                  <a:close/>
                </a:path>
                <a:path w="4597400" h="6396990">
                  <a:moveTo>
                    <a:pt x="613581" y="233270"/>
                  </a:moveTo>
                  <a:lnTo>
                    <a:pt x="607421" y="233068"/>
                  </a:lnTo>
                  <a:lnTo>
                    <a:pt x="614027" y="233068"/>
                  </a:lnTo>
                  <a:lnTo>
                    <a:pt x="613581" y="233270"/>
                  </a:lnTo>
                  <a:close/>
                </a:path>
                <a:path w="4597400" h="6396990">
                  <a:moveTo>
                    <a:pt x="1895959" y="179918"/>
                  </a:moveTo>
                  <a:lnTo>
                    <a:pt x="1897076" y="64315"/>
                  </a:lnTo>
                  <a:lnTo>
                    <a:pt x="2082876" y="0"/>
                  </a:lnTo>
                  <a:lnTo>
                    <a:pt x="2080434" y="11546"/>
                  </a:lnTo>
                  <a:lnTo>
                    <a:pt x="2067205" y="69057"/>
                  </a:lnTo>
                  <a:lnTo>
                    <a:pt x="2051267" y="104789"/>
                  </a:lnTo>
                  <a:lnTo>
                    <a:pt x="2020868" y="121558"/>
                  </a:lnTo>
                  <a:lnTo>
                    <a:pt x="2017774" y="141613"/>
                  </a:lnTo>
                  <a:lnTo>
                    <a:pt x="2010968" y="151911"/>
                  </a:lnTo>
                  <a:lnTo>
                    <a:pt x="2004161" y="155705"/>
                  </a:lnTo>
                  <a:lnTo>
                    <a:pt x="2001067" y="156247"/>
                  </a:lnTo>
                  <a:lnTo>
                    <a:pt x="1979723" y="160504"/>
                  </a:lnTo>
                  <a:lnTo>
                    <a:pt x="1964192" y="169869"/>
                  </a:lnTo>
                  <a:lnTo>
                    <a:pt x="1954984" y="178959"/>
                  </a:lnTo>
                  <a:lnTo>
                    <a:pt x="1909347" y="178959"/>
                  </a:lnTo>
                  <a:lnTo>
                    <a:pt x="1895959" y="179918"/>
                  </a:lnTo>
                  <a:close/>
                </a:path>
                <a:path w="4597400" h="6396990">
                  <a:moveTo>
                    <a:pt x="1951491" y="183492"/>
                  </a:moveTo>
                  <a:lnTo>
                    <a:pt x="1937099" y="180641"/>
                  </a:lnTo>
                  <a:lnTo>
                    <a:pt x="1923055" y="179165"/>
                  </a:lnTo>
                  <a:lnTo>
                    <a:pt x="1909347" y="178959"/>
                  </a:lnTo>
                  <a:lnTo>
                    <a:pt x="1954984" y="178959"/>
                  </a:lnTo>
                  <a:lnTo>
                    <a:pt x="1954705" y="179235"/>
                  </a:lnTo>
                  <a:lnTo>
                    <a:pt x="1951491" y="183492"/>
                  </a:lnTo>
                  <a:close/>
                </a:path>
                <a:path w="4597400" h="6396990">
                  <a:moveTo>
                    <a:pt x="3674976" y="386859"/>
                  </a:moveTo>
                  <a:lnTo>
                    <a:pt x="3588180" y="339739"/>
                  </a:lnTo>
                  <a:lnTo>
                    <a:pt x="3731177" y="173591"/>
                  </a:lnTo>
                  <a:lnTo>
                    <a:pt x="3843580" y="218254"/>
                  </a:lnTo>
                  <a:lnTo>
                    <a:pt x="3674976" y="386859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209841" y="3351722"/>
              <a:ext cx="3704590" cy="1580515"/>
            </a:xfrm>
            <a:custGeom>
              <a:avLst/>
              <a:gdLst/>
              <a:ahLst/>
              <a:cxnLst/>
              <a:rect l="l" t="t" r="r" b="b"/>
              <a:pathLst>
                <a:path w="3704590" h="1580514">
                  <a:moveTo>
                    <a:pt x="3160530" y="1579968"/>
                  </a:moveTo>
                  <a:lnTo>
                    <a:pt x="543969" y="1579968"/>
                  </a:lnTo>
                  <a:lnTo>
                    <a:pt x="499264" y="1574819"/>
                  </a:lnTo>
                  <a:lnTo>
                    <a:pt x="458227" y="1560152"/>
                  </a:lnTo>
                  <a:lnTo>
                    <a:pt x="422027" y="1537136"/>
                  </a:lnTo>
                  <a:lnTo>
                    <a:pt x="391834" y="1506943"/>
                  </a:lnTo>
                  <a:lnTo>
                    <a:pt x="368818" y="1470743"/>
                  </a:lnTo>
                  <a:lnTo>
                    <a:pt x="354151" y="1429705"/>
                  </a:lnTo>
                  <a:lnTo>
                    <a:pt x="349001" y="1385001"/>
                  </a:lnTo>
                  <a:lnTo>
                    <a:pt x="349001" y="1359611"/>
                  </a:lnTo>
                  <a:lnTo>
                    <a:pt x="342825" y="1312737"/>
                  </a:lnTo>
                  <a:lnTo>
                    <a:pt x="325358" y="1270443"/>
                  </a:lnTo>
                  <a:lnTo>
                    <a:pt x="298197" y="1234371"/>
                  </a:lnTo>
                  <a:lnTo>
                    <a:pt x="262937" y="1206165"/>
                  </a:lnTo>
                  <a:lnTo>
                    <a:pt x="221173" y="1187466"/>
                  </a:lnTo>
                  <a:lnTo>
                    <a:pt x="127828" y="1172371"/>
                  </a:lnTo>
                  <a:lnTo>
                    <a:pt x="86064" y="1153672"/>
                  </a:lnTo>
                  <a:lnTo>
                    <a:pt x="50803" y="1125466"/>
                  </a:lnTo>
                  <a:lnTo>
                    <a:pt x="23643" y="1089394"/>
                  </a:lnTo>
                  <a:lnTo>
                    <a:pt x="6176" y="1047100"/>
                  </a:lnTo>
                  <a:lnTo>
                    <a:pt x="0" y="1000226"/>
                  </a:lnTo>
                  <a:lnTo>
                    <a:pt x="0" y="595017"/>
                  </a:lnTo>
                  <a:lnTo>
                    <a:pt x="5149" y="550313"/>
                  </a:lnTo>
                  <a:lnTo>
                    <a:pt x="19816" y="509275"/>
                  </a:lnTo>
                  <a:lnTo>
                    <a:pt x="42832" y="473075"/>
                  </a:lnTo>
                  <a:lnTo>
                    <a:pt x="73025" y="442882"/>
                  </a:lnTo>
                  <a:lnTo>
                    <a:pt x="109225" y="419866"/>
                  </a:lnTo>
                  <a:lnTo>
                    <a:pt x="150263" y="405199"/>
                  </a:lnTo>
                  <a:lnTo>
                    <a:pt x="194967" y="400049"/>
                  </a:lnTo>
                  <a:lnTo>
                    <a:pt x="407637" y="400049"/>
                  </a:lnTo>
                  <a:lnTo>
                    <a:pt x="452342" y="394900"/>
                  </a:lnTo>
                  <a:lnTo>
                    <a:pt x="493379" y="380233"/>
                  </a:lnTo>
                  <a:lnTo>
                    <a:pt x="529579" y="357217"/>
                  </a:lnTo>
                  <a:lnTo>
                    <a:pt x="559772" y="327024"/>
                  </a:lnTo>
                  <a:lnTo>
                    <a:pt x="582788" y="290824"/>
                  </a:lnTo>
                  <a:lnTo>
                    <a:pt x="597455" y="249786"/>
                  </a:lnTo>
                  <a:lnTo>
                    <a:pt x="602605" y="205082"/>
                  </a:lnTo>
                  <a:lnTo>
                    <a:pt x="602605" y="194967"/>
                  </a:lnTo>
                  <a:lnTo>
                    <a:pt x="607754" y="150263"/>
                  </a:lnTo>
                  <a:lnTo>
                    <a:pt x="622421" y="109225"/>
                  </a:lnTo>
                  <a:lnTo>
                    <a:pt x="645437" y="73025"/>
                  </a:lnTo>
                  <a:lnTo>
                    <a:pt x="675630" y="42832"/>
                  </a:lnTo>
                  <a:lnTo>
                    <a:pt x="711830" y="19816"/>
                  </a:lnTo>
                  <a:lnTo>
                    <a:pt x="752868" y="5149"/>
                  </a:lnTo>
                  <a:lnTo>
                    <a:pt x="797572" y="0"/>
                  </a:lnTo>
                  <a:lnTo>
                    <a:pt x="2906927" y="0"/>
                  </a:lnTo>
                  <a:lnTo>
                    <a:pt x="2951631" y="5149"/>
                  </a:lnTo>
                  <a:lnTo>
                    <a:pt x="2992669" y="19816"/>
                  </a:lnTo>
                  <a:lnTo>
                    <a:pt x="3028869" y="42832"/>
                  </a:lnTo>
                  <a:lnTo>
                    <a:pt x="3059062" y="73025"/>
                  </a:lnTo>
                  <a:lnTo>
                    <a:pt x="3082077" y="109225"/>
                  </a:lnTo>
                  <a:lnTo>
                    <a:pt x="3096745" y="150263"/>
                  </a:lnTo>
                  <a:lnTo>
                    <a:pt x="3101894" y="194967"/>
                  </a:lnTo>
                  <a:lnTo>
                    <a:pt x="3101894" y="205082"/>
                  </a:lnTo>
                  <a:lnTo>
                    <a:pt x="3107043" y="249786"/>
                  </a:lnTo>
                  <a:lnTo>
                    <a:pt x="3121711" y="290824"/>
                  </a:lnTo>
                  <a:lnTo>
                    <a:pt x="3144726" y="327024"/>
                  </a:lnTo>
                  <a:lnTo>
                    <a:pt x="3174919" y="357217"/>
                  </a:lnTo>
                  <a:lnTo>
                    <a:pt x="3211120" y="380233"/>
                  </a:lnTo>
                  <a:lnTo>
                    <a:pt x="3252157" y="394900"/>
                  </a:lnTo>
                  <a:lnTo>
                    <a:pt x="3296861" y="400049"/>
                  </a:lnTo>
                  <a:lnTo>
                    <a:pt x="3509383" y="400049"/>
                  </a:lnTo>
                  <a:lnTo>
                    <a:pt x="3554087" y="405199"/>
                  </a:lnTo>
                  <a:lnTo>
                    <a:pt x="3595125" y="419866"/>
                  </a:lnTo>
                  <a:lnTo>
                    <a:pt x="3631325" y="442882"/>
                  </a:lnTo>
                  <a:lnTo>
                    <a:pt x="3661518" y="473075"/>
                  </a:lnTo>
                  <a:lnTo>
                    <a:pt x="3684534" y="509275"/>
                  </a:lnTo>
                  <a:lnTo>
                    <a:pt x="3699201" y="550313"/>
                  </a:lnTo>
                  <a:lnTo>
                    <a:pt x="3704350" y="595017"/>
                  </a:lnTo>
                  <a:lnTo>
                    <a:pt x="3704350" y="1000281"/>
                  </a:lnTo>
                  <a:lnTo>
                    <a:pt x="3698177" y="1047137"/>
                  </a:lnTo>
                  <a:lnTo>
                    <a:pt x="3680718" y="1089416"/>
                  </a:lnTo>
                  <a:lnTo>
                    <a:pt x="3653569" y="1125475"/>
                  </a:lnTo>
                  <a:lnTo>
                    <a:pt x="3618324" y="1153673"/>
                  </a:lnTo>
                  <a:lnTo>
                    <a:pt x="3576578" y="1172368"/>
                  </a:lnTo>
                  <a:lnTo>
                    <a:pt x="3483270" y="1187468"/>
                  </a:lnTo>
                  <a:lnTo>
                    <a:pt x="3441523" y="1206163"/>
                  </a:lnTo>
                  <a:lnTo>
                    <a:pt x="3406278" y="1234362"/>
                  </a:lnTo>
                  <a:lnTo>
                    <a:pt x="3379129" y="1270421"/>
                  </a:lnTo>
                  <a:lnTo>
                    <a:pt x="3361671" y="1312700"/>
                  </a:lnTo>
                  <a:lnTo>
                    <a:pt x="3355497" y="1359556"/>
                  </a:lnTo>
                  <a:lnTo>
                    <a:pt x="3355497" y="1385001"/>
                  </a:lnTo>
                  <a:lnTo>
                    <a:pt x="3350348" y="1429705"/>
                  </a:lnTo>
                  <a:lnTo>
                    <a:pt x="3335681" y="1470743"/>
                  </a:lnTo>
                  <a:lnTo>
                    <a:pt x="3312665" y="1506943"/>
                  </a:lnTo>
                  <a:lnTo>
                    <a:pt x="3282472" y="1537136"/>
                  </a:lnTo>
                  <a:lnTo>
                    <a:pt x="3246272" y="1560152"/>
                  </a:lnTo>
                  <a:lnTo>
                    <a:pt x="3205234" y="1574819"/>
                  </a:lnTo>
                  <a:lnTo>
                    <a:pt x="3160530" y="1579968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429504" y="3494928"/>
            <a:ext cx="2226945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900" spc="-229">
                <a:solidFill>
                  <a:srgbClr val="FFFFFF"/>
                </a:solidFill>
                <a:latin typeface="Trebuchet MS"/>
                <a:cs typeface="Trebuchet MS"/>
              </a:rPr>
              <a:t>Gereksinim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06943" y="3894978"/>
            <a:ext cx="3672204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900" spc="-170">
                <a:solidFill>
                  <a:srgbClr val="FFFFFF"/>
                </a:solidFill>
                <a:latin typeface="Trebuchet MS"/>
                <a:cs typeface="Trebuchet MS"/>
              </a:rPr>
              <a:t>Mühendisli</a:t>
            </a:r>
            <a:r>
              <a:rPr dirty="0" sz="3900" spc="-170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3900" spc="-170">
                <a:solidFill>
                  <a:srgbClr val="FFFFFF"/>
                </a:solidFill>
                <a:latin typeface="Trebuchet MS"/>
                <a:cs typeface="Trebuchet MS"/>
              </a:rPr>
              <a:t>indeki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8708" y="4295028"/>
            <a:ext cx="4130675" cy="4940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7780">
              <a:lnSpc>
                <a:spcPct val="100000"/>
              </a:lnSpc>
              <a:spcBef>
                <a:spcPts val="95"/>
              </a:spcBef>
            </a:pPr>
            <a:r>
              <a:rPr dirty="0" sz="3900" spc="-229">
                <a:solidFill>
                  <a:srgbClr val="FFFFFF"/>
                </a:solidFill>
                <a:latin typeface="Trebuchet MS"/>
                <a:cs typeface="Trebuchet MS"/>
              </a:rPr>
              <a:t>Rolü</a:t>
            </a:r>
            <a:endParaRPr sz="39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630"/>
              </a:spcBef>
            </a:pPr>
            <a:r>
              <a:rPr dirty="0" sz="2700" spc="160">
                <a:latin typeface="Trebuchet MS"/>
                <a:cs typeface="Trebuchet MS"/>
              </a:rPr>
              <a:t>Use </a:t>
            </a:r>
            <a:r>
              <a:rPr dirty="0" sz="2700" spc="310">
                <a:latin typeface="Trebuchet MS"/>
                <a:cs typeface="Trebuchet MS"/>
              </a:rPr>
              <a:t>Case </a:t>
            </a:r>
            <a:r>
              <a:rPr dirty="0" sz="2700" spc="105">
                <a:latin typeface="Trebuchet MS"/>
                <a:cs typeface="Trebuchet MS"/>
              </a:rPr>
              <a:t>diyagramları, </a:t>
            </a:r>
            <a:r>
              <a:rPr dirty="0" sz="2700" spc="110">
                <a:latin typeface="Trebuchet MS"/>
                <a:cs typeface="Trebuchet MS"/>
              </a:rPr>
              <a:t> </a:t>
            </a:r>
            <a:r>
              <a:rPr dirty="0" sz="2700" spc="20">
                <a:latin typeface="Trebuchet MS"/>
                <a:cs typeface="Trebuchet MS"/>
              </a:rPr>
              <a:t>sistemin </a:t>
            </a:r>
            <a:r>
              <a:rPr dirty="0" sz="2700" spc="45">
                <a:latin typeface="Trebuchet MS"/>
                <a:cs typeface="Trebuchet MS"/>
              </a:rPr>
              <a:t>kullanıcı </a:t>
            </a:r>
            <a:r>
              <a:rPr dirty="0" sz="2700" spc="50">
                <a:latin typeface="Trebuchet MS"/>
                <a:cs typeface="Trebuchet MS"/>
              </a:rPr>
              <a:t> </a:t>
            </a:r>
            <a:r>
              <a:rPr dirty="0" sz="2700" spc="65">
                <a:latin typeface="Trebuchet MS"/>
                <a:cs typeface="Trebuchet MS"/>
              </a:rPr>
              <a:t>ihtiyaçlarını </a:t>
            </a:r>
            <a:r>
              <a:rPr dirty="0" sz="2700" spc="70">
                <a:latin typeface="Trebuchet MS"/>
                <a:cs typeface="Trebuchet MS"/>
              </a:rPr>
              <a:t> </a:t>
            </a:r>
            <a:r>
              <a:rPr dirty="0" sz="2700" spc="85">
                <a:latin typeface="Trebuchet MS"/>
                <a:cs typeface="Trebuchet MS"/>
              </a:rPr>
              <a:t>karşılamasını</a:t>
            </a:r>
            <a:r>
              <a:rPr dirty="0" sz="2700" spc="-35">
                <a:latin typeface="Trebuchet MS"/>
                <a:cs typeface="Trebuchet MS"/>
              </a:rPr>
              <a:t> </a:t>
            </a:r>
            <a:r>
              <a:rPr dirty="0" sz="2700" spc="200">
                <a:latin typeface="Trebuchet MS"/>
                <a:cs typeface="Trebuchet MS"/>
              </a:rPr>
              <a:t>sağlayarak </a:t>
            </a:r>
            <a:r>
              <a:rPr dirty="0" sz="2700" spc="-805">
                <a:latin typeface="Trebuchet MS"/>
                <a:cs typeface="Trebuchet MS"/>
              </a:rPr>
              <a:t> </a:t>
            </a:r>
            <a:r>
              <a:rPr dirty="0" sz="2700" spc="35">
                <a:latin typeface="Trebuchet MS"/>
                <a:cs typeface="Trebuchet MS"/>
              </a:rPr>
              <a:t>işlevsel </a:t>
            </a:r>
            <a:r>
              <a:rPr dirty="0" sz="2700" spc="65">
                <a:latin typeface="Trebuchet MS"/>
                <a:cs typeface="Trebuchet MS"/>
              </a:rPr>
              <a:t>gereksinimlerin </a:t>
            </a:r>
            <a:r>
              <a:rPr dirty="0" sz="2700" spc="70">
                <a:latin typeface="Trebuchet MS"/>
                <a:cs typeface="Trebuchet MS"/>
              </a:rPr>
              <a:t> </a:t>
            </a:r>
            <a:r>
              <a:rPr dirty="0" sz="2700" spc="165">
                <a:latin typeface="Trebuchet MS"/>
                <a:cs typeface="Trebuchet MS"/>
              </a:rPr>
              <a:t>ortaya </a:t>
            </a:r>
            <a:r>
              <a:rPr dirty="0" sz="2700" spc="105">
                <a:latin typeface="Trebuchet MS"/>
                <a:cs typeface="Trebuchet MS"/>
              </a:rPr>
              <a:t>çıkarılmasına </a:t>
            </a:r>
            <a:r>
              <a:rPr dirty="0" sz="2700" spc="120">
                <a:latin typeface="Trebuchet MS"/>
                <a:cs typeface="Trebuchet MS"/>
              </a:rPr>
              <a:t>ve </a:t>
            </a:r>
            <a:r>
              <a:rPr dirty="0" sz="2700" spc="125">
                <a:latin typeface="Trebuchet MS"/>
                <a:cs typeface="Trebuchet MS"/>
              </a:rPr>
              <a:t> belgelenmesine </a:t>
            </a:r>
            <a:r>
              <a:rPr dirty="0" sz="2700" spc="130">
                <a:latin typeface="Trebuchet MS"/>
                <a:cs typeface="Trebuchet MS"/>
              </a:rPr>
              <a:t> </a:t>
            </a:r>
            <a:r>
              <a:rPr dirty="0" sz="2700" spc="120">
                <a:latin typeface="Trebuchet MS"/>
                <a:cs typeface="Trebuchet MS"/>
              </a:rPr>
              <a:t>yardımcı</a:t>
            </a:r>
            <a:r>
              <a:rPr dirty="0" sz="2700" spc="-5">
                <a:latin typeface="Trebuchet MS"/>
                <a:cs typeface="Trebuchet MS"/>
              </a:rPr>
              <a:t> </a:t>
            </a:r>
            <a:r>
              <a:rPr dirty="0" sz="2700" spc="-55">
                <a:latin typeface="Trebuchet MS"/>
                <a:cs typeface="Trebuchet MS"/>
              </a:rPr>
              <a:t>olur.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98590" y="3312808"/>
            <a:ext cx="2127250" cy="6223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900" spc="1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900" spc="-2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900" spc="-30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39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9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2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9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900" spc="-54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95985" y="3712857"/>
            <a:ext cx="3332479" cy="6223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900" spc="-70">
                <a:solidFill>
                  <a:srgbClr val="FFFFFF"/>
                </a:solidFill>
                <a:latin typeface="Trebuchet MS"/>
                <a:cs typeface="Trebuchet MS"/>
              </a:rPr>
              <a:t>diyagramlarıyla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949974" y="4112907"/>
            <a:ext cx="4195445" cy="573786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 marL="28575">
              <a:lnSpc>
                <a:spcPct val="100000"/>
              </a:lnSpc>
              <a:spcBef>
                <a:spcPts val="115"/>
              </a:spcBef>
            </a:pPr>
            <a:r>
              <a:rPr dirty="0" sz="3900" spc="-65">
                <a:solidFill>
                  <a:srgbClr val="FFFFFF"/>
                </a:solidFill>
                <a:latin typeface="Trebuchet MS"/>
                <a:cs typeface="Trebuchet MS"/>
              </a:rPr>
              <a:t>entegrasyon</a:t>
            </a:r>
            <a:endParaRPr sz="39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280"/>
              </a:spcBef>
            </a:pPr>
            <a:r>
              <a:rPr dirty="0" sz="2600" spc="150">
                <a:latin typeface="Trebuchet MS"/>
                <a:cs typeface="Trebuchet MS"/>
              </a:rPr>
              <a:t>Use </a:t>
            </a:r>
            <a:r>
              <a:rPr dirty="0" sz="2600" spc="295">
                <a:latin typeface="Trebuchet MS"/>
                <a:cs typeface="Trebuchet MS"/>
              </a:rPr>
              <a:t>Case </a:t>
            </a:r>
            <a:r>
              <a:rPr dirty="0" sz="2600" spc="120">
                <a:latin typeface="Trebuchet MS"/>
                <a:cs typeface="Trebuchet MS"/>
              </a:rPr>
              <a:t>diyagramlarını </a:t>
            </a:r>
            <a:r>
              <a:rPr dirty="0" sz="2600" spc="125">
                <a:latin typeface="Trebuchet MS"/>
                <a:cs typeface="Trebuchet MS"/>
              </a:rPr>
              <a:t> </a:t>
            </a:r>
            <a:r>
              <a:rPr dirty="0" sz="2600" spc="170">
                <a:latin typeface="Trebuchet MS"/>
                <a:cs typeface="Trebuchet MS"/>
              </a:rPr>
              <a:t>diğer  </a:t>
            </a:r>
            <a:r>
              <a:rPr dirty="0" sz="2600" spc="220">
                <a:latin typeface="Trebuchet MS"/>
                <a:cs typeface="Trebuchet MS"/>
              </a:rPr>
              <a:t>UML </a:t>
            </a:r>
            <a:r>
              <a:rPr dirty="0" sz="2600" spc="225">
                <a:latin typeface="Trebuchet MS"/>
                <a:cs typeface="Trebuchet MS"/>
              </a:rPr>
              <a:t> </a:t>
            </a:r>
            <a:r>
              <a:rPr dirty="0" sz="2600" spc="150">
                <a:latin typeface="Trebuchet MS"/>
                <a:cs typeface="Trebuchet MS"/>
              </a:rPr>
              <a:t>diyagramlarına </a:t>
            </a:r>
            <a:r>
              <a:rPr dirty="0" sz="2600" spc="135">
                <a:latin typeface="Trebuchet MS"/>
                <a:cs typeface="Trebuchet MS"/>
              </a:rPr>
              <a:t>entegre </a:t>
            </a:r>
            <a:r>
              <a:rPr dirty="0" sz="2600" spc="140">
                <a:latin typeface="Trebuchet MS"/>
                <a:cs typeface="Trebuchet MS"/>
              </a:rPr>
              <a:t> </a:t>
            </a:r>
            <a:r>
              <a:rPr dirty="0" sz="2600" spc="45">
                <a:latin typeface="Trebuchet MS"/>
                <a:cs typeface="Trebuchet MS"/>
              </a:rPr>
              <a:t>etmek; </a:t>
            </a:r>
            <a:r>
              <a:rPr dirty="0" sz="2600" spc="-10">
                <a:latin typeface="Trebuchet MS"/>
                <a:cs typeface="Trebuchet MS"/>
              </a:rPr>
              <a:t>iletişimi </a:t>
            </a:r>
            <a:r>
              <a:rPr dirty="0" sz="2600" spc="-5">
                <a:latin typeface="Trebuchet MS"/>
                <a:cs typeface="Trebuchet MS"/>
              </a:rPr>
              <a:t> </a:t>
            </a:r>
            <a:r>
              <a:rPr dirty="0" sz="2600" spc="15">
                <a:latin typeface="Trebuchet MS"/>
                <a:cs typeface="Trebuchet MS"/>
              </a:rPr>
              <a:t>kolaylaştırır, ayrıntılı </a:t>
            </a:r>
            <a:r>
              <a:rPr dirty="0" sz="2600" spc="20">
                <a:latin typeface="Trebuchet MS"/>
                <a:cs typeface="Trebuchet MS"/>
              </a:rPr>
              <a:t> </a:t>
            </a:r>
            <a:r>
              <a:rPr dirty="0" sz="2600" spc="90">
                <a:latin typeface="Trebuchet MS"/>
                <a:cs typeface="Trebuchet MS"/>
              </a:rPr>
              <a:t>tasarım </a:t>
            </a:r>
            <a:r>
              <a:rPr dirty="0" sz="2600" spc="114">
                <a:latin typeface="Trebuchet MS"/>
                <a:cs typeface="Trebuchet MS"/>
              </a:rPr>
              <a:t>ve </a:t>
            </a:r>
            <a:r>
              <a:rPr dirty="0" sz="2600" spc="100">
                <a:latin typeface="Trebuchet MS"/>
                <a:cs typeface="Trebuchet MS"/>
              </a:rPr>
              <a:t>uygulamayı </a:t>
            </a:r>
            <a:r>
              <a:rPr dirty="0" sz="2600" spc="105">
                <a:latin typeface="Trebuchet MS"/>
                <a:cs typeface="Trebuchet MS"/>
              </a:rPr>
              <a:t> </a:t>
            </a:r>
            <a:r>
              <a:rPr dirty="0" sz="2600" spc="30">
                <a:latin typeface="Trebuchet MS"/>
                <a:cs typeface="Trebuchet MS"/>
              </a:rPr>
              <a:t>destekler, </a:t>
            </a:r>
            <a:r>
              <a:rPr dirty="0" sz="2600" spc="50">
                <a:latin typeface="Trebuchet MS"/>
                <a:cs typeface="Trebuchet MS"/>
              </a:rPr>
              <a:t>izlenebilirliği </a:t>
            </a:r>
            <a:r>
              <a:rPr dirty="0" sz="2600" spc="55">
                <a:latin typeface="Trebuchet MS"/>
                <a:cs typeface="Trebuchet MS"/>
              </a:rPr>
              <a:t> </a:t>
            </a:r>
            <a:r>
              <a:rPr dirty="0" sz="2600" spc="180">
                <a:latin typeface="Trebuchet MS"/>
                <a:cs typeface="Trebuchet MS"/>
              </a:rPr>
              <a:t>sağlar</a:t>
            </a:r>
            <a:r>
              <a:rPr dirty="0" sz="2600" spc="-30">
                <a:latin typeface="Trebuchet MS"/>
                <a:cs typeface="Trebuchet MS"/>
              </a:rPr>
              <a:t> </a:t>
            </a:r>
            <a:r>
              <a:rPr dirty="0" sz="2600" spc="114">
                <a:latin typeface="Trebuchet MS"/>
                <a:cs typeface="Trebuchet MS"/>
              </a:rPr>
              <a:t>ve</a:t>
            </a:r>
            <a:r>
              <a:rPr dirty="0" sz="2600" spc="-25">
                <a:latin typeface="Trebuchet MS"/>
                <a:cs typeface="Trebuchet MS"/>
              </a:rPr>
              <a:t> </a:t>
            </a:r>
            <a:r>
              <a:rPr dirty="0" sz="2600" spc="30">
                <a:latin typeface="Trebuchet MS"/>
                <a:cs typeface="Trebuchet MS"/>
              </a:rPr>
              <a:t>çeşitli</a:t>
            </a:r>
            <a:r>
              <a:rPr dirty="0" sz="2600" spc="-30">
                <a:latin typeface="Trebuchet MS"/>
                <a:cs typeface="Trebuchet MS"/>
              </a:rPr>
              <a:t> </a:t>
            </a:r>
            <a:r>
              <a:rPr dirty="0" sz="2600" spc="60">
                <a:latin typeface="Trebuchet MS"/>
                <a:cs typeface="Trebuchet MS"/>
              </a:rPr>
              <a:t>geliştirme </a:t>
            </a:r>
            <a:r>
              <a:rPr dirty="0" sz="2600" spc="-765">
                <a:latin typeface="Trebuchet MS"/>
                <a:cs typeface="Trebuchet MS"/>
              </a:rPr>
              <a:t> </a:t>
            </a:r>
            <a:r>
              <a:rPr dirty="0" sz="2600" spc="65">
                <a:latin typeface="Trebuchet MS"/>
                <a:cs typeface="Trebuchet MS"/>
              </a:rPr>
              <a:t>metodolojilerine </a:t>
            </a:r>
            <a:r>
              <a:rPr dirty="0" sz="2600" spc="-15">
                <a:latin typeface="Trebuchet MS"/>
                <a:cs typeface="Trebuchet MS"/>
              </a:rPr>
              <a:t>uyum </a:t>
            </a:r>
            <a:r>
              <a:rPr dirty="0" sz="2600" spc="-10">
                <a:latin typeface="Trebuchet MS"/>
                <a:cs typeface="Trebuchet MS"/>
              </a:rPr>
              <a:t> </a:t>
            </a:r>
            <a:r>
              <a:rPr dirty="0" sz="2600" spc="105">
                <a:latin typeface="Trebuchet MS"/>
                <a:cs typeface="Trebuchet MS"/>
              </a:rPr>
              <a:t>sağlar.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1030486"/>
            <a:ext cx="4249420" cy="1727200"/>
          </a:xfrm>
          <a:custGeom>
            <a:avLst/>
            <a:gdLst/>
            <a:ahLst/>
            <a:cxnLst/>
            <a:rect l="l" t="t" r="r" b="b"/>
            <a:pathLst>
              <a:path w="4249420" h="1727200">
                <a:moveTo>
                  <a:pt x="1535944" y="965199"/>
                </a:moveTo>
                <a:lnTo>
                  <a:pt x="1647982" y="965199"/>
                </a:lnTo>
                <a:lnTo>
                  <a:pt x="1645198" y="914399"/>
                </a:lnTo>
                <a:lnTo>
                  <a:pt x="1641282" y="863599"/>
                </a:lnTo>
                <a:lnTo>
                  <a:pt x="1636114" y="812799"/>
                </a:lnTo>
                <a:lnTo>
                  <a:pt x="1629570" y="761999"/>
                </a:lnTo>
                <a:lnTo>
                  <a:pt x="1621528" y="711199"/>
                </a:lnTo>
                <a:lnTo>
                  <a:pt x="1611867" y="660399"/>
                </a:lnTo>
                <a:lnTo>
                  <a:pt x="1600464" y="609599"/>
                </a:lnTo>
                <a:lnTo>
                  <a:pt x="1587197" y="571499"/>
                </a:lnTo>
                <a:lnTo>
                  <a:pt x="1571943" y="520699"/>
                </a:lnTo>
                <a:lnTo>
                  <a:pt x="1554581" y="469899"/>
                </a:lnTo>
                <a:lnTo>
                  <a:pt x="1534987" y="431799"/>
                </a:lnTo>
                <a:lnTo>
                  <a:pt x="1513041" y="380999"/>
                </a:lnTo>
                <a:lnTo>
                  <a:pt x="1488619" y="342899"/>
                </a:lnTo>
                <a:lnTo>
                  <a:pt x="1461600" y="304799"/>
                </a:lnTo>
                <a:lnTo>
                  <a:pt x="1431861" y="253999"/>
                </a:lnTo>
                <a:lnTo>
                  <a:pt x="1399280" y="215899"/>
                </a:lnTo>
                <a:lnTo>
                  <a:pt x="1363734" y="190499"/>
                </a:lnTo>
                <a:lnTo>
                  <a:pt x="1325102" y="152399"/>
                </a:lnTo>
                <a:lnTo>
                  <a:pt x="1285093" y="126999"/>
                </a:lnTo>
                <a:lnTo>
                  <a:pt x="1243485" y="88899"/>
                </a:lnTo>
                <a:lnTo>
                  <a:pt x="1200414" y="76199"/>
                </a:lnTo>
                <a:lnTo>
                  <a:pt x="1156014" y="50799"/>
                </a:lnTo>
                <a:lnTo>
                  <a:pt x="1110421" y="38099"/>
                </a:lnTo>
                <a:lnTo>
                  <a:pt x="967830" y="0"/>
                </a:lnTo>
                <a:lnTo>
                  <a:pt x="621671" y="0"/>
                </a:lnTo>
                <a:lnTo>
                  <a:pt x="523172" y="25399"/>
                </a:lnTo>
                <a:lnTo>
                  <a:pt x="474138" y="25399"/>
                </a:lnTo>
                <a:lnTo>
                  <a:pt x="376691" y="50799"/>
                </a:lnTo>
                <a:lnTo>
                  <a:pt x="943206" y="50799"/>
                </a:lnTo>
                <a:lnTo>
                  <a:pt x="993076" y="63499"/>
                </a:lnTo>
                <a:lnTo>
                  <a:pt x="1041499" y="63499"/>
                </a:lnTo>
                <a:lnTo>
                  <a:pt x="1088443" y="76199"/>
                </a:lnTo>
                <a:lnTo>
                  <a:pt x="1133875" y="101599"/>
                </a:lnTo>
                <a:lnTo>
                  <a:pt x="1177761" y="126999"/>
                </a:lnTo>
                <a:lnTo>
                  <a:pt x="1220067" y="152399"/>
                </a:lnTo>
                <a:lnTo>
                  <a:pt x="1260762" y="177799"/>
                </a:lnTo>
                <a:lnTo>
                  <a:pt x="1299812" y="215899"/>
                </a:lnTo>
                <a:lnTo>
                  <a:pt x="1331742" y="253999"/>
                </a:lnTo>
                <a:lnTo>
                  <a:pt x="1360948" y="279399"/>
                </a:lnTo>
                <a:lnTo>
                  <a:pt x="1387551" y="317499"/>
                </a:lnTo>
                <a:lnTo>
                  <a:pt x="1411670" y="368299"/>
                </a:lnTo>
                <a:lnTo>
                  <a:pt x="1433425" y="406399"/>
                </a:lnTo>
                <a:lnTo>
                  <a:pt x="1344096" y="406399"/>
                </a:lnTo>
                <a:lnTo>
                  <a:pt x="1351561" y="419099"/>
                </a:lnTo>
                <a:lnTo>
                  <a:pt x="1378605" y="457199"/>
                </a:lnTo>
                <a:lnTo>
                  <a:pt x="1401805" y="507999"/>
                </a:lnTo>
                <a:lnTo>
                  <a:pt x="1422889" y="546099"/>
                </a:lnTo>
                <a:lnTo>
                  <a:pt x="1441995" y="596899"/>
                </a:lnTo>
                <a:lnTo>
                  <a:pt x="1459259" y="647699"/>
                </a:lnTo>
                <a:lnTo>
                  <a:pt x="1474818" y="685799"/>
                </a:lnTo>
                <a:lnTo>
                  <a:pt x="1488809" y="736599"/>
                </a:lnTo>
                <a:lnTo>
                  <a:pt x="1501370" y="787399"/>
                </a:lnTo>
                <a:lnTo>
                  <a:pt x="1512637" y="838199"/>
                </a:lnTo>
                <a:lnTo>
                  <a:pt x="1522748" y="888999"/>
                </a:lnTo>
                <a:lnTo>
                  <a:pt x="1531840" y="939799"/>
                </a:lnTo>
                <a:lnTo>
                  <a:pt x="1535944" y="965199"/>
                </a:lnTo>
                <a:close/>
              </a:path>
              <a:path w="4249420" h="1727200">
                <a:moveTo>
                  <a:pt x="162656" y="165099"/>
                </a:moveTo>
                <a:lnTo>
                  <a:pt x="215254" y="165099"/>
                </a:lnTo>
                <a:lnTo>
                  <a:pt x="308357" y="139699"/>
                </a:lnTo>
                <a:lnTo>
                  <a:pt x="355516" y="114299"/>
                </a:lnTo>
                <a:lnTo>
                  <a:pt x="403022" y="114299"/>
                </a:lnTo>
                <a:lnTo>
                  <a:pt x="595680" y="63499"/>
                </a:lnTo>
                <a:lnTo>
                  <a:pt x="692998" y="63499"/>
                </a:lnTo>
                <a:lnTo>
                  <a:pt x="741757" y="50799"/>
                </a:lnTo>
                <a:lnTo>
                  <a:pt x="376691" y="50799"/>
                </a:lnTo>
                <a:lnTo>
                  <a:pt x="138431" y="114299"/>
                </a:lnTo>
                <a:lnTo>
                  <a:pt x="128545" y="126999"/>
                </a:lnTo>
                <a:lnTo>
                  <a:pt x="130184" y="139699"/>
                </a:lnTo>
                <a:lnTo>
                  <a:pt x="138076" y="152399"/>
                </a:lnTo>
                <a:lnTo>
                  <a:pt x="146948" y="152399"/>
                </a:lnTo>
                <a:lnTo>
                  <a:pt x="162656" y="165099"/>
                </a:lnTo>
                <a:close/>
              </a:path>
              <a:path w="4249420" h="1727200">
                <a:moveTo>
                  <a:pt x="762274" y="114299"/>
                </a:moveTo>
                <a:lnTo>
                  <a:pt x="864879" y="114299"/>
                </a:lnTo>
                <a:lnTo>
                  <a:pt x="813553" y="101599"/>
                </a:lnTo>
                <a:lnTo>
                  <a:pt x="762274" y="114299"/>
                </a:lnTo>
                <a:close/>
              </a:path>
              <a:path w="4249420" h="1727200">
                <a:moveTo>
                  <a:pt x="1344096" y="406399"/>
                </a:moveTo>
                <a:lnTo>
                  <a:pt x="1433425" y="406399"/>
                </a:lnTo>
                <a:lnTo>
                  <a:pt x="1405133" y="368299"/>
                </a:lnTo>
                <a:lnTo>
                  <a:pt x="1374356" y="330199"/>
                </a:lnTo>
                <a:lnTo>
                  <a:pt x="1340978" y="292099"/>
                </a:lnTo>
                <a:lnTo>
                  <a:pt x="1304885" y="266699"/>
                </a:lnTo>
                <a:lnTo>
                  <a:pt x="1302275" y="253999"/>
                </a:lnTo>
                <a:lnTo>
                  <a:pt x="1292247" y="253999"/>
                </a:lnTo>
                <a:lnTo>
                  <a:pt x="1283468" y="241299"/>
                </a:lnTo>
                <a:lnTo>
                  <a:pt x="1271763" y="241299"/>
                </a:lnTo>
                <a:lnTo>
                  <a:pt x="1269299" y="228599"/>
                </a:lnTo>
                <a:lnTo>
                  <a:pt x="1254840" y="228599"/>
                </a:lnTo>
                <a:lnTo>
                  <a:pt x="1250211" y="215899"/>
                </a:lnTo>
                <a:lnTo>
                  <a:pt x="1237476" y="215899"/>
                </a:lnTo>
                <a:lnTo>
                  <a:pt x="1231180" y="203199"/>
                </a:lnTo>
                <a:lnTo>
                  <a:pt x="1218482" y="203199"/>
                </a:lnTo>
                <a:lnTo>
                  <a:pt x="1210755" y="190499"/>
                </a:lnTo>
                <a:lnTo>
                  <a:pt x="1208103" y="190499"/>
                </a:lnTo>
                <a:lnTo>
                  <a:pt x="1162239" y="177799"/>
                </a:lnTo>
                <a:lnTo>
                  <a:pt x="1114975" y="152399"/>
                </a:lnTo>
                <a:lnTo>
                  <a:pt x="966845" y="114299"/>
                </a:lnTo>
                <a:lnTo>
                  <a:pt x="627874" y="114299"/>
                </a:lnTo>
                <a:lnTo>
                  <a:pt x="578720" y="126999"/>
                </a:lnTo>
                <a:lnTo>
                  <a:pt x="529728" y="126999"/>
                </a:lnTo>
                <a:lnTo>
                  <a:pt x="480907" y="139699"/>
                </a:lnTo>
                <a:lnTo>
                  <a:pt x="432266" y="139699"/>
                </a:lnTo>
                <a:lnTo>
                  <a:pt x="335556" y="165099"/>
                </a:lnTo>
                <a:lnTo>
                  <a:pt x="955120" y="165099"/>
                </a:lnTo>
                <a:lnTo>
                  <a:pt x="1046730" y="190499"/>
                </a:lnTo>
                <a:lnTo>
                  <a:pt x="1133815" y="215899"/>
                </a:lnTo>
                <a:lnTo>
                  <a:pt x="1175200" y="241299"/>
                </a:lnTo>
                <a:lnTo>
                  <a:pt x="1214900" y="266699"/>
                </a:lnTo>
                <a:lnTo>
                  <a:pt x="1252730" y="292099"/>
                </a:lnTo>
                <a:lnTo>
                  <a:pt x="1288823" y="330199"/>
                </a:lnTo>
                <a:lnTo>
                  <a:pt x="1321701" y="368299"/>
                </a:lnTo>
                <a:lnTo>
                  <a:pt x="1344096" y="406399"/>
                </a:lnTo>
                <a:close/>
              </a:path>
              <a:path w="4249420" h="1727200">
                <a:moveTo>
                  <a:pt x="97536" y="228599"/>
                </a:moveTo>
                <a:lnTo>
                  <a:pt x="411850" y="228599"/>
                </a:lnTo>
                <a:lnTo>
                  <a:pt x="613548" y="177799"/>
                </a:lnTo>
                <a:lnTo>
                  <a:pt x="664622" y="177799"/>
                </a:lnTo>
                <a:lnTo>
                  <a:pt x="715946" y="165099"/>
                </a:lnTo>
                <a:lnTo>
                  <a:pt x="335556" y="165099"/>
                </a:lnTo>
                <a:lnTo>
                  <a:pt x="97536" y="228599"/>
                </a:lnTo>
                <a:close/>
              </a:path>
              <a:path w="4249420" h="1727200">
                <a:moveTo>
                  <a:pt x="0" y="330199"/>
                </a:moveTo>
                <a:lnTo>
                  <a:pt x="6098" y="330199"/>
                </a:lnTo>
                <a:lnTo>
                  <a:pt x="106477" y="304799"/>
                </a:lnTo>
                <a:lnTo>
                  <a:pt x="157010" y="279399"/>
                </a:lnTo>
                <a:lnTo>
                  <a:pt x="360697" y="228599"/>
                </a:lnTo>
                <a:lnTo>
                  <a:pt x="90512" y="228599"/>
                </a:lnTo>
                <a:lnTo>
                  <a:pt x="37414" y="253999"/>
                </a:lnTo>
                <a:lnTo>
                  <a:pt x="0" y="266699"/>
                </a:lnTo>
                <a:lnTo>
                  <a:pt x="0" y="330199"/>
                </a:lnTo>
                <a:close/>
              </a:path>
              <a:path w="4249420" h="1727200">
                <a:moveTo>
                  <a:pt x="2648619" y="482599"/>
                </a:moveTo>
                <a:lnTo>
                  <a:pt x="2943819" y="482599"/>
                </a:lnTo>
                <a:lnTo>
                  <a:pt x="2894878" y="469899"/>
                </a:lnTo>
                <a:lnTo>
                  <a:pt x="2698077" y="469899"/>
                </a:lnTo>
                <a:lnTo>
                  <a:pt x="2648619" y="482599"/>
                </a:lnTo>
                <a:close/>
              </a:path>
              <a:path w="4249420" h="1727200">
                <a:moveTo>
                  <a:pt x="3844019" y="1511299"/>
                </a:moveTo>
                <a:lnTo>
                  <a:pt x="3939959" y="1511299"/>
                </a:lnTo>
                <a:lnTo>
                  <a:pt x="3923655" y="1460499"/>
                </a:lnTo>
                <a:lnTo>
                  <a:pt x="3906826" y="1422399"/>
                </a:lnTo>
                <a:lnTo>
                  <a:pt x="3889403" y="1371599"/>
                </a:lnTo>
                <a:lnTo>
                  <a:pt x="3871321" y="1333499"/>
                </a:lnTo>
                <a:lnTo>
                  <a:pt x="3852511" y="1282699"/>
                </a:lnTo>
                <a:lnTo>
                  <a:pt x="3832908" y="1231899"/>
                </a:lnTo>
                <a:lnTo>
                  <a:pt x="3812445" y="1193799"/>
                </a:lnTo>
                <a:lnTo>
                  <a:pt x="3791056" y="1142999"/>
                </a:lnTo>
                <a:lnTo>
                  <a:pt x="3768672" y="1104899"/>
                </a:lnTo>
                <a:lnTo>
                  <a:pt x="3745228" y="1066799"/>
                </a:lnTo>
                <a:lnTo>
                  <a:pt x="3720736" y="1015999"/>
                </a:lnTo>
                <a:lnTo>
                  <a:pt x="3694948" y="977899"/>
                </a:lnTo>
                <a:lnTo>
                  <a:pt x="3667827" y="939799"/>
                </a:lnTo>
                <a:lnTo>
                  <a:pt x="3639338" y="901699"/>
                </a:lnTo>
                <a:lnTo>
                  <a:pt x="3609446" y="850899"/>
                </a:lnTo>
                <a:lnTo>
                  <a:pt x="3578113" y="812799"/>
                </a:lnTo>
                <a:lnTo>
                  <a:pt x="3545305" y="787399"/>
                </a:lnTo>
                <a:lnTo>
                  <a:pt x="3510985" y="749299"/>
                </a:lnTo>
                <a:lnTo>
                  <a:pt x="3475118" y="711199"/>
                </a:lnTo>
                <a:lnTo>
                  <a:pt x="3437667" y="685799"/>
                </a:lnTo>
                <a:lnTo>
                  <a:pt x="3398597" y="647699"/>
                </a:lnTo>
                <a:lnTo>
                  <a:pt x="3357872" y="622299"/>
                </a:lnTo>
                <a:lnTo>
                  <a:pt x="3315455" y="596899"/>
                </a:lnTo>
                <a:lnTo>
                  <a:pt x="3271899" y="571499"/>
                </a:lnTo>
                <a:lnTo>
                  <a:pt x="3227309" y="558799"/>
                </a:lnTo>
                <a:lnTo>
                  <a:pt x="3181786" y="533399"/>
                </a:lnTo>
                <a:lnTo>
                  <a:pt x="2992448" y="482599"/>
                </a:lnTo>
                <a:lnTo>
                  <a:pt x="2599382" y="482599"/>
                </a:lnTo>
                <a:lnTo>
                  <a:pt x="2550402" y="495299"/>
                </a:lnTo>
                <a:lnTo>
                  <a:pt x="2501718" y="495299"/>
                </a:lnTo>
                <a:lnTo>
                  <a:pt x="2405387" y="520699"/>
                </a:lnTo>
                <a:lnTo>
                  <a:pt x="2873161" y="520699"/>
                </a:lnTo>
                <a:lnTo>
                  <a:pt x="2920118" y="533399"/>
                </a:lnTo>
                <a:lnTo>
                  <a:pt x="2966689" y="533399"/>
                </a:lnTo>
                <a:lnTo>
                  <a:pt x="3147289" y="584199"/>
                </a:lnTo>
                <a:lnTo>
                  <a:pt x="3190561" y="596899"/>
                </a:lnTo>
                <a:lnTo>
                  <a:pt x="3232900" y="622299"/>
                </a:lnTo>
                <a:lnTo>
                  <a:pt x="3274214" y="634999"/>
                </a:lnTo>
                <a:lnTo>
                  <a:pt x="3314413" y="660399"/>
                </a:lnTo>
                <a:lnTo>
                  <a:pt x="3353405" y="698499"/>
                </a:lnTo>
                <a:lnTo>
                  <a:pt x="3391098" y="723899"/>
                </a:lnTo>
                <a:lnTo>
                  <a:pt x="3418812" y="749299"/>
                </a:lnTo>
                <a:lnTo>
                  <a:pt x="3445497" y="774699"/>
                </a:lnTo>
                <a:lnTo>
                  <a:pt x="3471199" y="800099"/>
                </a:lnTo>
                <a:lnTo>
                  <a:pt x="3495964" y="825499"/>
                </a:lnTo>
                <a:lnTo>
                  <a:pt x="3400803" y="825499"/>
                </a:lnTo>
                <a:lnTo>
                  <a:pt x="3427170" y="850899"/>
                </a:lnTo>
                <a:lnTo>
                  <a:pt x="3464874" y="888999"/>
                </a:lnTo>
                <a:lnTo>
                  <a:pt x="3500798" y="914399"/>
                </a:lnTo>
                <a:lnTo>
                  <a:pt x="3535005" y="952499"/>
                </a:lnTo>
                <a:lnTo>
                  <a:pt x="3567559" y="990599"/>
                </a:lnTo>
                <a:lnTo>
                  <a:pt x="3598527" y="1041399"/>
                </a:lnTo>
                <a:lnTo>
                  <a:pt x="3627972" y="1079499"/>
                </a:lnTo>
                <a:lnTo>
                  <a:pt x="3655959" y="1117599"/>
                </a:lnTo>
                <a:lnTo>
                  <a:pt x="3682553" y="1168399"/>
                </a:lnTo>
                <a:lnTo>
                  <a:pt x="3707819" y="1206499"/>
                </a:lnTo>
                <a:lnTo>
                  <a:pt x="3731820" y="1257299"/>
                </a:lnTo>
                <a:lnTo>
                  <a:pt x="3754622" y="1295399"/>
                </a:lnTo>
                <a:lnTo>
                  <a:pt x="3776290" y="1346199"/>
                </a:lnTo>
                <a:lnTo>
                  <a:pt x="3796887" y="1396999"/>
                </a:lnTo>
                <a:lnTo>
                  <a:pt x="3816480" y="1435099"/>
                </a:lnTo>
                <a:lnTo>
                  <a:pt x="3835131" y="1485899"/>
                </a:lnTo>
                <a:lnTo>
                  <a:pt x="3844019" y="1511299"/>
                </a:lnTo>
                <a:close/>
              </a:path>
              <a:path w="4249420" h="1727200">
                <a:moveTo>
                  <a:pt x="1578356" y="1104899"/>
                </a:moveTo>
                <a:lnTo>
                  <a:pt x="1647408" y="1104899"/>
                </a:lnTo>
                <a:lnTo>
                  <a:pt x="1679364" y="1066799"/>
                </a:lnTo>
                <a:lnTo>
                  <a:pt x="1712674" y="1028699"/>
                </a:lnTo>
                <a:lnTo>
                  <a:pt x="1747301" y="990599"/>
                </a:lnTo>
                <a:lnTo>
                  <a:pt x="1783210" y="965199"/>
                </a:lnTo>
                <a:lnTo>
                  <a:pt x="1820366" y="927099"/>
                </a:lnTo>
                <a:lnTo>
                  <a:pt x="1858733" y="901699"/>
                </a:lnTo>
                <a:lnTo>
                  <a:pt x="1898276" y="863599"/>
                </a:lnTo>
                <a:lnTo>
                  <a:pt x="1938959" y="838199"/>
                </a:lnTo>
                <a:lnTo>
                  <a:pt x="1980748" y="812799"/>
                </a:lnTo>
                <a:lnTo>
                  <a:pt x="2023606" y="800099"/>
                </a:lnTo>
                <a:lnTo>
                  <a:pt x="2067498" y="774699"/>
                </a:lnTo>
                <a:lnTo>
                  <a:pt x="2112390" y="749299"/>
                </a:lnTo>
                <a:lnTo>
                  <a:pt x="2203771" y="723899"/>
                </a:lnTo>
                <a:lnTo>
                  <a:pt x="2249830" y="698499"/>
                </a:lnTo>
                <a:lnTo>
                  <a:pt x="2390639" y="660399"/>
                </a:lnTo>
                <a:lnTo>
                  <a:pt x="2438259" y="660399"/>
                </a:lnTo>
                <a:lnTo>
                  <a:pt x="2486126" y="647699"/>
                </a:lnTo>
                <a:lnTo>
                  <a:pt x="2534181" y="647699"/>
                </a:lnTo>
                <a:lnTo>
                  <a:pt x="2582368" y="634999"/>
                </a:lnTo>
                <a:lnTo>
                  <a:pt x="2630628" y="634999"/>
                </a:lnTo>
                <a:lnTo>
                  <a:pt x="2678904" y="622299"/>
                </a:lnTo>
                <a:lnTo>
                  <a:pt x="2312764" y="622299"/>
                </a:lnTo>
                <a:lnTo>
                  <a:pt x="2357239" y="609599"/>
                </a:lnTo>
                <a:lnTo>
                  <a:pt x="2402422" y="584199"/>
                </a:lnTo>
                <a:lnTo>
                  <a:pt x="2494550" y="558799"/>
                </a:lnTo>
                <a:lnTo>
                  <a:pt x="2541312" y="558799"/>
                </a:lnTo>
                <a:lnTo>
                  <a:pt x="2635776" y="533399"/>
                </a:lnTo>
                <a:lnTo>
                  <a:pt x="2730885" y="533399"/>
                </a:lnTo>
                <a:lnTo>
                  <a:pt x="2778453" y="520699"/>
                </a:lnTo>
                <a:lnTo>
                  <a:pt x="2405387" y="520699"/>
                </a:lnTo>
                <a:lnTo>
                  <a:pt x="2264048" y="558799"/>
                </a:lnTo>
                <a:lnTo>
                  <a:pt x="2217926" y="584199"/>
                </a:lnTo>
                <a:lnTo>
                  <a:pt x="2172364" y="596899"/>
                </a:lnTo>
                <a:lnTo>
                  <a:pt x="2083065" y="647699"/>
                </a:lnTo>
                <a:lnTo>
                  <a:pt x="2039404" y="660399"/>
                </a:lnTo>
                <a:lnTo>
                  <a:pt x="1996451" y="685799"/>
                </a:lnTo>
                <a:lnTo>
                  <a:pt x="1954246" y="711199"/>
                </a:lnTo>
                <a:lnTo>
                  <a:pt x="1912824" y="736599"/>
                </a:lnTo>
                <a:lnTo>
                  <a:pt x="1872224" y="774699"/>
                </a:lnTo>
                <a:lnTo>
                  <a:pt x="1832483" y="800099"/>
                </a:lnTo>
                <a:lnTo>
                  <a:pt x="1793639" y="825499"/>
                </a:lnTo>
                <a:lnTo>
                  <a:pt x="1755729" y="863599"/>
                </a:lnTo>
                <a:lnTo>
                  <a:pt x="1718791" y="888999"/>
                </a:lnTo>
                <a:lnTo>
                  <a:pt x="1682863" y="927099"/>
                </a:lnTo>
                <a:lnTo>
                  <a:pt x="1647982" y="965199"/>
                </a:lnTo>
                <a:lnTo>
                  <a:pt x="1535944" y="965199"/>
                </a:lnTo>
                <a:lnTo>
                  <a:pt x="1540049" y="990599"/>
                </a:lnTo>
                <a:lnTo>
                  <a:pt x="1547512" y="1028699"/>
                </a:lnTo>
                <a:lnTo>
                  <a:pt x="1554368" y="1079499"/>
                </a:lnTo>
                <a:lnTo>
                  <a:pt x="1558405" y="1079499"/>
                </a:lnTo>
                <a:lnTo>
                  <a:pt x="1566788" y="1092199"/>
                </a:lnTo>
                <a:lnTo>
                  <a:pt x="1578356" y="1104899"/>
                </a:lnTo>
                <a:close/>
              </a:path>
              <a:path w="4249420" h="1727200">
                <a:moveTo>
                  <a:pt x="2553236" y="584199"/>
                </a:moveTo>
                <a:lnTo>
                  <a:pt x="2945751" y="584199"/>
                </a:lnTo>
                <a:lnTo>
                  <a:pt x="2897380" y="571499"/>
                </a:lnTo>
                <a:lnTo>
                  <a:pt x="2601960" y="571499"/>
                </a:lnTo>
                <a:lnTo>
                  <a:pt x="2553236" y="584199"/>
                </a:lnTo>
                <a:close/>
              </a:path>
              <a:path w="4249420" h="1727200">
                <a:moveTo>
                  <a:pt x="3400803" y="825499"/>
                </a:moveTo>
                <a:lnTo>
                  <a:pt x="3495964" y="825499"/>
                </a:lnTo>
                <a:lnTo>
                  <a:pt x="3453518" y="800099"/>
                </a:lnTo>
                <a:lnTo>
                  <a:pt x="3409431" y="761999"/>
                </a:lnTo>
                <a:lnTo>
                  <a:pt x="3363712" y="736599"/>
                </a:lnTo>
                <a:lnTo>
                  <a:pt x="3316372" y="698499"/>
                </a:lnTo>
                <a:lnTo>
                  <a:pt x="3271908" y="685799"/>
                </a:lnTo>
                <a:lnTo>
                  <a:pt x="3181236" y="634999"/>
                </a:lnTo>
                <a:lnTo>
                  <a:pt x="2993736" y="584199"/>
                </a:lnTo>
                <a:lnTo>
                  <a:pt x="2504657" y="584199"/>
                </a:lnTo>
                <a:lnTo>
                  <a:pt x="2456272" y="596899"/>
                </a:lnTo>
                <a:lnTo>
                  <a:pt x="2408130" y="596899"/>
                </a:lnTo>
                <a:lnTo>
                  <a:pt x="2312764" y="622299"/>
                </a:lnTo>
                <a:lnTo>
                  <a:pt x="2879614" y="622299"/>
                </a:lnTo>
                <a:lnTo>
                  <a:pt x="2929384" y="634999"/>
                </a:lnTo>
                <a:lnTo>
                  <a:pt x="2978564" y="634999"/>
                </a:lnTo>
                <a:lnTo>
                  <a:pt x="3168610" y="685799"/>
                </a:lnTo>
                <a:lnTo>
                  <a:pt x="3214264" y="711199"/>
                </a:lnTo>
                <a:lnTo>
                  <a:pt x="3259099" y="736599"/>
                </a:lnTo>
                <a:lnTo>
                  <a:pt x="3303076" y="761999"/>
                </a:lnTo>
                <a:lnTo>
                  <a:pt x="3346159" y="787399"/>
                </a:lnTo>
                <a:lnTo>
                  <a:pt x="3387620" y="812799"/>
                </a:lnTo>
                <a:lnTo>
                  <a:pt x="3400803" y="825499"/>
                </a:lnTo>
                <a:close/>
              </a:path>
              <a:path w="4249420" h="1727200">
                <a:moveTo>
                  <a:pt x="1623623" y="1117599"/>
                </a:moveTo>
                <a:lnTo>
                  <a:pt x="1637274" y="1104899"/>
                </a:lnTo>
                <a:lnTo>
                  <a:pt x="1608000" y="1104899"/>
                </a:lnTo>
                <a:lnTo>
                  <a:pt x="1623623" y="1117599"/>
                </a:lnTo>
                <a:close/>
              </a:path>
              <a:path w="4249420" h="1727200">
                <a:moveTo>
                  <a:pt x="3854582" y="1714499"/>
                </a:moveTo>
                <a:lnTo>
                  <a:pt x="4002984" y="1714499"/>
                </a:lnTo>
                <a:lnTo>
                  <a:pt x="4003058" y="1701799"/>
                </a:lnTo>
                <a:lnTo>
                  <a:pt x="4002924" y="1701799"/>
                </a:lnTo>
                <a:lnTo>
                  <a:pt x="3994402" y="1676399"/>
                </a:lnTo>
                <a:lnTo>
                  <a:pt x="3986391" y="1650999"/>
                </a:lnTo>
                <a:lnTo>
                  <a:pt x="4024534" y="1612899"/>
                </a:lnTo>
                <a:lnTo>
                  <a:pt x="4061230" y="1574799"/>
                </a:lnTo>
                <a:lnTo>
                  <a:pt x="4096441" y="1536699"/>
                </a:lnTo>
                <a:lnTo>
                  <a:pt x="4130133" y="1498599"/>
                </a:lnTo>
                <a:lnTo>
                  <a:pt x="4162270" y="1460499"/>
                </a:lnTo>
                <a:lnTo>
                  <a:pt x="4192816" y="1422399"/>
                </a:lnTo>
                <a:lnTo>
                  <a:pt x="4221736" y="1371599"/>
                </a:lnTo>
                <a:lnTo>
                  <a:pt x="4248993" y="1333499"/>
                </a:lnTo>
                <a:lnTo>
                  <a:pt x="4249387" y="1295399"/>
                </a:lnTo>
                <a:lnTo>
                  <a:pt x="4223165" y="1269999"/>
                </a:lnTo>
                <a:lnTo>
                  <a:pt x="4187826" y="1269999"/>
                </a:lnTo>
                <a:lnTo>
                  <a:pt x="4160868" y="1282699"/>
                </a:lnTo>
                <a:lnTo>
                  <a:pt x="4155045" y="1295399"/>
                </a:lnTo>
                <a:lnTo>
                  <a:pt x="4149108" y="1308099"/>
                </a:lnTo>
                <a:lnTo>
                  <a:pt x="4143094" y="1320799"/>
                </a:lnTo>
                <a:lnTo>
                  <a:pt x="4091758" y="1320799"/>
                </a:lnTo>
                <a:lnTo>
                  <a:pt x="4080552" y="1333499"/>
                </a:lnTo>
                <a:lnTo>
                  <a:pt x="4044076" y="1384299"/>
                </a:lnTo>
                <a:lnTo>
                  <a:pt x="4008518" y="1422399"/>
                </a:lnTo>
                <a:lnTo>
                  <a:pt x="3973828" y="1473199"/>
                </a:lnTo>
                <a:lnTo>
                  <a:pt x="3939959" y="1511299"/>
                </a:lnTo>
                <a:lnTo>
                  <a:pt x="3844019" y="1511299"/>
                </a:lnTo>
                <a:lnTo>
                  <a:pt x="3852907" y="1536699"/>
                </a:lnTo>
                <a:lnTo>
                  <a:pt x="3869871" y="1587499"/>
                </a:lnTo>
                <a:lnTo>
                  <a:pt x="3750584" y="1587499"/>
                </a:lnTo>
                <a:lnTo>
                  <a:pt x="3781136" y="1600199"/>
                </a:lnTo>
                <a:lnTo>
                  <a:pt x="3501726" y="1600199"/>
                </a:lnTo>
                <a:lnTo>
                  <a:pt x="3550690" y="1625599"/>
                </a:lnTo>
                <a:lnTo>
                  <a:pt x="3600159" y="1638299"/>
                </a:lnTo>
                <a:lnTo>
                  <a:pt x="3650120" y="1663699"/>
                </a:lnTo>
                <a:lnTo>
                  <a:pt x="3854582" y="1714499"/>
                </a:lnTo>
                <a:close/>
              </a:path>
              <a:path w="4249420" h="1727200">
                <a:moveTo>
                  <a:pt x="3750584" y="1587499"/>
                </a:moveTo>
                <a:lnTo>
                  <a:pt x="3869871" y="1587499"/>
                </a:lnTo>
                <a:lnTo>
                  <a:pt x="3829188" y="1562099"/>
                </a:lnTo>
                <a:lnTo>
                  <a:pt x="3786743" y="1549399"/>
                </a:lnTo>
                <a:lnTo>
                  <a:pt x="3742919" y="1523999"/>
                </a:lnTo>
                <a:lnTo>
                  <a:pt x="3516484" y="1460499"/>
                </a:lnTo>
                <a:lnTo>
                  <a:pt x="3472409" y="1460499"/>
                </a:lnTo>
                <a:lnTo>
                  <a:pt x="3429632" y="1473199"/>
                </a:lnTo>
                <a:lnTo>
                  <a:pt x="3388532" y="1485899"/>
                </a:lnTo>
                <a:lnTo>
                  <a:pt x="3349494" y="1498599"/>
                </a:lnTo>
                <a:lnTo>
                  <a:pt x="3343032" y="1498599"/>
                </a:lnTo>
                <a:lnTo>
                  <a:pt x="3340434" y="1511299"/>
                </a:lnTo>
                <a:lnTo>
                  <a:pt x="3340252" y="1511299"/>
                </a:lnTo>
                <a:lnTo>
                  <a:pt x="3339144" y="1523999"/>
                </a:lnTo>
                <a:lnTo>
                  <a:pt x="3562723" y="1523999"/>
                </a:lnTo>
                <a:lnTo>
                  <a:pt x="3657833" y="1549399"/>
                </a:lnTo>
                <a:lnTo>
                  <a:pt x="3750584" y="1587499"/>
                </a:lnTo>
                <a:close/>
              </a:path>
              <a:path w="4249420" h="1727200">
                <a:moveTo>
                  <a:pt x="3501726" y="1600199"/>
                </a:moveTo>
                <a:lnTo>
                  <a:pt x="3727447" y="1600199"/>
                </a:lnTo>
                <a:lnTo>
                  <a:pt x="3517857" y="1549399"/>
                </a:lnTo>
                <a:lnTo>
                  <a:pt x="3466877" y="1523999"/>
                </a:lnTo>
                <a:lnTo>
                  <a:pt x="3341371" y="1523999"/>
                </a:lnTo>
                <a:lnTo>
                  <a:pt x="3347480" y="1536699"/>
                </a:lnTo>
                <a:lnTo>
                  <a:pt x="3358018" y="1536699"/>
                </a:lnTo>
                <a:lnTo>
                  <a:pt x="3453283" y="1587499"/>
                </a:lnTo>
                <a:lnTo>
                  <a:pt x="3501726" y="1600199"/>
                </a:lnTo>
                <a:close/>
              </a:path>
              <a:path w="4249420" h="1727200">
                <a:moveTo>
                  <a:pt x="3933708" y="1727199"/>
                </a:moveTo>
                <a:lnTo>
                  <a:pt x="3989332" y="1727199"/>
                </a:lnTo>
                <a:lnTo>
                  <a:pt x="3998175" y="1714499"/>
                </a:lnTo>
                <a:lnTo>
                  <a:pt x="3920229" y="1714499"/>
                </a:lnTo>
                <a:lnTo>
                  <a:pt x="3933708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58556" y="4960456"/>
            <a:ext cx="4380230" cy="1727200"/>
          </a:xfrm>
          <a:custGeom>
            <a:avLst/>
            <a:gdLst/>
            <a:ahLst/>
            <a:cxnLst/>
            <a:rect l="l" t="t" r="r" b="b"/>
            <a:pathLst>
              <a:path w="4380230" h="1727200">
                <a:moveTo>
                  <a:pt x="1666333" y="965199"/>
                </a:moveTo>
                <a:lnTo>
                  <a:pt x="1778371" y="965199"/>
                </a:lnTo>
                <a:lnTo>
                  <a:pt x="1775587" y="914399"/>
                </a:lnTo>
                <a:lnTo>
                  <a:pt x="1771671" y="863599"/>
                </a:lnTo>
                <a:lnTo>
                  <a:pt x="1766503" y="812799"/>
                </a:lnTo>
                <a:lnTo>
                  <a:pt x="1759959" y="761999"/>
                </a:lnTo>
                <a:lnTo>
                  <a:pt x="1751918" y="711199"/>
                </a:lnTo>
                <a:lnTo>
                  <a:pt x="1742256" y="660399"/>
                </a:lnTo>
                <a:lnTo>
                  <a:pt x="1730853" y="609599"/>
                </a:lnTo>
                <a:lnTo>
                  <a:pt x="1717586" y="571499"/>
                </a:lnTo>
                <a:lnTo>
                  <a:pt x="1702332" y="520699"/>
                </a:lnTo>
                <a:lnTo>
                  <a:pt x="1684970" y="469899"/>
                </a:lnTo>
                <a:lnTo>
                  <a:pt x="1665377" y="431799"/>
                </a:lnTo>
                <a:lnTo>
                  <a:pt x="1643430" y="380999"/>
                </a:lnTo>
                <a:lnTo>
                  <a:pt x="1619008" y="342899"/>
                </a:lnTo>
                <a:lnTo>
                  <a:pt x="1591989" y="304799"/>
                </a:lnTo>
                <a:lnTo>
                  <a:pt x="1562250" y="253999"/>
                </a:lnTo>
                <a:lnTo>
                  <a:pt x="1529669" y="215899"/>
                </a:lnTo>
                <a:lnTo>
                  <a:pt x="1494123" y="190499"/>
                </a:lnTo>
                <a:lnTo>
                  <a:pt x="1455491" y="152399"/>
                </a:lnTo>
                <a:lnTo>
                  <a:pt x="1415482" y="126999"/>
                </a:lnTo>
                <a:lnTo>
                  <a:pt x="1373874" y="88899"/>
                </a:lnTo>
                <a:lnTo>
                  <a:pt x="1330803" y="76199"/>
                </a:lnTo>
                <a:lnTo>
                  <a:pt x="1286403" y="50799"/>
                </a:lnTo>
                <a:lnTo>
                  <a:pt x="1240810" y="38099"/>
                </a:lnTo>
                <a:lnTo>
                  <a:pt x="1098219" y="0"/>
                </a:lnTo>
                <a:lnTo>
                  <a:pt x="752060" y="0"/>
                </a:lnTo>
                <a:lnTo>
                  <a:pt x="653561" y="25399"/>
                </a:lnTo>
                <a:lnTo>
                  <a:pt x="604527" y="25399"/>
                </a:lnTo>
                <a:lnTo>
                  <a:pt x="507080" y="50799"/>
                </a:lnTo>
                <a:lnTo>
                  <a:pt x="1073595" y="50799"/>
                </a:lnTo>
                <a:lnTo>
                  <a:pt x="1123465" y="63499"/>
                </a:lnTo>
                <a:lnTo>
                  <a:pt x="1171888" y="63499"/>
                </a:lnTo>
                <a:lnTo>
                  <a:pt x="1218832" y="76199"/>
                </a:lnTo>
                <a:lnTo>
                  <a:pt x="1264264" y="101599"/>
                </a:lnTo>
                <a:lnTo>
                  <a:pt x="1308150" y="126999"/>
                </a:lnTo>
                <a:lnTo>
                  <a:pt x="1350457" y="152399"/>
                </a:lnTo>
                <a:lnTo>
                  <a:pt x="1391151" y="177799"/>
                </a:lnTo>
                <a:lnTo>
                  <a:pt x="1430201" y="215899"/>
                </a:lnTo>
                <a:lnTo>
                  <a:pt x="1462131" y="253999"/>
                </a:lnTo>
                <a:lnTo>
                  <a:pt x="1491337" y="279399"/>
                </a:lnTo>
                <a:lnTo>
                  <a:pt x="1517940" y="317499"/>
                </a:lnTo>
                <a:lnTo>
                  <a:pt x="1542059" y="368299"/>
                </a:lnTo>
                <a:lnTo>
                  <a:pt x="1563814" y="406399"/>
                </a:lnTo>
                <a:lnTo>
                  <a:pt x="1474485" y="406399"/>
                </a:lnTo>
                <a:lnTo>
                  <a:pt x="1481950" y="419099"/>
                </a:lnTo>
                <a:lnTo>
                  <a:pt x="1508994" y="457199"/>
                </a:lnTo>
                <a:lnTo>
                  <a:pt x="1532194" y="507999"/>
                </a:lnTo>
                <a:lnTo>
                  <a:pt x="1553278" y="546099"/>
                </a:lnTo>
                <a:lnTo>
                  <a:pt x="1572384" y="596899"/>
                </a:lnTo>
                <a:lnTo>
                  <a:pt x="1589648" y="647699"/>
                </a:lnTo>
                <a:lnTo>
                  <a:pt x="1605207" y="685799"/>
                </a:lnTo>
                <a:lnTo>
                  <a:pt x="1619198" y="736599"/>
                </a:lnTo>
                <a:lnTo>
                  <a:pt x="1631759" y="787399"/>
                </a:lnTo>
                <a:lnTo>
                  <a:pt x="1643026" y="838199"/>
                </a:lnTo>
                <a:lnTo>
                  <a:pt x="1653137" y="888999"/>
                </a:lnTo>
                <a:lnTo>
                  <a:pt x="1662229" y="939799"/>
                </a:lnTo>
                <a:lnTo>
                  <a:pt x="1666333" y="965199"/>
                </a:lnTo>
                <a:close/>
              </a:path>
              <a:path w="4380230" h="1727200">
                <a:moveTo>
                  <a:pt x="293045" y="165099"/>
                </a:moveTo>
                <a:lnTo>
                  <a:pt x="345643" y="165099"/>
                </a:lnTo>
                <a:lnTo>
                  <a:pt x="438746" y="139699"/>
                </a:lnTo>
                <a:lnTo>
                  <a:pt x="485905" y="114299"/>
                </a:lnTo>
                <a:lnTo>
                  <a:pt x="533411" y="114299"/>
                </a:lnTo>
                <a:lnTo>
                  <a:pt x="726069" y="63499"/>
                </a:lnTo>
                <a:lnTo>
                  <a:pt x="823387" y="63499"/>
                </a:lnTo>
                <a:lnTo>
                  <a:pt x="872146" y="50799"/>
                </a:lnTo>
                <a:lnTo>
                  <a:pt x="507080" y="50799"/>
                </a:lnTo>
                <a:lnTo>
                  <a:pt x="268820" y="114299"/>
                </a:lnTo>
                <a:lnTo>
                  <a:pt x="258934" y="126999"/>
                </a:lnTo>
                <a:lnTo>
                  <a:pt x="260573" y="139699"/>
                </a:lnTo>
                <a:lnTo>
                  <a:pt x="268465" y="152399"/>
                </a:lnTo>
                <a:lnTo>
                  <a:pt x="277337" y="152399"/>
                </a:lnTo>
                <a:lnTo>
                  <a:pt x="293045" y="165099"/>
                </a:lnTo>
                <a:close/>
              </a:path>
              <a:path w="4380230" h="1727200">
                <a:moveTo>
                  <a:pt x="892663" y="114299"/>
                </a:moveTo>
                <a:lnTo>
                  <a:pt x="995268" y="114299"/>
                </a:lnTo>
                <a:lnTo>
                  <a:pt x="943942" y="101599"/>
                </a:lnTo>
                <a:lnTo>
                  <a:pt x="892663" y="114299"/>
                </a:lnTo>
                <a:close/>
              </a:path>
              <a:path w="4380230" h="1727200">
                <a:moveTo>
                  <a:pt x="1474485" y="406399"/>
                </a:moveTo>
                <a:lnTo>
                  <a:pt x="1563814" y="406399"/>
                </a:lnTo>
                <a:lnTo>
                  <a:pt x="1535522" y="368299"/>
                </a:lnTo>
                <a:lnTo>
                  <a:pt x="1504745" y="330199"/>
                </a:lnTo>
                <a:lnTo>
                  <a:pt x="1471367" y="292099"/>
                </a:lnTo>
                <a:lnTo>
                  <a:pt x="1435274" y="266699"/>
                </a:lnTo>
                <a:lnTo>
                  <a:pt x="1432664" y="253999"/>
                </a:lnTo>
                <a:lnTo>
                  <a:pt x="1422636" y="253999"/>
                </a:lnTo>
                <a:lnTo>
                  <a:pt x="1413857" y="241299"/>
                </a:lnTo>
                <a:lnTo>
                  <a:pt x="1402152" y="241299"/>
                </a:lnTo>
                <a:lnTo>
                  <a:pt x="1399688" y="228599"/>
                </a:lnTo>
                <a:lnTo>
                  <a:pt x="1385229" y="228599"/>
                </a:lnTo>
                <a:lnTo>
                  <a:pt x="1380600" y="215899"/>
                </a:lnTo>
                <a:lnTo>
                  <a:pt x="1367865" y="215899"/>
                </a:lnTo>
                <a:lnTo>
                  <a:pt x="1361569" y="203199"/>
                </a:lnTo>
                <a:lnTo>
                  <a:pt x="1348872" y="203199"/>
                </a:lnTo>
                <a:lnTo>
                  <a:pt x="1341144" y="190499"/>
                </a:lnTo>
                <a:lnTo>
                  <a:pt x="1338492" y="190499"/>
                </a:lnTo>
                <a:lnTo>
                  <a:pt x="1292629" y="177799"/>
                </a:lnTo>
                <a:lnTo>
                  <a:pt x="1245364" y="152399"/>
                </a:lnTo>
                <a:lnTo>
                  <a:pt x="1097234" y="114299"/>
                </a:lnTo>
                <a:lnTo>
                  <a:pt x="758263" y="114299"/>
                </a:lnTo>
                <a:lnTo>
                  <a:pt x="709109" y="126999"/>
                </a:lnTo>
                <a:lnTo>
                  <a:pt x="660117" y="126999"/>
                </a:lnTo>
                <a:lnTo>
                  <a:pt x="611296" y="139699"/>
                </a:lnTo>
                <a:lnTo>
                  <a:pt x="562655" y="139699"/>
                </a:lnTo>
                <a:lnTo>
                  <a:pt x="465945" y="165099"/>
                </a:lnTo>
                <a:lnTo>
                  <a:pt x="1085509" y="165099"/>
                </a:lnTo>
                <a:lnTo>
                  <a:pt x="1177119" y="190499"/>
                </a:lnTo>
                <a:lnTo>
                  <a:pt x="1264204" y="215899"/>
                </a:lnTo>
                <a:lnTo>
                  <a:pt x="1305589" y="241299"/>
                </a:lnTo>
                <a:lnTo>
                  <a:pt x="1345289" y="266699"/>
                </a:lnTo>
                <a:lnTo>
                  <a:pt x="1383119" y="292099"/>
                </a:lnTo>
                <a:lnTo>
                  <a:pt x="1419212" y="330199"/>
                </a:lnTo>
                <a:lnTo>
                  <a:pt x="1452090" y="368299"/>
                </a:lnTo>
                <a:lnTo>
                  <a:pt x="1474485" y="406399"/>
                </a:lnTo>
                <a:close/>
              </a:path>
              <a:path w="4380230" h="1727200">
                <a:moveTo>
                  <a:pt x="227925" y="228599"/>
                </a:moveTo>
                <a:lnTo>
                  <a:pt x="542239" y="228599"/>
                </a:lnTo>
                <a:lnTo>
                  <a:pt x="743937" y="177799"/>
                </a:lnTo>
                <a:lnTo>
                  <a:pt x="795011" y="177799"/>
                </a:lnTo>
                <a:lnTo>
                  <a:pt x="846335" y="165099"/>
                </a:lnTo>
                <a:lnTo>
                  <a:pt x="465945" y="165099"/>
                </a:lnTo>
                <a:lnTo>
                  <a:pt x="227925" y="228599"/>
                </a:lnTo>
                <a:close/>
              </a:path>
              <a:path w="4380230" h="1727200">
                <a:moveTo>
                  <a:pt x="34095" y="342899"/>
                </a:moveTo>
                <a:lnTo>
                  <a:pt x="86705" y="342899"/>
                </a:lnTo>
                <a:lnTo>
                  <a:pt x="236866" y="304799"/>
                </a:lnTo>
                <a:lnTo>
                  <a:pt x="287399" y="279399"/>
                </a:lnTo>
                <a:lnTo>
                  <a:pt x="491086" y="228599"/>
                </a:lnTo>
                <a:lnTo>
                  <a:pt x="220902" y="228599"/>
                </a:lnTo>
                <a:lnTo>
                  <a:pt x="167804" y="253999"/>
                </a:lnTo>
                <a:lnTo>
                  <a:pt x="62259" y="279399"/>
                </a:lnTo>
                <a:lnTo>
                  <a:pt x="9875" y="304799"/>
                </a:lnTo>
                <a:lnTo>
                  <a:pt x="0" y="304799"/>
                </a:lnTo>
                <a:lnTo>
                  <a:pt x="1630" y="317499"/>
                </a:lnTo>
                <a:lnTo>
                  <a:pt x="9513" y="330199"/>
                </a:lnTo>
                <a:lnTo>
                  <a:pt x="18393" y="330199"/>
                </a:lnTo>
                <a:lnTo>
                  <a:pt x="34095" y="342899"/>
                </a:lnTo>
                <a:close/>
              </a:path>
              <a:path w="4380230" h="1727200">
                <a:moveTo>
                  <a:pt x="2779008" y="482599"/>
                </a:moveTo>
                <a:lnTo>
                  <a:pt x="3074208" y="482599"/>
                </a:lnTo>
                <a:lnTo>
                  <a:pt x="3025267" y="469899"/>
                </a:lnTo>
                <a:lnTo>
                  <a:pt x="2828466" y="469899"/>
                </a:lnTo>
                <a:lnTo>
                  <a:pt x="2779008" y="482599"/>
                </a:lnTo>
                <a:close/>
              </a:path>
              <a:path w="4380230" h="1727200">
                <a:moveTo>
                  <a:pt x="3974408" y="1511299"/>
                </a:moveTo>
                <a:lnTo>
                  <a:pt x="4070348" y="1511299"/>
                </a:lnTo>
                <a:lnTo>
                  <a:pt x="4054045" y="1460499"/>
                </a:lnTo>
                <a:lnTo>
                  <a:pt x="4037215" y="1422399"/>
                </a:lnTo>
                <a:lnTo>
                  <a:pt x="4019792" y="1371599"/>
                </a:lnTo>
                <a:lnTo>
                  <a:pt x="4001710" y="1333499"/>
                </a:lnTo>
                <a:lnTo>
                  <a:pt x="3982900" y="1282699"/>
                </a:lnTo>
                <a:lnTo>
                  <a:pt x="3963297" y="1231899"/>
                </a:lnTo>
                <a:lnTo>
                  <a:pt x="3942834" y="1193799"/>
                </a:lnTo>
                <a:lnTo>
                  <a:pt x="3921445" y="1142999"/>
                </a:lnTo>
                <a:lnTo>
                  <a:pt x="3899061" y="1104899"/>
                </a:lnTo>
                <a:lnTo>
                  <a:pt x="3875617" y="1066799"/>
                </a:lnTo>
                <a:lnTo>
                  <a:pt x="3851125" y="1015999"/>
                </a:lnTo>
                <a:lnTo>
                  <a:pt x="3825337" y="977899"/>
                </a:lnTo>
                <a:lnTo>
                  <a:pt x="3798216" y="939799"/>
                </a:lnTo>
                <a:lnTo>
                  <a:pt x="3769728" y="901699"/>
                </a:lnTo>
                <a:lnTo>
                  <a:pt x="3739835" y="850899"/>
                </a:lnTo>
                <a:lnTo>
                  <a:pt x="3708502" y="812799"/>
                </a:lnTo>
                <a:lnTo>
                  <a:pt x="3675694" y="787399"/>
                </a:lnTo>
                <a:lnTo>
                  <a:pt x="3641374" y="749299"/>
                </a:lnTo>
                <a:lnTo>
                  <a:pt x="3605507" y="711199"/>
                </a:lnTo>
                <a:lnTo>
                  <a:pt x="3568056" y="685799"/>
                </a:lnTo>
                <a:lnTo>
                  <a:pt x="3528986" y="647699"/>
                </a:lnTo>
                <a:lnTo>
                  <a:pt x="3488261" y="622299"/>
                </a:lnTo>
                <a:lnTo>
                  <a:pt x="3445844" y="596899"/>
                </a:lnTo>
                <a:lnTo>
                  <a:pt x="3402288" y="571499"/>
                </a:lnTo>
                <a:lnTo>
                  <a:pt x="3357698" y="558799"/>
                </a:lnTo>
                <a:lnTo>
                  <a:pt x="3312175" y="533399"/>
                </a:lnTo>
                <a:lnTo>
                  <a:pt x="3122837" y="482599"/>
                </a:lnTo>
                <a:lnTo>
                  <a:pt x="2729771" y="482599"/>
                </a:lnTo>
                <a:lnTo>
                  <a:pt x="2680791" y="495299"/>
                </a:lnTo>
                <a:lnTo>
                  <a:pt x="2632107" y="495299"/>
                </a:lnTo>
                <a:lnTo>
                  <a:pt x="2535776" y="520699"/>
                </a:lnTo>
                <a:lnTo>
                  <a:pt x="3003550" y="520699"/>
                </a:lnTo>
                <a:lnTo>
                  <a:pt x="3050507" y="533399"/>
                </a:lnTo>
                <a:lnTo>
                  <a:pt x="3097078" y="533399"/>
                </a:lnTo>
                <a:lnTo>
                  <a:pt x="3277678" y="584199"/>
                </a:lnTo>
                <a:lnTo>
                  <a:pt x="3320950" y="596899"/>
                </a:lnTo>
                <a:lnTo>
                  <a:pt x="3363289" y="622299"/>
                </a:lnTo>
                <a:lnTo>
                  <a:pt x="3404604" y="634999"/>
                </a:lnTo>
                <a:lnTo>
                  <a:pt x="3444802" y="660399"/>
                </a:lnTo>
                <a:lnTo>
                  <a:pt x="3483794" y="698499"/>
                </a:lnTo>
                <a:lnTo>
                  <a:pt x="3521487" y="723899"/>
                </a:lnTo>
                <a:lnTo>
                  <a:pt x="3549201" y="749299"/>
                </a:lnTo>
                <a:lnTo>
                  <a:pt x="3575886" y="774699"/>
                </a:lnTo>
                <a:lnTo>
                  <a:pt x="3601588" y="800099"/>
                </a:lnTo>
                <a:lnTo>
                  <a:pt x="3626353" y="825499"/>
                </a:lnTo>
                <a:lnTo>
                  <a:pt x="3531192" y="825499"/>
                </a:lnTo>
                <a:lnTo>
                  <a:pt x="3557559" y="850899"/>
                </a:lnTo>
                <a:lnTo>
                  <a:pt x="3595264" y="888999"/>
                </a:lnTo>
                <a:lnTo>
                  <a:pt x="3631187" y="914399"/>
                </a:lnTo>
                <a:lnTo>
                  <a:pt x="3665394" y="952499"/>
                </a:lnTo>
                <a:lnTo>
                  <a:pt x="3697949" y="990599"/>
                </a:lnTo>
                <a:lnTo>
                  <a:pt x="3728916" y="1041399"/>
                </a:lnTo>
                <a:lnTo>
                  <a:pt x="3758361" y="1079499"/>
                </a:lnTo>
                <a:lnTo>
                  <a:pt x="3786348" y="1117599"/>
                </a:lnTo>
                <a:lnTo>
                  <a:pt x="3812942" y="1168399"/>
                </a:lnTo>
                <a:lnTo>
                  <a:pt x="3838208" y="1206499"/>
                </a:lnTo>
                <a:lnTo>
                  <a:pt x="3862209" y="1257299"/>
                </a:lnTo>
                <a:lnTo>
                  <a:pt x="3885011" y="1295399"/>
                </a:lnTo>
                <a:lnTo>
                  <a:pt x="3906679" y="1346199"/>
                </a:lnTo>
                <a:lnTo>
                  <a:pt x="3927276" y="1396999"/>
                </a:lnTo>
                <a:lnTo>
                  <a:pt x="3946869" y="1435099"/>
                </a:lnTo>
                <a:lnTo>
                  <a:pt x="3965520" y="1485899"/>
                </a:lnTo>
                <a:lnTo>
                  <a:pt x="3974408" y="1511299"/>
                </a:lnTo>
                <a:close/>
              </a:path>
              <a:path w="4380230" h="1727200">
                <a:moveTo>
                  <a:pt x="1708745" y="1104899"/>
                </a:moveTo>
                <a:lnTo>
                  <a:pt x="1777797" y="1104899"/>
                </a:lnTo>
                <a:lnTo>
                  <a:pt x="1809754" y="1066799"/>
                </a:lnTo>
                <a:lnTo>
                  <a:pt x="1843063" y="1028699"/>
                </a:lnTo>
                <a:lnTo>
                  <a:pt x="1877690" y="990599"/>
                </a:lnTo>
                <a:lnTo>
                  <a:pt x="1913599" y="965199"/>
                </a:lnTo>
                <a:lnTo>
                  <a:pt x="1950755" y="927099"/>
                </a:lnTo>
                <a:lnTo>
                  <a:pt x="1989122" y="901699"/>
                </a:lnTo>
                <a:lnTo>
                  <a:pt x="2028665" y="863599"/>
                </a:lnTo>
                <a:lnTo>
                  <a:pt x="2069348" y="838199"/>
                </a:lnTo>
                <a:lnTo>
                  <a:pt x="2111137" y="812799"/>
                </a:lnTo>
                <a:lnTo>
                  <a:pt x="2153995" y="800099"/>
                </a:lnTo>
                <a:lnTo>
                  <a:pt x="2197888" y="774699"/>
                </a:lnTo>
                <a:lnTo>
                  <a:pt x="2242779" y="749299"/>
                </a:lnTo>
                <a:lnTo>
                  <a:pt x="2334160" y="723899"/>
                </a:lnTo>
                <a:lnTo>
                  <a:pt x="2380219" y="698499"/>
                </a:lnTo>
                <a:lnTo>
                  <a:pt x="2521028" y="660399"/>
                </a:lnTo>
                <a:lnTo>
                  <a:pt x="2568648" y="660399"/>
                </a:lnTo>
                <a:lnTo>
                  <a:pt x="2616515" y="647699"/>
                </a:lnTo>
                <a:lnTo>
                  <a:pt x="2664571" y="647699"/>
                </a:lnTo>
                <a:lnTo>
                  <a:pt x="2712757" y="634999"/>
                </a:lnTo>
                <a:lnTo>
                  <a:pt x="2761017" y="634999"/>
                </a:lnTo>
                <a:lnTo>
                  <a:pt x="2809294" y="622299"/>
                </a:lnTo>
                <a:lnTo>
                  <a:pt x="2443153" y="622299"/>
                </a:lnTo>
                <a:lnTo>
                  <a:pt x="2487628" y="609599"/>
                </a:lnTo>
                <a:lnTo>
                  <a:pt x="2532811" y="584199"/>
                </a:lnTo>
                <a:lnTo>
                  <a:pt x="2624939" y="558799"/>
                </a:lnTo>
                <a:lnTo>
                  <a:pt x="2671701" y="558799"/>
                </a:lnTo>
                <a:lnTo>
                  <a:pt x="2766165" y="533399"/>
                </a:lnTo>
                <a:lnTo>
                  <a:pt x="2861274" y="533399"/>
                </a:lnTo>
                <a:lnTo>
                  <a:pt x="2908842" y="520699"/>
                </a:lnTo>
                <a:lnTo>
                  <a:pt x="2535776" y="520699"/>
                </a:lnTo>
                <a:lnTo>
                  <a:pt x="2394437" y="558799"/>
                </a:lnTo>
                <a:lnTo>
                  <a:pt x="2348316" y="584199"/>
                </a:lnTo>
                <a:lnTo>
                  <a:pt x="2302753" y="596899"/>
                </a:lnTo>
                <a:lnTo>
                  <a:pt x="2213454" y="647699"/>
                </a:lnTo>
                <a:lnTo>
                  <a:pt x="2169793" y="660399"/>
                </a:lnTo>
                <a:lnTo>
                  <a:pt x="2126840" y="685799"/>
                </a:lnTo>
                <a:lnTo>
                  <a:pt x="2084635" y="711199"/>
                </a:lnTo>
                <a:lnTo>
                  <a:pt x="2043213" y="736599"/>
                </a:lnTo>
                <a:lnTo>
                  <a:pt x="2002613" y="774699"/>
                </a:lnTo>
                <a:lnTo>
                  <a:pt x="1962872" y="800099"/>
                </a:lnTo>
                <a:lnTo>
                  <a:pt x="1924028" y="825499"/>
                </a:lnTo>
                <a:lnTo>
                  <a:pt x="1886118" y="863599"/>
                </a:lnTo>
                <a:lnTo>
                  <a:pt x="1849181" y="888999"/>
                </a:lnTo>
                <a:lnTo>
                  <a:pt x="1813252" y="927099"/>
                </a:lnTo>
                <a:lnTo>
                  <a:pt x="1778371" y="965199"/>
                </a:lnTo>
                <a:lnTo>
                  <a:pt x="1666333" y="965199"/>
                </a:lnTo>
                <a:lnTo>
                  <a:pt x="1670438" y="990599"/>
                </a:lnTo>
                <a:lnTo>
                  <a:pt x="1677901" y="1028699"/>
                </a:lnTo>
                <a:lnTo>
                  <a:pt x="1684757" y="1079499"/>
                </a:lnTo>
                <a:lnTo>
                  <a:pt x="1688794" y="1079499"/>
                </a:lnTo>
                <a:lnTo>
                  <a:pt x="1697177" y="1092199"/>
                </a:lnTo>
                <a:lnTo>
                  <a:pt x="1708745" y="1104899"/>
                </a:lnTo>
                <a:close/>
              </a:path>
              <a:path w="4380230" h="1727200">
                <a:moveTo>
                  <a:pt x="2683625" y="584199"/>
                </a:moveTo>
                <a:lnTo>
                  <a:pt x="3076140" y="584199"/>
                </a:lnTo>
                <a:lnTo>
                  <a:pt x="3027769" y="571499"/>
                </a:lnTo>
                <a:lnTo>
                  <a:pt x="2732349" y="571499"/>
                </a:lnTo>
                <a:lnTo>
                  <a:pt x="2683625" y="584199"/>
                </a:lnTo>
                <a:close/>
              </a:path>
              <a:path w="4380230" h="1727200">
                <a:moveTo>
                  <a:pt x="3531192" y="825499"/>
                </a:moveTo>
                <a:lnTo>
                  <a:pt x="3626353" y="825499"/>
                </a:lnTo>
                <a:lnTo>
                  <a:pt x="3583907" y="800099"/>
                </a:lnTo>
                <a:lnTo>
                  <a:pt x="3539820" y="761999"/>
                </a:lnTo>
                <a:lnTo>
                  <a:pt x="3494101" y="736599"/>
                </a:lnTo>
                <a:lnTo>
                  <a:pt x="3446761" y="698499"/>
                </a:lnTo>
                <a:lnTo>
                  <a:pt x="3402297" y="685799"/>
                </a:lnTo>
                <a:lnTo>
                  <a:pt x="3311625" y="634999"/>
                </a:lnTo>
                <a:lnTo>
                  <a:pt x="3124125" y="584199"/>
                </a:lnTo>
                <a:lnTo>
                  <a:pt x="2635046" y="584199"/>
                </a:lnTo>
                <a:lnTo>
                  <a:pt x="2586661" y="596899"/>
                </a:lnTo>
                <a:lnTo>
                  <a:pt x="2538519" y="596899"/>
                </a:lnTo>
                <a:lnTo>
                  <a:pt x="2443153" y="622299"/>
                </a:lnTo>
                <a:lnTo>
                  <a:pt x="3010003" y="622299"/>
                </a:lnTo>
                <a:lnTo>
                  <a:pt x="3059773" y="634999"/>
                </a:lnTo>
                <a:lnTo>
                  <a:pt x="3108953" y="634999"/>
                </a:lnTo>
                <a:lnTo>
                  <a:pt x="3298999" y="685799"/>
                </a:lnTo>
                <a:lnTo>
                  <a:pt x="3344653" y="711199"/>
                </a:lnTo>
                <a:lnTo>
                  <a:pt x="3389488" y="736599"/>
                </a:lnTo>
                <a:lnTo>
                  <a:pt x="3433465" y="761999"/>
                </a:lnTo>
                <a:lnTo>
                  <a:pt x="3476548" y="787399"/>
                </a:lnTo>
                <a:lnTo>
                  <a:pt x="3518009" y="812799"/>
                </a:lnTo>
                <a:lnTo>
                  <a:pt x="3531192" y="825499"/>
                </a:lnTo>
                <a:close/>
              </a:path>
              <a:path w="4380230" h="1727200">
                <a:moveTo>
                  <a:pt x="1754012" y="1117599"/>
                </a:moveTo>
                <a:lnTo>
                  <a:pt x="1767663" y="1104899"/>
                </a:lnTo>
                <a:lnTo>
                  <a:pt x="1738389" y="1104899"/>
                </a:lnTo>
                <a:lnTo>
                  <a:pt x="1754012" y="1117599"/>
                </a:lnTo>
                <a:close/>
              </a:path>
              <a:path w="4380230" h="1727200">
                <a:moveTo>
                  <a:pt x="3984971" y="1714499"/>
                </a:moveTo>
                <a:lnTo>
                  <a:pt x="4133373" y="1714499"/>
                </a:lnTo>
                <a:lnTo>
                  <a:pt x="4133447" y="1701799"/>
                </a:lnTo>
                <a:lnTo>
                  <a:pt x="4133313" y="1701799"/>
                </a:lnTo>
                <a:lnTo>
                  <a:pt x="4124791" y="1676399"/>
                </a:lnTo>
                <a:lnTo>
                  <a:pt x="4116780" y="1650999"/>
                </a:lnTo>
                <a:lnTo>
                  <a:pt x="4154924" y="1612899"/>
                </a:lnTo>
                <a:lnTo>
                  <a:pt x="4191619" y="1574799"/>
                </a:lnTo>
                <a:lnTo>
                  <a:pt x="4226831" y="1536699"/>
                </a:lnTo>
                <a:lnTo>
                  <a:pt x="4260522" y="1498599"/>
                </a:lnTo>
                <a:lnTo>
                  <a:pt x="4292659" y="1460499"/>
                </a:lnTo>
                <a:lnTo>
                  <a:pt x="4323205" y="1422399"/>
                </a:lnTo>
                <a:lnTo>
                  <a:pt x="4352125" y="1371599"/>
                </a:lnTo>
                <a:lnTo>
                  <a:pt x="4379382" y="1333499"/>
                </a:lnTo>
                <a:lnTo>
                  <a:pt x="4379776" y="1295399"/>
                </a:lnTo>
                <a:lnTo>
                  <a:pt x="4353554" y="1269999"/>
                </a:lnTo>
                <a:lnTo>
                  <a:pt x="4318215" y="1269999"/>
                </a:lnTo>
                <a:lnTo>
                  <a:pt x="4291257" y="1282699"/>
                </a:lnTo>
                <a:lnTo>
                  <a:pt x="4285434" y="1295399"/>
                </a:lnTo>
                <a:lnTo>
                  <a:pt x="4279497" y="1308099"/>
                </a:lnTo>
                <a:lnTo>
                  <a:pt x="4273484" y="1320799"/>
                </a:lnTo>
                <a:lnTo>
                  <a:pt x="4222147" y="1320799"/>
                </a:lnTo>
                <a:lnTo>
                  <a:pt x="4210941" y="1333499"/>
                </a:lnTo>
                <a:lnTo>
                  <a:pt x="4174465" y="1384299"/>
                </a:lnTo>
                <a:lnTo>
                  <a:pt x="4138907" y="1422399"/>
                </a:lnTo>
                <a:lnTo>
                  <a:pt x="4104217" y="1473199"/>
                </a:lnTo>
                <a:lnTo>
                  <a:pt x="4070348" y="1511299"/>
                </a:lnTo>
                <a:lnTo>
                  <a:pt x="3974408" y="1511299"/>
                </a:lnTo>
                <a:lnTo>
                  <a:pt x="3983296" y="1536699"/>
                </a:lnTo>
                <a:lnTo>
                  <a:pt x="4000260" y="1587499"/>
                </a:lnTo>
                <a:lnTo>
                  <a:pt x="3880973" y="1587499"/>
                </a:lnTo>
                <a:lnTo>
                  <a:pt x="3911525" y="1600199"/>
                </a:lnTo>
                <a:lnTo>
                  <a:pt x="3632115" y="1600199"/>
                </a:lnTo>
                <a:lnTo>
                  <a:pt x="3681079" y="1625599"/>
                </a:lnTo>
                <a:lnTo>
                  <a:pt x="3730548" y="1638299"/>
                </a:lnTo>
                <a:lnTo>
                  <a:pt x="3780509" y="1663699"/>
                </a:lnTo>
                <a:lnTo>
                  <a:pt x="3984971" y="1714499"/>
                </a:lnTo>
                <a:close/>
              </a:path>
              <a:path w="4380230" h="1727200">
                <a:moveTo>
                  <a:pt x="3880973" y="1587499"/>
                </a:moveTo>
                <a:lnTo>
                  <a:pt x="4000260" y="1587499"/>
                </a:lnTo>
                <a:lnTo>
                  <a:pt x="3959577" y="1562099"/>
                </a:lnTo>
                <a:lnTo>
                  <a:pt x="3917132" y="1549399"/>
                </a:lnTo>
                <a:lnTo>
                  <a:pt x="3873308" y="1523999"/>
                </a:lnTo>
                <a:lnTo>
                  <a:pt x="3646873" y="1460499"/>
                </a:lnTo>
                <a:lnTo>
                  <a:pt x="3602799" y="1460499"/>
                </a:lnTo>
                <a:lnTo>
                  <a:pt x="3560021" y="1473199"/>
                </a:lnTo>
                <a:lnTo>
                  <a:pt x="3518921" y="1485899"/>
                </a:lnTo>
                <a:lnTo>
                  <a:pt x="3479883" y="1498599"/>
                </a:lnTo>
                <a:lnTo>
                  <a:pt x="3473421" y="1498599"/>
                </a:lnTo>
                <a:lnTo>
                  <a:pt x="3470823" y="1511299"/>
                </a:lnTo>
                <a:lnTo>
                  <a:pt x="3470641" y="1511299"/>
                </a:lnTo>
                <a:lnTo>
                  <a:pt x="3469533" y="1523999"/>
                </a:lnTo>
                <a:lnTo>
                  <a:pt x="3693113" y="1523999"/>
                </a:lnTo>
                <a:lnTo>
                  <a:pt x="3788222" y="1549399"/>
                </a:lnTo>
                <a:lnTo>
                  <a:pt x="3880973" y="1587499"/>
                </a:lnTo>
                <a:close/>
              </a:path>
              <a:path w="4380230" h="1727200">
                <a:moveTo>
                  <a:pt x="3632115" y="1600199"/>
                </a:moveTo>
                <a:lnTo>
                  <a:pt x="3857836" y="1600199"/>
                </a:lnTo>
                <a:lnTo>
                  <a:pt x="3648246" y="1549399"/>
                </a:lnTo>
                <a:lnTo>
                  <a:pt x="3597267" y="1523999"/>
                </a:lnTo>
                <a:lnTo>
                  <a:pt x="3471760" y="1523999"/>
                </a:lnTo>
                <a:lnTo>
                  <a:pt x="3477869" y="1536699"/>
                </a:lnTo>
                <a:lnTo>
                  <a:pt x="3488407" y="1536699"/>
                </a:lnTo>
                <a:lnTo>
                  <a:pt x="3583672" y="1587499"/>
                </a:lnTo>
                <a:lnTo>
                  <a:pt x="3632115" y="1600199"/>
                </a:lnTo>
                <a:close/>
              </a:path>
              <a:path w="4380230" h="1727200">
                <a:moveTo>
                  <a:pt x="4064097" y="1727199"/>
                </a:moveTo>
                <a:lnTo>
                  <a:pt x="4119721" y="1727199"/>
                </a:lnTo>
                <a:lnTo>
                  <a:pt x="4128564" y="1714499"/>
                </a:lnTo>
                <a:lnTo>
                  <a:pt x="4050618" y="1714499"/>
                </a:lnTo>
                <a:lnTo>
                  <a:pt x="4064097" y="1727199"/>
                </a:lnTo>
                <a:close/>
              </a:path>
            </a:pathLst>
          </a:custGeom>
          <a:solidFill>
            <a:srgbClr val="ABC37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981" y="1957354"/>
            <a:ext cx="11246485" cy="5905500"/>
            <a:chOff x="2750981" y="1957354"/>
            <a:chExt cx="11246485" cy="5905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369" y="3588119"/>
              <a:ext cx="9705974" cy="42742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88446" y="6003750"/>
              <a:ext cx="5749290" cy="713740"/>
            </a:xfrm>
            <a:custGeom>
              <a:avLst/>
              <a:gdLst/>
              <a:ahLst/>
              <a:cxnLst/>
              <a:rect l="l" t="t" r="r" b="b"/>
              <a:pathLst>
                <a:path w="5749290" h="713740">
                  <a:moveTo>
                    <a:pt x="5732978" y="146408"/>
                  </a:moveTo>
                  <a:lnTo>
                    <a:pt x="5739259" y="134580"/>
                  </a:lnTo>
                  <a:lnTo>
                    <a:pt x="5747222" y="132514"/>
                  </a:lnTo>
                  <a:lnTo>
                    <a:pt x="5749288" y="140477"/>
                  </a:lnTo>
                  <a:lnTo>
                    <a:pt x="5746723" y="143692"/>
                  </a:lnTo>
                  <a:lnTo>
                    <a:pt x="5732978" y="146408"/>
                  </a:lnTo>
                  <a:close/>
                </a:path>
                <a:path w="5749290" h="713740">
                  <a:moveTo>
                    <a:pt x="5696400" y="127334"/>
                  </a:moveTo>
                  <a:lnTo>
                    <a:pt x="5690297" y="126034"/>
                  </a:lnTo>
                  <a:lnTo>
                    <a:pt x="5700886" y="122676"/>
                  </a:lnTo>
                  <a:lnTo>
                    <a:pt x="5710865" y="122185"/>
                  </a:lnTo>
                  <a:lnTo>
                    <a:pt x="5720197" y="124731"/>
                  </a:lnTo>
                  <a:lnTo>
                    <a:pt x="5724684" y="127714"/>
                  </a:lnTo>
                  <a:lnTo>
                    <a:pt x="5705840" y="123701"/>
                  </a:lnTo>
                  <a:lnTo>
                    <a:pt x="5697877" y="125767"/>
                  </a:lnTo>
                  <a:lnTo>
                    <a:pt x="5696400" y="127334"/>
                  </a:lnTo>
                  <a:close/>
                </a:path>
                <a:path w="5749290" h="713740">
                  <a:moveTo>
                    <a:pt x="5674904" y="145326"/>
                  </a:moveTo>
                  <a:lnTo>
                    <a:pt x="5673840" y="137488"/>
                  </a:lnTo>
                  <a:lnTo>
                    <a:pt x="5677438" y="130113"/>
                  </a:lnTo>
                  <a:lnTo>
                    <a:pt x="5684001" y="123723"/>
                  </a:lnTo>
                  <a:lnTo>
                    <a:pt x="5691830" y="118837"/>
                  </a:lnTo>
                  <a:lnTo>
                    <a:pt x="5691063" y="122435"/>
                  </a:lnTo>
                  <a:lnTo>
                    <a:pt x="5688498" y="125651"/>
                  </a:lnTo>
                  <a:lnTo>
                    <a:pt x="5696400" y="127334"/>
                  </a:lnTo>
                  <a:lnTo>
                    <a:pt x="5691347" y="132693"/>
                  </a:lnTo>
                  <a:lnTo>
                    <a:pt x="5686247" y="136221"/>
                  </a:lnTo>
                  <a:lnTo>
                    <a:pt x="5681218" y="139411"/>
                  </a:lnTo>
                  <a:lnTo>
                    <a:pt x="5674904" y="145326"/>
                  </a:lnTo>
                  <a:close/>
                </a:path>
                <a:path w="5749290" h="713740">
                  <a:moveTo>
                    <a:pt x="5711121" y="134230"/>
                  </a:moveTo>
                  <a:lnTo>
                    <a:pt x="5711887" y="130632"/>
                  </a:lnTo>
                  <a:lnTo>
                    <a:pt x="5705840" y="123701"/>
                  </a:lnTo>
                  <a:lnTo>
                    <a:pt x="5724684" y="127714"/>
                  </a:lnTo>
                  <a:lnTo>
                    <a:pt x="5728846" y="130481"/>
                  </a:lnTo>
                  <a:lnTo>
                    <a:pt x="5726281" y="133697"/>
                  </a:lnTo>
                  <a:lnTo>
                    <a:pt x="5713687" y="131015"/>
                  </a:lnTo>
                  <a:lnTo>
                    <a:pt x="5711121" y="134230"/>
                  </a:lnTo>
                  <a:close/>
                </a:path>
                <a:path w="5749290" h="713740">
                  <a:moveTo>
                    <a:pt x="5723716" y="136912"/>
                  </a:moveTo>
                  <a:lnTo>
                    <a:pt x="5713687" y="131015"/>
                  </a:lnTo>
                  <a:lnTo>
                    <a:pt x="5726281" y="133697"/>
                  </a:lnTo>
                  <a:lnTo>
                    <a:pt x="5723716" y="136912"/>
                  </a:lnTo>
                  <a:close/>
                </a:path>
                <a:path w="5749290" h="713740">
                  <a:moveTo>
                    <a:pt x="5381042" y="85648"/>
                  </a:moveTo>
                  <a:lnTo>
                    <a:pt x="5397265" y="76118"/>
                  </a:lnTo>
                  <a:lnTo>
                    <a:pt x="5396506" y="75956"/>
                  </a:lnTo>
                  <a:lnTo>
                    <a:pt x="5398730" y="63445"/>
                  </a:lnTo>
                  <a:lnTo>
                    <a:pt x="5410675" y="78973"/>
                  </a:lnTo>
                  <a:lnTo>
                    <a:pt x="5381042" y="85648"/>
                  </a:lnTo>
                  <a:close/>
                </a:path>
                <a:path w="5749290" h="713740">
                  <a:moveTo>
                    <a:pt x="5484814" y="84636"/>
                  </a:moveTo>
                  <a:lnTo>
                    <a:pt x="5483490" y="81495"/>
                  </a:lnTo>
                  <a:lnTo>
                    <a:pt x="5488888" y="82644"/>
                  </a:lnTo>
                  <a:lnTo>
                    <a:pt x="5484814" y="84636"/>
                  </a:lnTo>
                  <a:close/>
                </a:path>
                <a:path w="5749290" h="713740">
                  <a:moveTo>
                    <a:pt x="5446118" y="125475"/>
                  </a:moveTo>
                  <a:lnTo>
                    <a:pt x="5255205" y="84820"/>
                  </a:lnTo>
                  <a:lnTo>
                    <a:pt x="5270725" y="75140"/>
                  </a:lnTo>
                  <a:lnTo>
                    <a:pt x="5453964" y="114161"/>
                  </a:lnTo>
                  <a:lnTo>
                    <a:pt x="5466392" y="103823"/>
                  </a:lnTo>
                  <a:lnTo>
                    <a:pt x="5468700" y="91330"/>
                  </a:lnTo>
                  <a:lnTo>
                    <a:pt x="5489503" y="95760"/>
                  </a:lnTo>
                  <a:lnTo>
                    <a:pt x="5502831" y="85613"/>
                  </a:lnTo>
                  <a:lnTo>
                    <a:pt x="5542864" y="94138"/>
                  </a:lnTo>
                  <a:lnTo>
                    <a:pt x="5523576" y="103016"/>
                  </a:lnTo>
                  <a:lnTo>
                    <a:pt x="5508336" y="112755"/>
                  </a:lnTo>
                  <a:lnTo>
                    <a:pt x="5495067" y="109930"/>
                  </a:lnTo>
                  <a:lnTo>
                    <a:pt x="5473755" y="118376"/>
                  </a:lnTo>
                  <a:lnTo>
                    <a:pt x="5446118" y="125475"/>
                  </a:lnTo>
                  <a:close/>
                </a:path>
                <a:path w="5749290" h="713740">
                  <a:moveTo>
                    <a:pt x="5563608" y="111541"/>
                  </a:moveTo>
                  <a:lnTo>
                    <a:pt x="5543930" y="107350"/>
                  </a:lnTo>
                  <a:lnTo>
                    <a:pt x="5542864" y="94138"/>
                  </a:lnTo>
                  <a:lnTo>
                    <a:pt x="5562655" y="98353"/>
                  </a:lnTo>
                  <a:lnTo>
                    <a:pt x="5563608" y="111541"/>
                  </a:lnTo>
                  <a:close/>
                </a:path>
                <a:path w="5749290" h="713740">
                  <a:moveTo>
                    <a:pt x="5583400" y="115755"/>
                  </a:moveTo>
                  <a:lnTo>
                    <a:pt x="5569006" y="112690"/>
                  </a:lnTo>
                  <a:lnTo>
                    <a:pt x="5591442" y="104483"/>
                  </a:lnTo>
                  <a:lnTo>
                    <a:pt x="5583400" y="115755"/>
                  </a:lnTo>
                  <a:close/>
                </a:path>
                <a:path w="5749290" h="713740">
                  <a:moveTo>
                    <a:pt x="5623292" y="124250"/>
                  </a:moveTo>
                  <a:lnTo>
                    <a:pt x="5600043" y="119299"/>
                  </a:lnTo>
                  <a:lnTo>
                    <a:pt x="5619330" y="110422"/>
                  </a:lnTo>
                  <a:lnTo>
                    <a:pt x="5636423" y="114062"/>
                  </a:lnTo>
                  <a:lnTo>
                    <a:pt x="5623292" y="124250"/>
                  </a:lnTo>
                  <a:close/>
                </a:path>
                <a:path w="5749290" h="713740">
                  <a:moveTo>
                    <a:pt x="5637938" y="127369"/>
                  </a:moveTo>
                  <a:lnTo>
                    <a:pt x="5634874" y="126717"/>
                  </a:lnTo>
                  <a:lnTo>
                    <a:pt x="5636423" y="114062"/>
                  </a:lnTo>
                  <a:lnTo>
                    <a:pt x="5638222" y="114445"/>
                  </a:lnTo>
                  <a:lnTo>
                    <a:pt x="5637938" y="127369"/>
                  </a:lnTo>
                  <a:close/>
                </a:path>
                <a:path w="5749290" h="713740">
                  <a:moveTo>
                    <a:pt x="5662678" y="121177"/>
                  </a:moveTo>
                  <a:lnTo>
                    <a:pt x="5663411" y="119809"/>
                  </a:lnTo>
                  <a:lnTo>
                    <a:pt x="5664339" y="120006"/>
                  </a:lnTo>
                  <a:lnTo>
                    <a:pt x="5662678" y="121177"/>
                  </a:lnTo>
                  <a:close/>
                </a:path>
                <a:path w="5749290" h="713740">
                  <a:moveTo>
                    <a:pt x="5657167" y="131464"/>
                  </a:moveTo>
                  <a:lnTo>
                    <a:pt x="5650195" y="129979"/>
                  </a:lnTo>
                  <a:lnTo>
                    <a:pt x="5662678" y="121177"/>
                  </a:lnTo>
                  <a:lnTo>
                    <a:pt x="5657167" y="131464"/>
                  </a:lnTo>
                  <a:close/>
                </a:path>
                <a:path w="5749290" h="713740">
                  <a:moveTo>
                    <a:pt x="5489503" y="95760"/>
                  </a:moveTo>
                  <a:lnTo>
                    <a:pt x="5470387" y="91689"/>
                  </a:lnTo>
                  <a:lnTo>
                    <a:pt x="5484814" y="84636"/>
                  </a:lnTo>
                  <a:lnTo>
                    <a:pt x="5489503" y="95760"/>
                  </a:lnTo>
                  <a:close/>
                </a:path>
                <a:path w="5749290" h="713740">
                  <a:moveTo>
                    <a:pt x="5420625" y="94077"/>
                  </a:moveTo>
                  <a:lnTo>
                    <a:pt x="5415761" y="93041"/>
                  </a:lnTo>
                  <a:lnTo>
                    <a:pt x="5423270" y="81655"/>
                  </a:lnTo>
                  <a:lnTo>
                    <a:pt x="5420625" y="94077"/>
                  </a:lnTo>
                  <a:close/>
                </a:path>
                <a:path w="5749290" h="713740">
                  <a:moveTo>
                    <a:pt x="5453964" y="114161"/>
                  </a:moveTo>
                  <a:lnTo>
                    <a:pt x="5381770" y="98788"/>
                  </a:lnTo>
                  <a:lnTo>
                    <a:pt x="5400974" y="89892"/>
                  </a:lnTo>
                  <a:lnTo>
                    <a:pt x="5431420" y="96376"/>
                  </a:lnTo>
                  <a:lnTo>
                    <a:pt x="5435865" y="84338"/>
                  </a:lnTo>
                  <a:lnTo>
                    <a:pt x="5453964" y="114161"/>
                  </a:lnTo>
                  <a:close/>
                </a:path>
                <a:path w="5749290" h="713740">
                  <a:moveTo>
                    <a:pt x="5578955" y="127794"/>
                  </a:moveTo>
                  <a:lnTo>
                    <a:pt x="5576203" y="114223"/>
                  </a:lnTo>
                  <a:lnTo>
                    <a:pt x="5587251" y="116575"/>
                  </a:lnTo>
                  <a:lnTo>
                    <a:pt x="5578955" y="127794"/>
                  </a:lnTo>
                  <a:close/>
                </a:path>
                <a:path w="5749290" h="713740">
                  <a:moveTo>
                    <a:pt x="5601024" y="132493"/>
                  </a:moveTo>
                  <a:lnTo>
                    <a:pt x="5596947" y="131625"/>
                  </a:lnTo>
                  <a:lnTo>
                    <a:pt x="5603191" y="119970"/>
                  </a:lnTo>
                  <a:lnTo>
                    <a:pt x="5613312" y="122125"/>
                  </a:lnTo>
                  <a:lnTo>
                    <a:pt x="5601024" y="132493"/>
                  </a:lnTo>
                  <a:close/>
                </a:path>
                <a:path w="5749290" h="713740">
                  <a:moveTo>
                    <a:pt x="5620337" y="136606"/>
                  </a:moveTo>
                  <a:lnTo>
                    <a:pt x="5626947" y="125029"/>
                  </a:lnTo>
                  <a:lnTo>
                    <a:pt x="5636336" y="127028"/>
                  </a:lnTo>
                  <a:lnTo>
                    <a:pt x="5620337" y="136606"/>
                  </a:lnTo>
                  <a:close/>
                </a:path>
                <a:path w="5749290" h="713740">
                  <a:moveTo>
                    <a:pt x="5665317" y="146184"/>
                  </a:moveTo>
                  <a:lnTo>
                    <a:pt x="5656321" y="144269"/>
                  </a:lnTo>
                  <a:lnTo>
                    <a:pt x="5667962" y="133763"/>
                  </a:lnTo>
                  <a:lnTo>
                    <a:pt x="5665317" y="146184"/>
                  </a:lnTo>
                  <a:close/>
                </a:path>
                <a:path w="5749290" h="713740">
                  <a:moveTo>
                    <a:pt x="5272243" y="75464"/>
                  </a:moveTo>
                  <a:lnTo>
                    <a:pt x="5266845" y="74314"/>
                  </a:lnTo>
                  <a:lnTo>
                    <a:pt x="5269490" y="61893"/>
                  </a:lnTo>
                  <a:lnTo>
                    <a:pt x="5274888" y="63042"/>
                  </a:lnTo>
                  <a:lnTo>
                    <a:pt x="5272243" y="75464"/>
                  </a:lnTo>
                  <a:close/>
                </a:path>
                <a:path w="5749290" h="713740">
                  <a:moveTo>
                    <a:pt x="5328019" y="87341"/>
                  </a:moveTo>
                  <a:lnTo>
                    <a:pt x="5312529" y="84043"/>
                  </a:lnTo>
                  <a:lnTo>
                    <a:pt x="5323467" y="73387"/>
                  </a:lnTo>
                  <a:lnTo>
                    <a:pt x="5331282" y="75051"/>
                  </a:lnTo>
                  <a:lnTo>
                    <a:pt x="5328019" y="87341"/>
                  </a:lnTo>
                  <a:close/>
                </a:path>
                <a:path w="5749290" h="713740">
                  <a:moveTo>
                    <a:pt x="5367573" y="95764"/>
                  </a:moveTo>
                  <a:lnTo>
                    <a:pt x="5358859" y="93909"/>
                  </a:lnTo>
                  <a:lnTo>
                    <a:pt x="5361251" y="81433"/>
                  </a:lnTo>
                  <a:lnTo>
                    <a:pt x="5367573" y="95764"/>
                  </a:lnTo>
                  <a:close/>
                </a:path>
                <a:path w="5749290" h="713740">
                  <a:moveTo>
                    <a:pt x="5579908" y="140981"/>
                  </a:moveTo>
                  <a:lnTo>
                    <a:pt x="5574510" y="139832"/>
                  </a:lnTo>
                  <a:lnTo>
                    <a:pt x="5580754" y="128177"/>
                  </a:lnTo>
                  <a:lnTo>
                    <a:pt x="5579908" y="140981"/>
                  </a:lnTo>
                  <a:close/>
                </a:path>
                <a:path w="5749290" h="713740">
                  <a:moveTo>
                    <a:pt x="5583506" y="141747"/>
                  </a:moveTo>
                  <a:lnTo>
                    <a:pt x="5581707" y="141364"/>
                  </a:lnTo>
                  <a:lnTo>
                    <a:pt x="5586151" y="129326"/>
                  </a:lnTo>
                  <a:lnTo>
                    <a:pt x="5587951" y="129709"/>
                  </a:lnTo>
                  <a:lnTo>
                    <a:pt x="5583506" y="141747"/>
                  </a:lnTo>
                  <a:close/>
                </a:path>
                <a:path w="5749290" h="713740">
                  <a:moveTo>
                    <a:pt x="5532198" y="143806"/>
                  </a:moveTo>
                  <a:lnTo>
                    <a:pt x="5516961" y="140561"/>
                  </a:lnTo>
                  <a:lnTo>
                    <a:pt x="5513337" y="126805"/>
                  </a:lnTo>
                  <a:lnTo>
                    <a:pt x="5542125" y="132935"/>
                  </a:lnTo>
                  <a:lnTo>
                    <a:pt x="5532198" y="143806"/>
                  </a:lnTo>
                  <a:close/>
                </a:path>
                <a:path w="5749290" h="713740">
                  <a:moveTo>
                    <a:pt x="5105024" y="65824"/>
                  </a:moveTo>
                  <a:lnTo>
                    <a:pt x="5101426" y="65058"/>
                  </a:lnTo>
                  <a:lnTo>
                    <a:pt x="5109469" y="53786"/>
                  </a:lnTo>
                  <a:lnTo>
                    <a:pt x="5105024" y="65824"/>
                  </a:lnTo>
                  <a:close/>
                </a:path>
                <a:path w="5749290" h="713740">
                  <a:moveTo>
                    <a:pt x="5112220" y="67356"/>
                  </a:moveTo>
                  <a:lnTo>
                    <a:pt x="5106823" y="66207"/>
                  </a:lnTo>
                  <a:lnTo>
                    <a:pt x="5123862" y="56851"/>
                  </a:lnTo>
                  <a:lnTo>
                    <a:pt x="5112220" y="67356"/>
                  </a:lnTo>
                  <a:close/>
                </a:path>
                <a:path w="5749290" h="713740">
                  <a:moveTo>
                    <a:pt x="5281347" y="103372"/>
                  </a:moveTo>
                  <a:lnTo>
                    <a:pt x="5147136" y="74792"/>
                  </a:lnTo>
                  <a:lnTo>
                    <a:pt x="5154448" y="63364"/>
                  </a:lnTo>
                  <a:lnTo>
                    <a:pt x="5300748" y="94519"/>
                  </a:lnTo>
                  <a:lnTo>
                    <a:pt x="5281347" y="103372"/>
                  </a:lnTo>
                  <a:close/>
                </a:path>
                <a:path w="5749290" h="713740">
                  <a:moveTo>
                    <a:pt x="5377745" y="123900"/>
                  </a:moveTo>
                  <a:lnTo>
                    <a:pt x="5304962" y="108401"/>
                  </a:lnTo>
                  <a:lnTo>
                    <a:pt x="5307747" y="96009"/>
                  </a:lnTo>
                  <a:lnTo>
                    <a:pt x="5377551" y="110874"/>
                  </a:lnTo>
                  <a:lnTo>
                    <a:pt x="5377745" y="123900"/>
                  </a:lnTo>
                  <a:close/>
                </a:path>
                <a:path w="5749290" h="713740">
                  <a:moveTo>
                    <a:pt x="5087985" y="75180"/>
                  </a:moveTo>
                  <a:lnTo>
                    <a:pt x="5058523" y="68906"/>
                  </a:lnTo>
                  <a:lnTo>
                    <a:pt x="5076714" y="59795"/>
                  </a:lnTo>
                  <a:lnTo>
                    <a:pt x="5092430" y="63142"/>
                  </a:lnTo>
                  <a:lnTo>
                    <a:pt x="5087985" y="75180"/>
                  </a:lnTo>
                  <a:close/>
                </a:path>
                <a:path w="5749290" h="713740">
                  <a:moveTo>
                    <a:pt x="5109575" y="79778"/>
                  </a:moveTo>
                  <a:lnTo>
                    <a:pt x="5087985" y="75180"/>
                  </a:lnTo>
                  <a:lnTo>
                    <a:pt x="5099626" y="64674"/>
                  </a:lnTo>
                  <a:lnTo>
                    <a:pt x="5110421" y="66973"/>
                  </a:lnTo>
                  <a:lnTo>
                    <a:pt x="5109575" y="79778"/>
                  </a:lnTo>
                  <a:close/>
                </a:path>
                <a:path w="5749290" h="713740">
                  <a:moveTo>
                    <a:pt x="5173673" y="93427"/>
                  </a:moveTo>
                  <a:lnTo>
                    <a:pt x="5109575" y="79778"/>
                  </a:lnTo>
                  <a:lnTo>
                    <a:pt x="5124984" y="70074"/>
                  </a:lnTo>
                  <a:lnTo>
                    <a:pt x="5183599" y="82557"/>
                  </a:lnTo>
                  <a:lnTo>
                    <a:pt x="5173673" y="93427"/>
                  </a:lnTo>
                  <a:close/>
                </a:path>
                <a:path w="5749290" h="713740">
                  <a:moveTo>
                    <a:pt x="5201336" y="99318"/>
                  </a:moveTo>
                  <a:lnTo>
                    <a:pt x="5190372" y="96984"/>
                  </a:lnTo>
                  <a:lnTo>
                    <a:pt x="5191387" y="84215"/>
                  </a:lnTo>
                  <a:lnTo>
                    <a:pt x="5214270" y="89088"/>
                  </a:lnTo>
                  <a:lnTo>
                    <a:pt x="5201336" y="99318"/>
                  </a:lnTo>
                  <a:close/>
                </a:path>
                <a:path w="5749290" h="713740">
                  <a:moveTo>
                    <a:pt x="5249915" y="109663"/>
                  </a:moveTo>
                  <a:lnTo>
                    <a:pt x="5206733" y="100468"/>
                  </a:lnTo>
                  <a:lnTo>
                    <a:pt x="5220174" y="90345"/>
                  </a:lnTo>
                  <a:lnTo>
                    <a:pt x="5265941" y="100091"/>
                  </a:lnTo>
                  <a:lnTo>
                    <a:pt x="5249915" y="109663"/>
                  </a:lnTo>
                  <a:close/>
                </a:path>
                <a:path w="5749290" h="713740">
                  <a:moveTo>
                    <a:pt x="5325481" y="125755"/>
                  </a:moveTo>
                  <a:lnTo>
                    <a:pt x="5329926" y="113717"/>
                  </a:lnTo>
                  <a:lnTo>
                    <a:pt x="5336307" y="115076"/>
                  </a:lnTo>
                  <a:lnTo>
                    <a:pt x="5325481" y="125755"/>
                  </a:lnTo>
                  <a:close/>
                </a:path>
                <a:path w="5749290" h="713740">
                  <a:moveTo>
                    <a:pt x="4957820" y="60446"/>
                  </a:moveTo>
                  <a:lnTo>
                    <a:pt x="4946097" y="57950"/>
                  </a:lnTo>
                  <a:lnTo>
                    <a:pt x="4953044" y="46444"/>
                  </a:lnTo>
                  <a:lnTo>
                    <a:pt x="4958695" y="47648"/>
                  </a:lnTo>
                  <a:lnTo>
                    <a:pt x="4957820" y="60446"/>
                  </a:lnTo>
                  <a:close/>
                </a:path>
                <a:path w="5749290" h="713740">
                  <a:moveTo>
                    <a:pt x="4993580" y="68061"/>
                  </a:moveTo>
                  <a:lnTo>
                    <a:pt x="4979186" y="64996"/>
                  </a:lnTo>
                  <a:lnTo>
                    <a:pt x="4981831" y="52575"/>
                  </a:lnTo>
                  <a:lnTo>
                    <a:pt x="4996225" y="55640"/>
                  </a:lnTo>
                  <a:lnTo>
                    <a:pt x="4993580" y="68061"/>
                  </a:lnTo>
                  <a:close/>
                </a:path>
                <a:path w="5749290" h="713740">
                  <a:moveTo>
                    <a:pt x="5002576" y="69977"/>
                  </a:moveTo>
                  <a:lnTo>
                    <a:pt x="4999823" y="56406"/>
                  </a:lnTo>
                  <a:lnTo>
                    <a:pt x="5008819" y="58322"/>
                  </a:lnTo>
                  <a:lnTo>
                    <a:pt x="5002576" y="69977"/>
                  </a:lnTo>
                  <a:close/>
                </a:path>
                <a:path w="5749290" h="713740">
                  <a:moveTo>
                    <a:pt x="5005328" y="83548"/>
                  </a:moveTo>
                  <a:lnTo>
                    <a:pt x="4926163" y="66689"/>
                  </a:lnTo>
                  <a:lnTo>
                    <a:pt x="4934206" y="55417"/>
                  </a:lnTo>
                  <a:lnTo>
                    <a:pt x="5008873" y="71318"/>
                  </a:lnTo>
                  <a:lnTo>
                    <a:pt x="5017815" y="60237"/>
                  </a:lnTo>
                  <a:lnTo>
                    <a:pt x="5005328" y="83548"/>
                  </a:lnTo>
                  <a:close/>
                </a:path>
                <a:path w="5749290" h="713740">
                  <a:moveTo>
                    <a:pt x="5104007" y="91577"/>
                  </a:moveTo>
                  <a:lnTo>
                    <a:pt x="5024082" y="74557"/>
                  </a:lnTo>
                  <a:lnTo>
                    <a:pt x="5023213" y="61387"/>
                  </a:lnTo>
                  <a:lnTo>
                    <a:pt x="5113427" y="80598"/>
                  </a:lnTo>
                  <a:lnTo>
                    <a:pt x="5104007" y="91577"/>
                  </a:lnTo>
                  <a:close/>
                </a:path>
                <a:path w="5749290" h="713740">
                  <a:moveTo>
                    <a:pt x="5140216" y="99288"/>
                  </a:moveTo>
                  <a:lnTo>
                    <a:pt x="5111316" y="93133"/>
                  </a:lnTo>
                  <a:lnTo>
                    <a:pt x="5120371" y="82077"/>
                  </a:lnTo>
                  <a:lnTo>
                    <a:pt x="5146348" y="87608"/>
                  </a:lnTo>
                  <a:lnTo>
                    <a:pt x="5140216" y="99288"/>
                  </a:lnTo>
                  <a:close/>
                </a:path>
                <a:path w="5749290" h="713740">
                  <a:moveTo>
                    <a:pt x="4926163" y="66689"/>
                  </a:moveTo>
                  <a:lnTo>
                    <a:pt x="4894902" y="60032"/>
                  </a:lnTo>
                  <a:lnTo>
                    <a:pt x="4912250" y="50742"/>
                  </a:lnTo>
                  <a:lnTo>
                    <a:pt x="4927009" y="53885"/>
                  </a:lnTo>
                  <a:lnTo>
                    <a:pt x="4926163" y="66689"/>
                  </a:lnTo>
                  <a:close/>
                </a:path>
                <a:path w="5749290" h="713740">
                  <a:moveTo>
                    <a:pt x="5010726" y="84697"/>
                  </a:moveTo>
                  <a:lnTo>
                    <a:pt x="5018769" y="73425"/>
                  </a:lnTo>
                  <a:lnTo>
                    <a:pt x="5020568" y="73808"/>
                  </a:lnTo>
                  <a:lnTo>
                    <a:pt x="5010726" y="84697"/>
                  </a:lnTo>
                  <a:close/>
                </a:path>
                <a:path w="5749290" h="713740">
                  <a:moveTo>
                    <a:pt x="5019783" y="93891"/>
                  </a:moveTo>
                  <a:lnTo>
                    <a:pt x="5027790" y="88331"/>
                  </a:lnTo>
                  <a:lnTo>
                    <a:pt x="5029789" y="75772"/>
                  </a:lnTo>
                  <a:lnTo>
                    <a:pt x="5094337" y="89517"/>
                  </a:lnTo>
                  <a:lnTo>
                    <a:pt x="5100687" y="103855"/>
                  </a:lnTo>
                  <a:lnTo>
                    <a:pt x="5040357" y="91007"/>
                  </a:lnTo>
                  <a:lnTo>
                    <a:pt x="5019783" y="93891"/>
                  </a:lnTo>
                  <a:close/>
                </a:path>
                <a:path w="5749290" h="713740">
                  <a:moveTo>
                    <a:pt x="5065656" y="109379"/>
                  </a:moveTo>
                  <a:lnTo>
                    <a:pt x="5062058" y="108613"/>
                  </a:lnTo>
                  <a:lnTo>
                    <a:pt x="5070101" y="97341"/>
                  </a:lnTo>
                  <a:lnTo>
                    <a:pt x="5100687" y="103855"/>
                  </a:lnTo>
                  <a:lnTo>
                    <a:pt x="5105132" y="91816"/>
                  </a:lnTo>
                  <a:lnTo>
                    <a:pt x="5106085" y="105004"/>
                  </a:lnTo>
                  <a:lnTo>
                    <a:pt x="5065656" y="109379"/>
                  </a:lnTo>
                  <a:close/>
                </a:path>
                <a:path w="5749290" h="713740">
                  <a:moveTo>
                    <a:pt x="5125876" y="109219"/>
                  </a:moveTo>
                  <a:lnTo>
                    <a:pt x="5120762" y="95145"/>
                  </a:lnTo>
                  <a:lnTo>
                    <a:pt x="5126722" y="96414"/>
                  </a:lnTo>
                  <a:lnTo>
                    <a:pt x="5125876" y="109219"/>
                  </a:lnTo>
                  <a:close/>
                </a:path>
                <a:path w="5749290" h="713740">
                  <a:moveTo>
                    <a:pt x="4876739" y="69149"/>
                  </a:moveTo>
                  <a:lnTo>
                    <a:pt x="4864144" y="66467"/>
                  </a:lnTo>
                  <a:lnTo>
                    <a:pt x="4864990" y="53663"/>
                  </a:lnTo>
                  <a:lnTo>
                    <a:pt x="4876739" y="69149"/>
                  </a:lnTo>
                  <a:close/>
                </a:path>
                <a:path w="5749290" h="713740">
                  <a:moveTo>
                    <a:pt x="4965460" y="101027"/>
                  </a:moveTo>
                  <a:lnTo>
                    <a:pt x="4804402" y="66730"/>
                  </a:lnTo>
                  <a:lnTo>
                    <a:pt x="4834232" y="60098"/>
                  </a:lnTo>
                  <a:lnTo>
                    <a:pt x="4883935" y="70682"/>
                  </a:lnTo>
                  <a:lnTo>
                    <a:pt x="4884584" y="57835"/>
                  </a:lnTo>
                  <a:lnTo>
                    <a:pt x="5014324" y="85464"/>
                  </a:lnTo>
                  <a:lnTo>
                    <a:pt x="5013712" y="94742"/>
                  </a:lnTo>
                  <a:lnTo>
                    <a:pt x="5003583" y="96161"/>
                  </a:lnTo>
                  <a:lnTo>
                    <a:pt x="4965460" y="101027"/>
                  </a:lnTo>
                  <a:close/>
                </a:path>
                <a:path w="5749290" h="713740">
                  <a:moveTo>
                    <a:pt x="5013479" y="98268"/>
                  </a:moveTo>
                  <a:lnTo>
                    <a:pt x="5013712" y="94742"/>
                  </a:lnTo>
                  <a:lnTo>
                    <a:pt x="5019783" y="93891"/>
                  </a:lnTo>
                  <a:lnTo>
                    <a:pt x="5013479" y="98268"/>
                  </a:lnTo>
                  <a:close/>
                </a:path>
                <a:path w="5749290" h="713740">
                  <a:moveTo>
                    <a:pt x="4588126" y="46643"/>
                  </a:moveTo>
                  <a:lnTo>
                    <a:pt x="4523607" y="32904"/>
                  </a:lnTo>
                  <a:lnTo>
                    <a:pt x="4550514" y="25649"/>
                  </a:lnTo>
                  <a:lnTo>
                    <a:pt x="4579107" y="18753"/>
                  </a:lnTo>
                  <a:lnTo>
                    <a:pt x="4609609" y="25249"/>
                  </a:lnTo>
                  <a:lnTo>
                    <a:pt x="4588126" y="46643"/>
                  </a:lnTo>
                  <a:close/>
                </a:path>
                <a:path w="5749290" h="713740">
                  <a:moveTo>
                    <a:pt x="4695126" y="56444"/>
                  </a:moveTo>
                  <a:lnTo>
                    <a:pt x="4697012" y="43861"/>
                  </a:lnTo>
                  <a:lnTo>
                    <a:pt x="4697771" y="44023"/>
                  </a:lnTo>
                  <a:lnTo>
                    <a:pt x="4695126" y="56444"/>
                  </a:lnTo>
                  <a:close/>
                </a:path>
                <a:path w="5749290" h="713740">
                  <a:moveTo>
                    <a:pt x="4920843" y="104511"/>
                  </a:moveTo>
                  <a:lnTo>
                    <a:pt x="4730042" y="63880"/>
                  </a:lnTo>
                  <a:lnTo>
                    <a:pt x="4747249" y="54559"/>
                  </a:lnTo>
                  <a:lnTo>
                    <a:pt x="4927395" y="92921"/>
                  </a:lnTo>
                  <a:lnTo>
                    <a:pt x="4920843" y="104511"/>
                  </a:lnTo>
                  <a:close/>
                </a:path>
                <a:path w="5749290" h="713740">
                  <a:moveTo>
                    <a:pt x="4629508" y="55456"/>
                  </a:moveTo>
                  <a:lnTo>
                    <a:pt x="4618713" y="53157"/>
                  </a:lnTo>
                  <a:lnTo>
                    <a:pt x="4605165" y="37287"/>
                  </a:lnTo>
                  <a:lnTo>
                    <a:pt x="4631479" y="42891"/>
                  </a:lnTo>
                  <a:lnTo>
                    <a:pt x="4629508" y="55456"/>
                  </a:lnTo>
                  <a:close/>
                </a:path>
                <a:path w="5749290" h="713740">
                  <a:moveTo>
                    <a:pt x="4833606" y="98919"/>
                  </a:moveTo>
                  <a:lnTo>
                    <a:pt x="4629508" y="55456"/>
                  </a:lnTo>
                  <a:lnTo>
                    <a:pt x="4644776" y="45722"/>
                  </a:lnTo>
                  <a:lnTo>
                    <a:pt x="4862453" y="92077"/>
                  </a:lnTo>
                  <a:lnTo>
                    <a:pt x="4833606" y="98919"/>
                  </a:lnTo>
                  <a:close/>
                </a:path>
                <a:path w="5749290" h="713740">
                  <a:moveTo>
                    <a:pt x="4496532" y="40123"/>
                  </a:moveTo>
                  <a:lnTo>
                    <a:pt x="4439520" y="27982"/>
                  </a:lnTo>
                  <a:lnTo>
                    <a:pt x="4450852" y="17411"/>
                  </a:lnTo>
                  <a:lnTo>
                    <a:pt x="4484671" y="24613"/>
                  </a:lnTo>
                  <a:lnTo>
                    <a:pt x="4496532" y="40123"/>
                  </a:lnTo>
                  <a:close/>
                </a:path>
                <a:path w="5749290" h="713740">
                  <a:moveTo>
                    <a:pt x="4724021" y="88567"/>
                  </a:moveTo>
                  <a:lnTo>
                    <a:pt x="4511713" y="43356"/>
                  </a:lnTo>
                  <a:lnTo>
                    <a:pt x="4513599" y="30773"/>
                  </a:lnTo>
                  <a:lnTo>
                    <a:pt x="4732204" y="77325"/>
                  </a:lnTo>
                  <a:lnTo>
                    <a:pt x="4724021" y="88567"/>
                  </a:lnTo>
                  <a:close/>
                </a:path>
                <a:path w="5749290" h="713740">
                  <a:moveTo>
                    <a:pt x="4756154" y="95410"/>
                  </a:moveTo>
                  <a:lnTo>
                    <a:pt x="4743983" y="79833"/>
                  </a:lnTo>
                  <a:lnTo>
                    <a:pt x="4768048" y="84958"/>
                  </a:lnTo>
                  <a:lnTo>
                    <a:pt x="4767770" y="89160"/>
                  </a:lnTo>
                  <a:lnTo>
                    <a:pt x="4756154" y="95410"/>
                  </a:lnTo>
                  <a:close/>
                </a:path>
                <a:path w="5749290" h="713740">
                  <a:moveTo>
                    <a:pt x="4767770" y="89160"/>
                  </a:moveTo>
                  <a:lnTo>
                    <a:pt x="4768048" y="84958"/>
                  </a:lnTo>
                  <a:lnTo>
                    <a:pt x="4773445" y="86107"/>
                  </a:lnTo>
                  <a:lnTo>
                    <a:pt x="4767770" y="89160"/>
                  </a:lnTo>
                  <a:close/>
                </a:path>
                <a:path w="5749290" h="713740">
                  <a:moveTo>
                    <a:pt x="4787330" y="102049"/>
                  </a:moveTo>
                  <a:lnTo>
                    <a:pt x="4767202" y="97762"/>
                  </a:lnTo>
                  <a:lnTo>
                    <a:pt x="4767770" y="89160"/>
                  </a:lnTo>
                  <a:lnTo>
                    <a:pt x="4773445" y="86107"/>
                  </a:lnTo>
                  <a:lnTo>
                    <a:pt x="4810779" y="94057"/>
                  </a:lnTo>
                  <a:lnTo>
                    <a:pt x="4787330" y="102049"/>
                  </a:lnTo>
                  <a:close/>
                </a:path>
                <a:path w="5749290" h="713740">
                  <a:moveTo>
                    <a:pt x="4368167" y="25773"/>
                  </a:moveTo>
                  <a:lnTo>
                    <a:pt x="4360183" y="24072"/>
                  </a:lnTo>
                  <a:lnTo>
                    <a:pt x="4369576" y="13088"/>
                  </a:lnTo>
                  <a:lnTo>
                    <a:pt x="4368167" y="25773"/>
                  </a:lnTo>
                  <a:close/>
                </a:path>
                <a:path w="5749290" h="713740">
                  <a:moveTo>
                    <a:pt x="4403027" y="33196"/>
                  </a:moveTo>
                  <a:lnTo>
                    <a:pt x="4397517" y="32023"/>
                  </a:lnTo>
                  <a:lnTo>
                    <a:pt x="4401961" y="19984"/>
                  </a:lnTo>
                  <a:lnTo>
                    <a:pt x="4403027" y="33196"/>
                  </a:lnTo>
                  <a:close/>
                </a:path>
                <a:path w="5749290" h="713740">
                  <a:moveTo>
                    <a:pt x="4606333" y="102460"/>
                  </a:moveTo>
                  <a:lnTo>
                    <a:pt x="4607657" y="89757"/>
                  </a:lnTo>
                  <a:lnTo>
                    <a:pt x="4621882" y="92786"/>
                  </a:lnTo>
                  <a:lnTo>
                    <a:pt x="4624218" y="80299"/>
                  </a:lnTo>
                  <a:lnTo>
                    <a:pt x="4411911" y="35088"/>
                  </a:lnTo>
                  <a:lnTo>
                    <a:pt x="4430496" y="26061"/>
                  </a:lnTo>
                  <a:lnTo>
                    <a:pt x="4702570" y="83999"/>
                  </a:lnTo>
                  <a:lnTo>
                    <a:pt x="4606333" y="102460"/>
                  </a:lnTo>
                  <a:close/>
                </a:path>
                <a:path w="5749290" h="713740">
                  <a:moveTo>
                    <a:pt x="4380703" y="41427"/>
                  </a:moveTo>
                  <a:lnTo>
                    <a:pt x="4323634" y="29274"/>
                  </a:lnTo>
                  <a:lnTo>
                    <a:pt x="4340842" y="19954"/>
                  </a:lnTo>
                  <a:lnTo>
                    <a:pt x="4381914" y="28700"/>
                  </a:lnTo>
                  <a:lnTo>
                    <a:pt x="4380703" y="41427"/>
                  </a:lnTo>
                  <a:close/>
                </a:path>
                <a:path w="5749290" h="713740">
                  <a:moveTo>
                    <a:pt x="4600516" y="88236"/>
                  </a:moveTo>
                  <a:lnTo>
                    <a:pt x="4410784" y="47832"/>
                  </a:lnTo>
                  <a:lnTo>
                    <a:pt x="4416859" y="36141"/>
                  </a:lnTo>
                  <a:lnTo>
                    <a:pt x="4624218" y="80299"/>
                  </a:lnTo>
                  <a:lnTo>
                    <a:pt x="4600516" y="88236"/>
                  </a:lnTo>
                  <a:close/>
                </a:path>
                <a:path w="5749290" h="713740">
                  <a:moveTo>
                    <a:pt x="4201988" y="16354"/>
                  </a:moveTo>
                  <a:lnTo>
                    <a:pt x="4192515" y="14337"/>
                  </a:lnTo>
                  <a:lnTo>
                    <a:pt x="4186164" y="0"/>
                  </a:lnTo>
                  <a:lnTo>
                    <a:pt x="4193361" y="1532"/>
                  </a:lnTo>
                  <a:lnTo>
                    <a:pt x="4201988" y="16354"/>
                  </a:lnTo>
                  <a:close/>
                </a:path>
                <a:path w="5749290" h="713740">
                  <a:moveTo>
                    <a:pt x="4243736" y="25244"/>
                  </a:moveTo>
                  <a:lnTo>
                    <a:pt x="4231957" y="22736"/>
                  </a:lnTo>
                  <a:lnTo>
                    <a:pt x="4250935" y="13793"/>
                  </a:lnTo>
                  <a:lnTo>
                    <a:pt x="4243736" y="25244"/>
                  </a:lnTo>
                  <a:close/>
                </a:path>
                <a:path w="5749290" h="713740">
                  <a:moveTo>
                    <a:pt x="4289672" y="35026"/>
                  </a:moveTo>
                  <a:lnTo>
                    <a:pt x="4286074" y="34260"/>
                  </a:lnTo>
                  <a:lnTo>
                    <a:pt x="4288719" y="21839"/>
                  </a:lnTo>
                  <a:lnTo>
                    <a:pt x="4289672" y="35026"/>
                  </a:lnTo>
                  <a:close/>
                </a:path>
                <a:path w="5749290" h="713740">
                  <a:moveTo>
                    <a:pt x="4527843" y="85745"/>
                  </a:moveTo>
                  <a:lnTo>
                    <a:pt x="4290881" y="35284"/>
                  </a:lnTo>
                  <a:lnTo>
                    <a:pt x="4312108" y="26819"/>
                  </a:lnTo>
                  <a:lnTo>
                    <a:pt x="4529954" y="73210"/>
                  </a:lnTo>
                  <a:lnTo>
                    <a:pt x="4527843" y="85745"/>
                  </a:lnTo>
                  <a:close/>
                </a:path>
                <a:path w="5749290" h="713740">
                  <a:moveTo>
                    <a:pt x="4539954" y="85388"/>
                  </a:moveTo>
                  <a:lnTo>
                    <a:pt x="4540608" y="75479"/>
                  </a:lnTo>
                  <a:lnTo>
                    <a:pt x="4559078" y="79412"/>
                  </a:lnTo>
                  <a:lnTo>
                    <a:pt x="4539954" y="85388"/>
                  </a:lnTo>
                  <a:close/>
                </a:path>
                <a:path w="5749290" h="713740">
                  <a:moveTo>
                    <a:pt x="4539762" y="88283"/>
                  </a:moveTo>
                  <a:lnTo>
                    <a:pt x="4534365" y="87134"/>
                  </a:lnTo>
                  <a:lnTo>
                    <a:pt x="4539954" y="85388"/>
                  </a:lnTo>
                  <a:lnTo>
                    <a:pt x="4539762" y="88283"/>
                  </a:lnTo>
                  <a:close/>
                </a:path>
                <a:path w="5749290" h="713740">
                  <a:moveTo>
                    <a:pt x="4147501" y="30721"/>
                  </a:moveTo>
                  <a:lnTo>
                    <a:pt x="4113091" y="23393"/>
                  </a:lnTo>
                  <a:lnTo>
                    <a:pt x="4120825" y="12055"/>
                  </a:lnTo>
                  <a:lnTo>
                    <a:pt x="4128896" y="789"/>
                  </a:lnTo>
                  <a:lnTo>
                    <a:pt x="4140338" y="3226"/>
                  </a:lnTo>
                  <a:lnTo>
                    <a:pt x="4139492" y="16030"/>
                  </a:lnTo>
                  <a:lnTo>
                    <a:pt x="4149612" y="18185"/>
                  </a:lnTo>
                  <a:lnTo>
                    <a:pt x="4147501" y="30721"/>
                  </a:lnTo>
                  <a:close/>
                </a:path>
                <a:path w="5749290" h="713740">
                  <a:moveTo>
                    <a:pt x="4148066" y="17856"/>
                  </a:moveTo>
                  <a:lnTo>
                    <a:pt x="4146688" y="17563"/>
                  </a:lnTo>
                  <a:lnTo>
                    <a:pt x="4160129" y="7440"/>
                  </a:lnTo>
                  <a:lnTo>
                    <a:pt x="4148066" y="17856"/>
                  </a:lnTo>
                  <a:close/>
                </a:path>
                <a:path w="5749290" h="713740">
                  <a:moveTo>
                    <a:pt x="4267235" y="43233"/>
                  </a:moveTo>
                  <a:lnTo>
                    <a:pt x="4174801" y="23549"/>
                  </a:lnTo>
                  <a:lnTo>
                    <a:pt x="4176012" y="10823"/>
                  </a:lnTo>
                  <a:lnTo>
                    <a:pt x="4263724" y="29501"/>
                  </a:lnTo>
                  <a:lnTo>
                    <a:pt x="4267235" y="43233"/>
                  </a:lnTo>
                  <a:close/>
                </a:path>
                <a:path w="5749290" h="713740">
                  <a:moveTo>
                    <a:pt x="4429839" y="77860"/>
                  </a:moveTo>
                  <a:lnTo>
                    <a:pt x="4267235" y="43233"/>
                  </a:lnTo>
                  <a:lnTo>
                    <a:pt x="4281378" y="33260"/>
                  </a:lnTo>
                  <a:lnTo>
                    <a:pt x="4440215" y="67085"/>
                  </a:lnTo>
                  <a:lnTo>
                    <a:pt x="4429839" y="77860"/>
                  </a:lnTo>
                  <a:close/>
                </a:path>
                <a:path w="5749290" h="713740">
                  <a:moveTo>
                    <a:pt x="4448110" y="94735"/>
                  </a:moveTo>
                  <a:lnTo>
                    <a:pt x="4444511" y="93969"/>
                  </a:lnTo>
                  <a:lnTo>
                    <a:pt x="4452554" y="82697"/>
                  </a:lnTo>
                  <a:lnTo>
                    <a:pt x="4449802" y="69126"/>
                  </a:lnTo>
                  <a:lnTo>
                    <a:pt x="4493123" y="78352"/>
                  </a:lnTo>
                  <a:lnTo>
                    <a:pt x="4475269" y="87534"/>
                  </a:lnTo>
                  <a:lnTo>
                    <a:pt x="4460398" y="84367"/>
                  </a:lnTo>
                  <a:lnTo>
                    <a:pt x="4448110" y="94735"/>
                  </a:lnTo>
                  <a:close/>
                </a:path>
                <a:path w="5749290" h="713740">
                  <a:moveTo>
                    <a:pt x="4501133" y="93042"/>
                  </a:moveTo>
                  <a:lnTo>
                    <a:pt x="4501978" y="80237"/>
                  </a:lnTo>
                  <a:lnTo>
                    <a:pt x="4509175" y="81770"/>
                  </a:lnTo>
                  <a:lnTo>
                    <a:pt x="4501133" y="93042"/>
                  </a:lnTo>
                  <a:close/>
                </a:path>
                <a:path w="5749290" h="713740">
                  <a:moveTo>
                    <a:pt x="4099063" y="20406"/>
                  </a:moveTo>
                  <a:lnTo>
                    <a:pt x="4091866" y="18873"/>
                  </a:lnTo>
                  <a:lnTo>
                    <a:pt x="4093612" y="6260"/>
                  </a:lnTo>
                  <a:lnTo>
                    <a:pt x="4103507" y="8367"/>
                  </a:lnTo>
                  <a:lnTo>
                    <a:pt x="4099063" y="20406"/>
                  </a:lnTo>
                  <a:close/>
                </a:path>
                <a:path w="5749290" h="713740">
                  <a:moveTo>
                    <a:pt x="4372486" y="78631"/>
                  </a:moveTo>
                  <a:lnTo>
                    <a:pt x="4167433" y="34965"/>
                  </a:lnTo>
                  <a:lnTo>
                    <a:pt x="4175223" y="23639"/>
                  </a:lnTo>
                  <a:lnTo>
                    <a:pt x="4375188" y="66222"/>
                  </a:lnTo>
                  <a:lnTo>
                    <a:pt x="4372486" y="78631"/>
                  </a:lnTo>
                  <a:close/>
                </a:path>
                <a:path w="5749290" h="713740">
                  <a:moveTo>
                    <a:pt x="4382492" y="93747"/>
                  </a:moveTo>
                  <a:lnTo>
                    <a:pt x="4080225" y="29379"/>
                  </a:lnTo>
                  <a:lnTo>
                    <a:pt x="4088717" y="18203"/>
                  </a:lnTo>
                  <a:lnTo>
                    <a:pt x="4365346" y="77111"/>
                  </a:lnTo>
                  <a:lnTo>
                    <a:pt x="4382492" y="93747"/>
                  </a:lnTo>
                  <a:close/>
                </a:path>
                <a:path w="5749290" h="713740">
                  <a:moveTo>
                    <a:pt x="4398685" y="97195"/>
                  </a:moveTo>
                  <a:lnTo>
                    <a:pt x="4386091" y="94513"/>
                  </a:lnTo>
                  <a:lnTo>
                    <a:pt x="4394133" y="83241"/>
                  </a:lnTo>
                  <a:lnTo>
                    <a:pt x="4404929" y="85540"/>
                  </a:lnTo>
                  <a:lnTo>
                    <a:pt x="4398685" y="97195"/>
                  </a:lnTo>
                  <a:close/>
                </a:path>
                <a:path w="5749290" h="713740">
                  <a:moveTo>
                    <a:pt x="3977471" y="20482"/>
                  </a:moveTo>
                  <a:lnTo>
                    <a:pt x="3959563" y="16669"/>
                  </a:lnTo>
                  <a:lnTo>
                    <a:pt x="3975871" y="7157"/>
                  </a:lnTo>
                  <a:lnTo>
                    <a:pt x="3977471" y="20482"/>
                  </a:lnTo>
                  <a:close/>
                </a:path>
                <a:path w="5749290" h="713740">
                  <a:moveTo>
                    <a:pt x="4313276" y="91992"/>
                  </a:moveTo>
                  <a:lnTo>
                    <a:pt x="4055905" y="37185"/>
                  </a:lnTo>
                  <a:lnTo>
                    <a:pt x="4062233" y="25547"/>
                  </a:lnTo>
                  <a:lnTo>
                    <a:pt x="4327785" y="82097"/>
                  </a:lnTo>
                  <a:lnTo>
                    <a:pt x="4313276" y="91992"/>
                  </a:lnTo>
                  <a:close/>
                </a:path>
                <a:path w="5749290" h="713740">
                  <a:moveTo>
                    <a:pt x="3928531" y="19214"/>
                  </a:moveTo>
                  <a:lnTo>
                    <a:pt x="3929623" y="10293"/>
                  </a:lnTo>
                  <a:lnTo>
                    <a:pt x="3957033" y="16130"/>
                  </a:lnTo>
                  <a:lnTo>
                    <a:pt x="3928531" y="19214"/>
                  </a:lnTo>
                  <a:close/>
                </a:path>
                <a:path w="5749290" h="713740">
                  <a:moveTo>
                    <a:pt x="3936674" y="37764"/>
                  </a:moveTo>
                  <a:lnTo>
                    <a:pt x="3928353" y="35992"/>
                  </a:lnTo>
                  <a:lnTo>
                    <a:pt x="3957033" y="16130"/>
                  </a:lnTo>
                  <a:lnTo>
                    <a:pt x="4257978" y="80216"/>
                  </a:lnTo>
                  <a:lnTo>
                    <a:pt x="4233040" y="87890"/>
                  </a:lnTo>
                  <a:lnTo>
                    <a:pt x="3947641" y="27114"/>
                  </a:lnTo>
                  <a:lnTo>
                    <a:pt x="3936674" y="37764"/>
                  </a:lnTo>
                  <a:close/>
                </a:path>
                <a:path w="5749290" h="713740">
                  <a:moveTo>
                    <a:pt x="4299835" y="102115"/>
                  </a:moveTo>
                  <a:lnTo>
                    <a:pt x="4296127" y="88340"/>
                  </a:lnTo>
                  <a:lnTo>
                    <a:pt x="4322272" y="93908"/>
                  </a:lnTo>
                  <a:lnTo>
                    <a:pt x="4299835" y="102115"/>
                  </a:lnTo>
                  <a:close/>
                </a:path>
                <a:path w="5749290" h="713740">
                  <a:moveTo>
                    <a:pt x="3928074" y="22948"/>
                  </a:moveTo>
                  <a:lnTo>
                    <a:pt x="3916604" y="20505"/>
                  </a:lnTo>
                  <a:lnTo>
                    <a:pt x="3928531" y="19214"/>
                  </a:lnTo>
                  <a:lnTo>
                    <a:pt x="3928074" y="22948"/>
                  </a:lnTo>
                  <a:close/>
                </a:path>
                <a:path w="5749290" h="713740">
                  <a:moveTo>
                    <a:pt x="3904117" y="43816"/>
                  </a:moveTo>
                  <a:lnTo>
                    <a:pt x="3815956" y="25042"/>
                  </a:lnTo>
                  <a:lnTo>
                    <a:pt x="3843706" y="17966"/>
                  </a:lnTo>
                  <a:lnTo>
                    <a:pt x="3864256" y="22342"/>
                  </a:lnTo>
                  <a:lnTo>
                    <a:pt x="3885765" y="13938"/>
                  </a:lnTo>
                  <a:lnTo>
                    <a:pt x="3905809" y="18206"/>
                  </a:lnTo>
                  <a:lnTo>
                    <a:pt x="3904117" y="43816"/>
                  </a:lnTo>
                  <a:close/>
                </a:path>
                <a:path w="5749290" h="713740">
                  <a:moveTo>
                    <a:pt x="3949943" y="40590"/>
                  </a:moveTo>
                  <a:lnTo>
                    <a:pt x="3952588" y="28168"/>
                  </a:lnTo>
                  <a:lnTo>
                    <a:pt x="3955117" y="35920"/>
                  </a:lnTo>
                  <a:lnTo>
                    <a:pt x="3949943" y="40590"/>
                  </a:lnTo>
                  <a:close/>
                </a:path>
                <a:path w="5749290" h="713740">
                  <a:moveTo>
                    <a:pt x="4209113" y="95780"/>
                  </a:moveTo>
                  <a:lnTo>
                    <a:pt x="3957140" y="42122"/>
                  </a:lnTo>
                  <a:lnTo>
                    <a:pt x="3955117" y="35920"/>
                  </a:lnTo>
                  <a:lnTo>
                    <a:pt x="3961584" y="30084"/>
                  </a:lnTo>
                  <a:lnTo>
                    <a:pt x="4233040" y="87890"/>
                  </a:lnTo>
                  <a:lnTo>
                    <a:pt x="4209113" y="95780"/>
                  </a:lnTo>
                  <a:close/>
                </a:path>
                <a:path w="5749290" h="713740">
                  <a:moveTo>
                    <a:pt x="3989290" y="100908"/>
                  </a:moveTo>
                  <a:lnTo>
                    <a:pt x="3686574" y="36444"/>
                  </a:lnTo>
                  <a:lnTo>
                    <a:pt x="3715254" y="16582"/>
                  </a:lnTo>
                  <a:lnTo>
                    <a:pt x="3801110" y="34865"/>
                  </a:lnTo>
                  <a:lnTo>
                    <a:pt x="3814157" y="24658"/>
                  </a:lnTo>
                  <a:lnTo>
                    <a:pt x="3917808" y="46731"/>
                  </a:lnTo>
                  <a:lnTo>
                    <a:pt x="3932626" y="36902"/>
                  </a:lnTo>
                  <a:lnTo>
                    <a:pt x="4075578" y="67344"/>
                  </a:lnTo>
                  <a:lnTo>
                    <a:pt x="4061322" y="77293"/>
                  </a:lnTo>
                  <a:lnTo>
                    <a:pt x="4049428" y="87744"/>
                  </a:lnTo>
                  <a:lnTo>
                    <a:pt x="4048161" y="100459"/>
                  </a:lnTo>
                  <a:lnTo>
                    <a:pt x="4020554" y="94580"/>
                  </a:lnTo>
                  <a:lnTo>
                    <a:pt x="3989290" y="100908"/>
                  </a:lnTo>
                  <a:close/>
                </a:path>
                <a:path w="5749290" h="713740">
                  <a:moveTo>
                    <a:pt x="4138379" y="93702"/>
                  </a:moveTo>
                  <a:lnTo>
                    <a:pt x="4081282" y="81543"/>
                  </a:lnTo>
                  <a:lnTo>
                    <a:pt x="4081285" y="68559"/>
                  </a:lnTo>
                  <a:lnTo>
                    <a:pt x="4153253" y="83885"/>
                  </a:lnTo>
                  <a:lnTo>
                    <a:pt x="4138379" y="93702"/>
                  </a:lnTo>
                  <a:close/>
                </a:path>
                <a:path w="5749290" h="713740">
                  <a:moveTo>
                    <a:pt x="4153448" y="96911"/>
                  </a:moveTo>
                  <a:lnTo>
                    <a:pt x="4150608" y="96306"/>
                  </a:lnTo>
                  <a:lnTo>
                    <a:pt x="4153253" y="83885"/>
                  </a:lnTo>
                  <a:lnTo>
                    <a:pt x="4165173" y="86423"/>
                  </a:lnTo>
                  <a:lnTo>
                    <a:pt x="4153448" y="96911"/>
                  </a:lnTo>
                  <a:close/>
                </a:path>
                <a:path w="5749290" h="713740">
                  <a:moveTo>
                    <a:pt x="3766531" y="27501"/>
                  </a:moveTo>
                  <a:lnTo>
                    <a:pt x="3754808" y="25005"/>
                  </a:lnTo>
                  <a:lnTo>
                    <a:pt x="3767152" y="14649"/>
                  </a:lnTo>
                  <a:lnTo>
                    <a:pt x="3769176" y="15080"/>
                  </a:lnTo>
                  <a:lnTo>
                    <a:pt x="3766531" y="27501"/>
                  </a:lnTo>
                  <a:close/>
                </a:path>
                <a:path w="5749290" h="713740">
                  <a:moveTo>
                    <a:pt x="3791720" y="32865"/>
                  </a:moveTo>
                  <a:lnTo>
                    <a:pt x="3766531" y="27501"/>
                  </a:lnTo>
                  <a:lnTo>
                    <a:pt x="3769176" y="15080"/>
                  </a:lnTo>
                  <a:lnTo>
                    <a:pt x="3794365" y="20444"/>
                  </a:lnTo>
                  <a:lnTo>
                    <a:pt x="3791720" y="32865"/>
                  </a:lnTo>
                  <a:close/>
                </a:path>
                <a:path w="5749290" h="713740">
                  <a:moveTo>
                    <a:pt x="4108380" y="100298"/>
                  </a:moveTo>
                  <a:lnTo>
                    <a:pt x="4099384" y="98383"/>
                  </a:lnTo>
                  <a:lnTo>
                    <a:pt x="4103435" y="86261"/>
                  </a:lnTo>
                  <a:lnTo>
                    <a:pt x="4109226" y="87494"/>
                  </a:lnTo>
                  <a:lnTo>
                    <a:pt x="4108380" y="100298"/>
                  </a:lnTo>
                  <a:close/>
                </a:path>
                <a:path w="5749290" h="713740">
                  <a:moveTo>
                    <a:pt x="4123421" y="103501"/>
                  </a:moveTo>
                  <a:lnTo>
                    <a:pt x="4110179" y="100681"/>
                  </a:lnTo>
                  <a:lnTo>
                    <a:pt x="4118222" y="89409"/>
                  </a:lnTo>
                  <a:lnTo>
                    <a:pt x="4132391" y="92427"/>
                  </a:lnTo>
                  <a:lnTo>
                    <a:pt x="4123421" y="103501"/>
                  </a:lnTo>
                  <a:close/>
                </a:path>
                <a:path w="5749290" h="713740">
                  <a:moveTo>
                    <a:pt x="4057157" y="102375"/>
                  </a:moveTo>
                  <a:lnTo>
                    <a:pt x="4048161" y="100459"/>
                  </a:lnTo>
                  <a:lnTo>
                    <a:pt x="4058002" y="89570"/>
                  </a:lnTo>
                  <a:lnTo>
                    <a:pt x="4057157" y="102375"/>
                  </a:lnTo>
                  <a:close/>
                </a:path>
                <a:path w="5749290" h="713740">
                  <a:moveTo>
                    <a:pt x="3670831" y="33091"/>
                  </a:moveTo>
                  <a:lnTo>
                    <a:pt x="3646541" y="27919"/>
                  </a:lnTo>
                  <a:lnTo>
                    <a:pt x="3658070" y="17389"/>
                  </a:lnTo>
                  <a:lnTo>
                    <a:pt x="3674656" y="20921"/>
                  </a:lnTo>
                  <a:lnTo>
                    <a:pt x="3670831" y="33091"/>
                  </a:lnTo>
                  <a:close/>
                </a:path>
                <a:path w="5749290" h="713740">
                  <a:moveTo>
                    <a:pt x="4034721" y="110582"/>
                  </a:moveTo>
                  <a:lnTo>
                    <a:pt x="4029323" y="109433"/>
                  </a:lnTo>
                  <a:lnTo>
                    <a:pt x="4037366" y="98161"/>
                  </a:lnTo>
                  <a:lnTo>
                    <a:pt x="4040964" y="98927"/>
                  </a:lnTo>
                  <a:lnTo>
                    <a:pt x="4034721" y="110582"/>
                  </a:lnTo>
                  <a:close/>
                </a:path>
                <a:path w="5749290" h="713740">
                  <a:moveTo>
                    <a:pt x="3907001" y="96369"/>
                  </a:moveTo>
                  <a:lnTo>
                    <a:pt x="3621856" y="35647"/>
                  </a:lnTo>
                  <a:lnTo>
                    <a:pt x="3624501" y="23225"/>
                  </a:lnTo>
                  <a:lnTo>
                    <a:pt x="3937562" y="89892"/>
                  </a:lnTo>
                  <a:lnTo>
                    <a:pt x="3907001" y="96369"/>
                  </a:lnTo>
                  <a:close/>
                </a:path>
                <a:path w="5749290" h="713740">
                  <a:moveTo>
                    <a:pt x="3938281" y="98781"/>
                  </a:moveTo>
                  <a:lnTo>
                    <a:pt x="3941498" y="90730"/>
                  </a:lnTo>
                  <a:lnTo>
                    <a:pt x="3959996" y="94669"/>
                  </a:lnTo>
                  <a:lnTo>
                    <a:pt x="3938281" y="98781"/>
                  </a:lnTo>
                  <a:close/>
                </a:path>
                <a:path w="5749290" h="713740">
                  <a:moveTo>
                    <a:pt x="3936717" y="102697"/>
                  </a:moveTo>
                  <a:lnTo>
                    <a:pt x="3927721" y="100781"/>
                  </a:lnTo>
                  <a:lnTo>
                    <a:pt x="3938281" y="98781"/>
                  </a:lnTo>
                  <a:lnTo>
                    <a:pt x="3936717" y="102697"/>
                  </a:lnTo>
                  <a:close/>
                </a:path>
                <a:path w="5749290" h="713740">
                  <a:moveTo>
                    <a:pt x="3731821" y="111003"/>
                  </a:moveTo>
                  <a:lnTo>
                    <a:pt x="3717796" y="95032"/>
                  </a:lnTo>
                  <a:lnTo>
                    <a:pt x="3439650" y="35800"/>
                  </a:lnTo>
                  <a:lnTo>
                    <a:pt x="3458460" y="26821"/>
                  </a:lnTo>
                  <a:lnTo>
                    <a:pt x="3515107" y="38884"/>
                  </a:lnTo>
                  <a:lnTo>
                    <a:pt x="3546118" y="32503"/>
                  </a:lnTo>
                  <a:lnTo>
                    <a:pt x="3599307" y="43830"/>
                  </a:lnTo>
                  <a:lnTo>
                    <a:pt x="3604313" y="31911"/>
                  </a:lnTo>
                  <a:lnTo>
                    <a:pt x="3875543" y="89670"/>
                  </a:lnTo>
                  <a:lnTo>
                    <a:pt x="3768932" y="105921"/>
                  </a:lnTo>
                  <a:lnTo>
                    <a:pt x="3731821" y="111003"/>
                  </a:lnTo>
                  <a:close/>
                </a:path>
                <a:path w="5749290" h="713740">
                  <a:moveTo>
                    <a:pt x="3871431" y="94479"/>
                  </a:moveTo>
                  <a:lnTo>
                    <a:pt x="3875543" y="89670"/>
                  </a:lnTo>
                  <a:lnTo>
                    <a:pt x="3882965" y="91250"/>
                  </a:lnTo>
                  <a:lnTo>
                    <a:pt x="3871431" y="94479"/>
                  </a:lnTo>
                  <a:close/>
                </a:path>
                <a:path w="5749290" h="713740">
                  <a:moveTo>
                    <a:pt x="3866151" y="100655"/>
                  </a:moveTo>
                  <a:lnTo>
                    <a:pt x="3856621" y="98625"/>
                  </a:lnTo>
                  <a:lnTo>
                    <a:pt x="3871431" y="94479"/>
                  </a:lnTo>
                  <a:lnTo>
                    <a:pt x="3866151" y="100655"/>
                  </a:lnTo>
                  <a:close/>
                </a:path>
                <a:path w="5749290" h="713740">
                  <a:moveTo>
                    <a:pt x="3509765" y="37747"/>
                  </a:moveTo>
                  <a:lnTo>
                    <a:pt x="3506813" y="37118"/>
                  </a:lnTo>
                  <a:lnTo>
                    <a:pt x="3504061" y="23547"/>
                  </a:lnTo>
                  <a:lnTo>
                    <a:pt x="3512832" y="25415"/>
                  </a:lnTo>
                  <a:lnTo>
                    <a:pt x="3509765" y="37747"/>
                  </a:lnTo>
                  <a:close/>
                </a:path>
                <a:path w="5749290" h="713740">
                  <a:moveTo>
                    <a:pt x="3839329" y="102541"/>
                  </a:moveTo>
                  <a:lnTo>
                    <a:pt x="3849958" y="97206"/>
                  </a:lnTo>
                  <a:lnTo>
                    <a:pt x="3856621" y="98625"/>
                  </a:lnTo>
                  <a:lnTo>
                    <a:pt x="3839329" y="102541"/>
                  </a:lnTo>
                  <a:close/>
                </a:path>
                <a:path w="5749290" h="713740">
                  <a:moveTo>
                    <a:pt x="3831795" y="106323"/>
                  </a:moveTo>
                  <a:lnTo>
                    <a:pt x="3827072" y="105317"/>
                  </a:lnTo>
                  <a:lnTo>
                    <a:pt x="3839329" y="102541"/>
                  </a:lnTo>
                  <a:lnTo>
                    <a:pt x="3831795" y="106323"/>
                  </a:lnTo>
                  <a:close/>
                </a:path>
                <a:path w="5749290" h="713740">
                  <a:moveTo>
                    <a:pt x="3386374" y="37440"/>
                  </a:moveTo>
                  <a:lnTo>
                    <a:pt x="3362984" y="32459"/>
                  </a:lnTo>
                  <a:lnTo>
                    <a:pt x="3379517" y="22995"/>
                  </a:lnTo>
                  <a:lnTo>
                    <a:pt x="3386374" y="37440"/>
                  </a:lnTo>
                  <a:close/>
                </a:path>
                <a:path w="5749290" h="713740">
                  <a:moveTo>
                    <a:pt x="3696961" y="103580"/>
                  </a:moveTo>
                  <a:lnTo>
                    <a:pt x="3405040" y="41415"/>
                  </a:lnTo>
                  <a:lnTo>
                    <a:pt x="3414011" y="30341"/>
                  </a:lnTo>
                  <a:lnTo>
                    <a:pt x="3717796" y="95032"/>
                  </a:lnTo>
                  <a:lnTo>
                    <a:pt x="3696961" y="103580"/>
                  </a:lnTo>
                  <a:close/>
                </a:path>
                <a:path w="5749290" h="713740">
                  <a:moveTo>
                    <a:pt x="3380130" y="49095"/>
                  </a:moveTo>
                  <a:lnTo>
                    <a:pt x="3288005" y="29477"/>
                  </a:lnTo>
                  <a:lnTo>
                    <a:pt x="3306084" y="20342"/>
                  </a:lnTo>
                  <a:lnTo>
                    <a:pt x="3377265" y="35500"/>
                  </a:lnTo>
                  <a:lnTo>
                    <a:pt x="3380130" y="49095"/>
                  </a:lnTo>
                  <a:close/>
                </a:path>
                <a:path w="5749290" h="713740">
                  <a:moveTo>
                    <a:pt x="3650629" y="106698"/>
                  </a:moveTo>
                  <a:lnTo>
                    <a:pt x="3380130" y="49095"/>
                  </a:lnTo>
                  <a:lnTo>
                    <a:pt x="3398378" y="39996"/>
                  </a:lnTo>
                  <a:lnTo>
                    <a:pt x="3652656" y="94145"/>
                  </a:lnTo>
                  <a:lnTo>
                    <a:pt x="3650629" y="106698"/>
                  </a:lnTo>
                  <a:close/>
                </a:path>
                <a:path w="5749290" h="713740">
                  <a:moveTo>
                    <a:pt x="3515177" y="103823"/>
                  </a:moveTo>
                  <a:lnTo>
                    <a:pt x="3234276" y="44005"/>
                  </a:lnTo>
                  <a:lnTo>
                    <a:pt x="3254267" y="35277"/>
                  </a:lnTo>
                  <a:lnTo>
                    <a:pt x="3270378" y="25723"/>
                  </a:lnTo>
                  <a:lnTo>
                    <a:pt x="3560050" y="87409"/>
                  </a:lnTo>
                  <a:lnTo>
                    <a:pt x="3552485" y="98783"/>
                  </a:lnTo>
                  <a:lnTo>
                    <a:pt x="3527802" y="93527"/>
                  </a:lnTo>
                  <a:lnTo>
                    <a:pt x="3515177" y="103823"/>
                  </a:lnTo>
                  <a:close/>
                </a:path>
                <a:path w="5749290" h="713740">
                  <a:moveTo>
                    <a:pt x="3581245" y="104907"/>
                  </a:moveTo>
                  <a:lnTo>
                    <a:pt x="3565108" y="101471"/>
                  </a:lnTo>
                  <a:lnTo>
                    <a:pt x="3560050" y="87409"/>
                  </a:lnTo>
                  <a:lnTo>
                    <a:pt x="3602051" y="96353"/>
                  </a:lnTo>
                  <a:lnTo>
                    <a:pt x="3581245" y="104907"/>
                  </a:lnTo>
                  <a:close/>
                </a:path>
                <a:path w="5749290" h="713740">
                  <a:moveTo>
                    <a:pt x="3622177" y="113624"/>
                  </a:moveTo>
                  <a:lnTo>
                    <a:pt x="3624428" y="101119"/>
                  </a:lnTo>
                  <a:lnTo>
                    <a:pt x="3636348" y="103657"/>
                  </a:lnTo>
                  <a:lnTo>
                    <a:pt x="3622177" y="113624"/>
                  </a:lnTo>
                  <a:close/>
                </a:path>
                <a:path w="5749290" h="713740">
                  <a:moveTo>
                    <a:pt x="3138297" y="36551"/>
                  </a:moveTo>
                  <a:lnTo>
                    <a:pt x="3120389" y="32737"/>
                  </a:lnTo>
                  <a:lnTo>
                    <a:pt x="3140942" y="24129"/>
                  </a:lnTo>
                  <a:lnTo>
                    <a:pt x="3138297" y="36551"/>
                  </a:lnTo>
                  <a:close/>
                </a:path>
                <a:path w="5749290" h="713740">
                  <a:moveTo>
                    <a:pt x="3159241" y="41011"/>
                  </a:moveTo>
                  <a:lnTo>
                    <a:pt x="3138297" y="36551"/>
                  </a:lnTo>
                  <a:lnTo>
                    <a:pt x="3149348" y="25919"/>
                  </a:lnTo>
                  <a:lnTo>
                    <a:pt x="3157135" y="27578"/>
                  </a:lnTo>
                  <a:lnTo>
                    <a:pt x="3159241" y="41011"/>
                  </a:lnTo>
                  <a:close/>
                </a:path>
                <a:path w="5749290" h="713740">
                  <a:moveTo>
                    <a:pt x="3194073" y="48428"/>
                  </a:moveTo>
                  <a:lnTo>
                    <a:pt x="3192358" y="48063"/>
                  </a:lnTo>
                  <a:lnTo>
                    <a:pt x="3196493" y="35959"/>
                  </a:lnTo>
                  <a:lnTo>
                    <a:pt x="3200569" y="36827"/>
                  </a:lnTo>
                  <a:lnTo>
                    <a:pt x="3194073" y="48428"/>
                  </a:lnTo>
                  <a:close/>
                </a:path>
                <a:path w="5749290" h="713740">
                  <a:moveTo>
                    <a:pt x="3468002" y="106762"/>
                  </a:moveTo>
                  <a:lnTo>
                    <a:pt x="3194073" y="48428"/>
                  </a:lnTo>
                  <a:lnTo>
                    <a:pt x="3215244" y="39952"/>
                  </a:lnTo>
                  <a:lnTo>
                    <a:pt x="3485940" y="97597"/>
                  </a:lnTo>
                  <a:lnTo>
                    <a:pt x="3468002" y="106762"/>
                  </a:lnTo>
                  <a:close/>
                </a:path>
                <a:path w="5749290" h="713740">
                  <a:moveTo>
                    <a:pt x="3525127" y="118927"/>
                  </a:moveTo>
                  <a:lnTo>
                    <a:pt x="3508934" y="115478"/>
                  </a:lnTo>
                  <a:lnTo>
                    <a:pt x="3511579" y="103057"/>
                  </a:lnTo>
                  <a:lnTo>
                    <a:pt x="3522375" y="105356"/>
                  </a:lnTo>
                  <a:lnTo>
                    <a:pt x="3525127" y="118927"/>
                  </a:lnTo>
                  <a:close/>
                </a:path>
                <a:path w="5749290" h="713740">
                  <a:moveTo>
                    <a:pt x="3441067" y="114011"/>
                  </a:moveTo>
                  <a:lnTo>
                    <a:pt x="3093399" y="39974"/>
                  </a:lnTo>
                  <a:lnTo>
                    <a:pt x="3108385" y="30181"/>
                  </a:lnTo>
                  <a:lnTo>
                    <a:pt x="3452427" y="103445"/>
                  </a:lnTo>
                  <a:lnTo>
                    <a:pt x="3441067" y="114011"/>
                  </a:lnTo>
                  <a:close/>
                </a:path>
                <a:path w="5749290" h="713740">
                  <a:moveTo>
                    <a:pt x="3009873" y="35172"/>
                  </a:moveTo>
                  <a:lnTo>
                    <a:pt x="3009339" y="35059"/>
                  </a:lnTo>
                  <a:lnTo>
                    <a:pt x="3024101" y="25217"/>
                  </a:lnTo>
                  <a:lnTo>
                    <a:pt x="3009873" y="35172"/>
                  </a:lnTo>
                  <a:close/>
                </a:path>
                <a:path w="5749290" h="713740">
                  <a:moveTo>
                    <a:pt x="3369855" y="111831"/>
                  </a:moveTo>
                  <a:lnTo>
                    <a:pt x="3075432" y="49133"/>
                  </a:lnTo>
                  <a:lnTo>
                    <a:pt x="3074479" y="35945"/>
                  </a:lnTo>
                  <a:lnTo>
                    <a:pt x="3376745" y="100313"/>
                  </a:lnTo>
                  <a:lnTo>
                    <a:pt x="3369855" y="111831"/>
                  </a:lnTo>
                  <a:close/>
                </a:path>
                <a:path w="5749290" h="713740">
                  <a:moveTo>
                    <a:pt x="3384896" y="115034"/>
                  </a:moveTo>
                  <a:lnTo>
                    <a:pt x="3384336" y="101930"/>
                  </a:lnTo>
                  <a:lnTo>
                    <a:pt x="3397493" y="104732"/>
                  </a:lnTo>
                  <a:lnTo>
                    <a:pt x="3384896" y="115034"/>
                  </a:lnTo>
                  <a:close/>
                </a:path>
                <a:path w="5749290" h="713740">
                  <a:moveTo>
                    <a:pt x="2977428" y="41248"/>
                  </a:moveTo>
                  <a:lnTo>
                    <a:pt x="2973830" y="40482"/>
                  </a:lnTo>
                  <a:lnTo>
                    <a:pt x="2984010" y="29665"/>
                  </a:lnTo>
                  <a:lnTo>
                    <a:pt x="2985471" y="29976"/>
                  </a:lnTo>
                  <a:lnTo>
                    <a:pt x="2977428" y="41248"/>
                  </a:lnTo>
                  <a:close/>
                </a:path>
                <a:path w="5749290" h="713740">
                  <a:moveTo>
                    <a:pt x="2969386" y="52520"/>
                  </a:moveTo>
                  <a:lnTo>
                    <a:pt x="2962639" y="51083"/>
                  </a:lnTo>
                  <a:lnTo>
                    <a:pt x="2977766" y="41320"/>
                  </a:lnTo>
                  <a:lnTo>
                    <a:pt x="2990869" y="31126"/>
                  </a:lnTo>
                  <a:lnTo>
                    <a:pt x="3009339" y="35059"/>
                  </a:lnTo>
                  <a:lnTo>
                    <a:pt x="2993396" y="44648"/>
                  </a:lnTo>
                  <a:lnTo>
                    <a:pt x="2981111" y="42032"/>
                  </a:lnTo>
                  <a:lnTo>
                    <a:pt x="2969386" y="52520"/>
                  </a:lnTo>
                  <a:close/>
                </a:path>
                <a:path w="5749290" h="713740">
                  <a:moveTo>
                    <a:pt x="3144016" y="115677"/>
                  </a:moveTo>
                  <a:lnTo>
                    <a:pt x="3155657" y="105172"/>
                  </a:lnTo>
                  <a:lnTo>
                    <a:pt x="2928957" y="56896"/>
                  </a:lnTo>
                  <a:lnTo>
                    <a:pt x="2948133" y="47994"/>
                  </a:lnTo>
                  <a:lnTo>
                    <a:pt x="2985494" y="55950"/>
                  </a:lnTo>
                  <a:lnTo>
                    <a:pt x="3005091" y="47139"/>
                  </a:lnTo>
                  <a:lnTo>
                    <a:pt x="3023002" y="37968"/>
                  </a:lnTo>
                  <a:lnTo>
                    <a:pt x="3034050" y="40321"/>
                  </a:lnTo>
                  <a:lnTo>
                    <a:pt x="3040401" y="54658"/>
                  </a:lnTo>
                  <a:lnTo>
                    <a:pt x="3290856" y="107993"/>
                  </a:lnTo>
                  <a:lnTo>
                    <a:pt x="3144016" y="115677"/>
                  </a:lnTo>
                  <a:close/>
                </a:path>
                <a:path w="5749290" h="713740">
                  <a:moveTo>
                    <a:pt x="3290856" y="107993"/>
                  </a:moveTo>
                  <a:lnTo>
                    <a:pt x="3040401" y="54658"/>
                  </a:lnTo>
                  <a:lnTo>
                    <a:pt x="3052914" y="44338"/>
                  </a:lnTo>
                  <a:lnTo>
                    <a:pt x="3338116" y="105072"/>
                  </a:lnTo>
                  <a:lnTo>
                    <a:pt x="3290856" y="107993"/>
                  </a:lnTo>
                  <a:close/>
                </a:path>
                <a:path w="5749290" h="713740">
                  <a:moveTo>
                    <a:pt x="2928957" y="56896"/>
                  </a:moveTo>
                  <a:lnTo>
                    <a:pt x="2814005" y="32416"/>
                  </a:lnTo>
                  <a:lnTo>
                    <a:pt x="2847040" y="26466"/>
                  </a:lnTo>
                  <a:lnTo>
                    <a:pt x="2920667" y="42145"/>
                  </a:lnTo>
                  <a:lnTo>
                    <a:pt x="2928957" y="56896"/>
                  </a:lnTo>
                  <a:close/>
                </a:path>
                <a:path w="5749290" h="713740">
                  <a:moveTo>
                    <a:pt x="3122875" y="111175"/>
                  </a:moveTo>
                  <a:lnTo>
                    <a:pt x="2745857" y="30889"/>
                  </a:lnTo>
                  <a:lnTo>
                    <a:pt x="2782097" y="25622"/>
                  </a:lnTo>
                  <a:lnTo>
                    <a:pt x="3134348" y="100634"/>
                  </a:lnTo>
                  <a:lnTo>
                    <a:pt x="3122875" y="111175"/>
                  </a:lnTo>
                  <a:close/>
                </a:path>
                <a:path w="5749290" h="713740">
                  <a:moveTo>
                    <a:pt x="2633825" y="20017"/>
                  </a:moveTo>
                  <a:lnTo>
                    <a:pt x="2626207" y="18394"/>
                  </a:lnTo>
                  <a:lnTo>
                    <a:pt x="2627643" y="5715"/>
                  </a:lnTo>
                  <a:lnTo>
                    <a:pt x="2633825" y="20017"/>
                  </a:lnTo>
                  <a:close/>
                </a:path>
                <a:path w="5749290" h="713740">
                  <a:moveTo>
                    <a:pt x="2938354" y="110836"/>
                  </a:moveTo>
                  <a:lnTo>
                    <a:pt x="2686278" y="57156"/>
                  </a:lnTo>
                  <a:lnTo>
                    <a:pt x="2699719" y="47033"/>
                  </a:lnTo>
                  <a:lnTo>
                    <a:pt x="2703460" y="34845"/>
                  </a:lnTo>
                  <a:lnTo>
                    <a:pt x="2715774" y="37468"/>
                  </a:lnTo>
                  <a:lnTo>
                    <a:pt x="2710407" y="23340"/>
                  </a:lnTo>
                  <a:lnTo>
                    <a:pt x="3116072" y="109727"/>
                  </a:lnTo>
                  <a:lnTo>
                    <a:pt x="3098190" y="118903"/>
                  </a:lnTo>
                  <a:lnTo>
                    <a:pt x="3044289" y="120410"/>
                  </a:lnTo>
                  <a:lnTo>
                    <a:pt x="2992515" y="109385"/>
                  </a:lnTo>
                  <a:lnTo>
                    <a:pt x="2938354" y="110836"/>
                  </a:lnTo>
                  <a:close/>
                </a:path>
                <a:path w="5749290" h="713740">
                  <a:moveTo>
                    <a:pt x="2646642" y="35731"/>
                  </a:moveTo>
                  <a:lnTo>
                    <a:pt x="2624152" y="30941"/>
                  </a:lnTo>
                  <a:lnTo>
                    <a:pt x="2605206" y="13922"/>
                  </a:lnTo>
                  <a:lnTo>
                    <a:pt x="2653954" y="24303"/>
                  </a:lnTo>
                  <a:lnTo>
                    <a:pt x="2646642" y="35731"/>
                  </a:lnTo>
                  <a:close/>
                </a:path>
                <a:path w="5749290" h="713740">
                  <a:moveTo>
                    <a:pt x="2683076" y="43489"/>
                  </a:moveTo>
                  <a:lnTo>
                    <a:pt x="2672955" y="41334"/>
                  </a:lnTo>
                  <a:lnTo>
                    <a:pt x="2681532" y="30176"/>
                  </a:lnTo>
                  <a:lnTo>
                    <a:pt x="2686340" y="31200"/>
                  </a:lnTo>
                  <a:lnTo>
                    <a:pt x="2683076" y="43489"/>
                  </a:lnTo>
                  <a:close/>
                </a:path>
                <a:path w="5749290" h="713740">
                  <a:moveTo>
                    <a:pt x="2833920" y="114566"/>
                  </a:moveTo>
                  <a:lnTo>
                    <a:pt x="2479476" y="39087"/>
                  </a:lnTo>
                  <a:lnTo>
                    <a:pt x="2497274" y="29892"/>
                  </a:lnTo>
                  <a:lnTo>
                    <a:pt x="2522325" y="22242"/>
                  </a:lnTo>
                  <a:lnTo>
                    <a:pt x="2548388" y="14807"/>
                  </a:lnTo>
                  <a:lnTo>
                    <a:pt x="2566577" y="18681"/>
                  </a:lnTo>
                  <a:lnTo>
                    <a:pt x="2554936" y="29187"/>
                  </a:lnTo>
                  <a:lnTo>
                    <a:pt x="2938354" y="110836"/>
                  </a:lnTo>
                  <a:lnTo>
                    <a:pt x="2833920" y="114566"/>
                  </a:lnTo>
                  <a:close/>
                </a:path>
                <a:path w="5749290" h="713740">
                  <a:moveTo>
                    <a:pt x="2675483" y="54857"/>
                  </a:moveTo>
                  <a:lnTo>
                    <a:pt x="2554936" y="29187"/>
                  </a:lnTo>
                  <a:lnTo>
                    <a:pt x="2577091" y="20920"/>
                  </a:lnTo>
                  <a:lnTo>
                    <a:pt x="2645742" y="35539"/>
                  </a:lnTo>
                  <a:lnTo>
                    <a:pt x="2674194" y="52112"/>
                  </a:lnTo>
                  <a:lnTo>
                    <a:pt x="2675483" y="54857"/>
                  </a:lnTo>
                  <a:close/>
                </a:path>
                <a:path w="5749290" h="713740">
                  <a:moveTo>
                    <a:pt x="2675985" y="53155"/>
                  </a:moveTo>
                  <a:lnTo>
                    <a:pt x="2674194" y="52112"/>
                  </a:lnTo>
                  <a:lnTo>
                    <a:pt x="2668710" y="40430"/>
                  </a:lnTo>
                  <a:lnTo>
                    <a:pt x="2679084" y="42639"/>
                  </a:lnTo>
                  <a:lnTo>
                    <a:pt x="2675985" y="53155"/>
                  </a:lnTo>
                  <a:close/>
                </a:path>
                <a:path w="5749290" h="713740">
                  <a:moveTo>
                    <a:pt x="2680881" y="56007"/>
                  </a:moveTo>
                  <a:lnTo>
                    <a:pt x="2675483" y="54857"/>
                  </a:lnTo>
                  <a:lnTo>
                    <a:pt x="2675985" y="53155"/>
                  </a:lnTo>
                  <a:lnTo>
                    <a:pt x="2680881" y="56007"/>
                  </a:lnTo>
                  <a:close/>
                </a:path>
                <a:path w="5749290" h="713740">
                  <a:moveTo>
                    <a:pt x="2473644" y="27304"/>
                  </a:moveTo>
                  <a:lnTo>
                    <a:pt x="2473125" y="24750"/>
                  </a:lnTo>
                  <a:lnTo>
                    <a:pt x="2480322" y="26282"/>
                  </a:lnTo>
                  <a:lnTo>
                    <a:pt x="2473644" y="27304"/>
                  </a:lnTo>
                  <a:close/>
                </a:path>
                <a:path w="5749290" h="713740">
                  <a:moveTo>
                    <a:pt x="2747665" y="122167"/>
                  </a:moveTo>
                  <a:lnTo>
                    <a:pt x="2375229" y="42857"/>
                  </a:lnTo>
                  <a:lnTo>
                    <a:pt x="2409361" y="37141"/>
                  </a:lnTo>
                  <a:lnTo>
                    <a:pt x="2473644" y="27304"/>
                  </a:lnTo>
                  <a:lnTo>
                    <a:pt x="2475878" y="38321"/>
                  </a:lnTo>
                  <a:lnTo>
                    <a:pt x="2821326" y="111884"/>
                  </a:lnTo>
                  <a:lnTo>
                    <a:pt x="2822279" y="125072"/>
                  </a:lnTo>
                  <a:lnTo>
                    <a:pt x="2787981" y="117768"/>
                  </a:lnTo>
                  <a:lnTo>
                    <a:pt x="2747665" y="122167"/>
                  </a:lnTo>
                  <a:close/>
                </a:path>
                <a:path w="5749290" h="713740">
                  <a:moveTo>
                    <a:pt x="2322206" y="44550"/>
                  </a:moveTo>
                  <a:lnTo>
                    <a:pt x="2315628" y="43150"/>
                  </a:lnTo>
                  <a:lnTo>
                    <a:pt x="2323052" y="31746"/>
                  </a:lnTo>
                  <a:lnTo>
                    <a:pt x="2324851" y="32129"/>
                  </a:lnTo>
                  <a:lnTo>
                    <a:pt x="2322206" y="44550"/>
                  </a:lnTo>
                  <a:close/>
                </a:path>
                <a:path w="5749290" h="713740">
                  <a:moveTo>
                    <a:pt x="2654610" y="115336"/>
                  </a:moveTo>
                  <a:lnTo>
                    <a:pt x="2329150" y="46029"/>
                  </a:lnTo>
                  <a:lnTo>
                    <a:pt x="2337221" y="34763"/>
                  </a:lnTo>
                  <a:lnTo>
                    <a:pt x="2681094" y="107991"/>
                  </a:lnTo>
                  <a:lnTo>
                    <a:pt x="2654610" y="115336"/>
                  </a:lnTo>
                  <a:close/>
                </a:path>
                <a:path w="5749290" h="713740">
                  <a:moveTo>
                    <a:pt x="2496665" y="120656"/>
                  </a:moveTo>
                  <a:lnTo>
                    <a:pt x="2195523" y="56527"/>
                  </a:lnTo>
                  <a:lnTo>
                    <a:pt x="2221136" y="48997"/>
                  </a:lnTo>
                  <a:lnTo>
                    <a:pt x="2244219" y="40928"/>
                  </a:lnTo>
                  <a:lnTo>
                    <a:pt x="2268989" y="33218"/>
                  </a:lnTo>
                  <a:lnTo>
                    <a:pt x="2605581" y="104895"/>
                  </a:lnTo>
                  <a:lnTo>
                    <a:pt x="2588992" y="114347"/>
                  </a:lnTo>
                  <a:lnTo>
                    <a:pt x="2569650" y="110229"/>
                  </a:lnTo>
                  <a:lnTo>
                    <a:pt x="2529222" y="114604"/>
                  </a:lnTo>
                  <a:lnTo>
                    <a:pt x="2531021" y="114987"/>
                  </a:lnTo>
                  <a:lnTo>
                    <a:pt x="2496665" y="120656"/>
                  </a:lnTo>
                  <a:close/>
                </a:path>
                <a:path w="5749290" h="713740">
                  <a:moveTo>
                    <a:pt x="2572403" y="123800"/>
                  </a:moveTo>
                  <a:lnTo>
                    <a:pt x="2570663" y="110444"/>
                  </a:lnTo>
                  <a:lnTo>
                    <a:pt x="2588992" y="114347"/>
                  </a:lnTo>
                  <a:lnTo>
                    <a:pt x="2572403" y="123800"/>
                  </a:lnTo>
                  <a:close/>
                </a:path>
                <a:path w="5749290" h="713740">
                  <a:moveTo>
                    <a:pt x="2317130" y="121378"/>
                  </a:moveTo>
                  <a:lnTo>
                    <a:pt x="2013064" y="56627"/>
                  </a:lnTo>
                  <a:lnTo>
                    <a:pt x="2045930" y="50641"/>
                  </a:lnTo>
                  <a:lnTo>
                    <a:pt x="2076604" y="44188"/>
                  </a:lnTo>
                  <a:lnTo>
                    <a:pt x="2108289" y="37951"/>
                  </a:lnTo>
                  <a:lnTo>
                    <a:pt x="2144192" y="32612"/>
                  </a:lnTo>
                  <a:lnTo>
                    <a:pt x="2190493" y="42472"/>
                  </a:lnTo>
                  <a:lnTo>
                    <a:pt x="2195523" y="56527"/>
                  </a:lnTo>
                  <a:lnTo>
                    <a:pt x="2456857" y="112179"/>
                  </a:lnTo>
                  <a:lnTo>
                    <a:pt x="2412381" y="115692"/>
                  </a:lnTo>
                  <a:lnTo>
                    <a:pt x="2362003" y="104964"/>
                  </a:lnTo>
                  <a:lnTo>
                    <a:pt x="2364755" y="118535"/>
                  </a:lnTo>
                  <a:lnTo>
                    <a:pt x="2338891" y="113027"/>
                  </a:lnTo>
                  <a:lnTo>
                    <a:pt x="2317130" y="121378"/>
                  </a:lnTo>
                  <a:close/>
                </a:path>
                <a:path w="5749290" h="713740">
                  <a:moveTo>
                    <a:pt x="2254717" y="121072"/>
                  </a:moveTo>
                  <a:lnTo>
                    <a:pt x="1944748" y="55064"/>
                  </a:lnTo>
                  <a:lnTo>
                    <a:pt x="1983771" y="50389"/>
                  </a:lnTo>
                  <a:lnTo>
                    <a:pt x="2259555" y="109117"/>
                  </a:lnTo>
                  <a:lnTo>
                    <a:pt x="2254717" y="121072"/>
                  </a:lnTo>
                  <a:close/>
                </a:path>
                <a:path w="5749290" h="713740">
                  <a:moveTo>
                    <a:pt x="2274902" y="125370"/>
                  </a:moveTo>
                  <a:lnTo>
                    <a:pt x="2271978" y="124748"/>
                  </a:lnTo>
                  <a:lnTo>
                    <a:pt x="2265655" y="110417"/>
                  </a:lnTo>
                  <a:lnTo>
                    <a:pt x="2299362" y="117594"/>
                  </a:lnTo>
                  <a:lnTo>
                    <a:pt x="2274902" y="125370"/>
                  </a:lnTo>
                  <a:close/>
                </a:path>
                <a:path w="5749290" h="713740">
                  <a:moveTo>
                    <a:pt x="2243469" y="131662"/>
                  </a:moveTo>
                  <a:lnTo>
                    <a:pt x="1865636" y="51202"/>
                  </a:lnTo>
                  <a:lnTo>
                    <a:pt x="1905671" y="46742"/>
                  </a:lnTo>
                  <a:lnTo>
                    <a:pt x="2254380" y="121000"/>
                  </a:lnTo>
                  <a:lnTo>
                    <a:pt x="2243469" y="131662"/>
                  </a:lnTo>
                  <a:close/>
                </a:path>
                <a:path w="5749290" h="713740">
                  <a:moveTo>
                    <a:pt x="2153759" y="125542"/>
                  </a:moveTo>
                  <a:lnTo>
                    <a:pt x="1862485" y="63515"/>
                  </a:lnTo>
                  <a:lnTo>
                    <a:pt x="1868335" y="51776"/>
                  </a:lnTo>
                  <a:lnTo>
                    <a:pt x="2162505" y="114420"/>
                  </a:lnTo>
                  <a:lnTo>
                    <a:pt x="2153759" y="125542"/>
                  </a:lnTo>
                  <a:close/>
                </a:path>
                <a:path w="5749290" h="713740">
                  <a:moveTo>
                    <a:pt x="2114706" y="143196"/>
                  </a:moveTo>
                  <a:lnTo>
                    <a:pt x="1782134" y="72374"/>
                  </a:lnTo>
                  <a:lnTo>
                    <a:pt x="1783826" y="46765"/>
                  </a:lnTo>
                  <a:lnTo>
                    <a:pt x="1828806" y="56343"/>
                  </a:lnTo>
                  <a:lnTo>
                    <a:pt x="1829647" y="69507"/>
                  </a:lnTo>
                  <a:lnTo>
                    <a:pt x="2139222" y="135432"/>
                  </a:lnTo>
                  <a:lnTo>
                    <a:pt x="2114706" y="143196"/>
                  </a:lnTo>
                  <a:close/>
                </a:path>
                <a:path w="5749290" h="713740">
                  <a:moveTo>
                    <a:pt x="2140263" y="135653"/>
                  </a:moveTo>
                  <a:lnTo>
                    <a:pt x="1829647" y="69507"/>
                  </a:lnTo>
                  <a:lnTo>
                    <a:pt x="1839151" y="58546"/>
                  </a:lnTo>
                  <a:lnTo>
                    <a:pt x="2147490" y="124207"/>
                  </a:lnTo>
                  <a:lnTo>
                    <a:pt x="2140263" y="135653"/>
                  </a:lnTo>
                  <a:close/>
                </a:path>
                <a:path w="5749290" h="713740">
                  <a:moveTo>
                    <a:pt x="1968402" y="138010"/>
                  </a:moveTo>
                  <a:lnTo>
                    <a:pt x="1662734" y="72917"/>
                  </a:lnTo>
                  <a:lnTo>
                    <a:pt x="1700998" y="68081"/>
                  </a:lnTo>
                  <a:lnTo>
                    <a:pt x="1742973" y="64035"/>
                  </a:lnTo>
                  <a:lnTo>
                    <a:pt x="1985443" y="115669"/>
                  </a:lnTo>
                  <a:lnTo>
                    <a:pt x="1978244" y="127121"/>
                  </a:lnTo>
                  <a:lnTo>
                    <a:pt x="1967955" y="124930"/>
                  </a:lnTo>
                  <a:lnTo>
                    <a:pt x="1968402" y="138010"/>
                  </a:lnTo>
                  <a:close/>
                </a:path>
                <a:path w="5749290" h="713740">
                  <a:moveTo>
                    <a:pt x="2071691" y="147020"/>
                  </a:moveTo>
                  <a:lnTo>
                    <a:pt x="1993594" y="130389"/>
                  </a:lnTo>
                  <a:lnTo>
                    <a:pt x="1993371" y="117357"/>
                  </a:lnTo>
                  <a:lnTo>
                    <a:pt x="2095195" y="139041"/>
                  </a:lnTo>
                  <a:lnTo>
                    <a:pt x="2071691" y="147020"/>
                  </a:lnTo>
                  <a:close/>
                </a:path>
                <a:path w="5749290" h="713740">
                  <a:moveTo>
                    <a:pt x="1980153" y="140512"/>
                  </a:moveTo>
                  <a:lnTo>
                    <a:pt x="1975601" y="126558"/>
                  </a:lnTo>
                  <a:lnTo>
                    <a:pt x="1983304" y="128198"/>
                  </a:lnTo>
                  <a:lnTo>
                    <a:pt x="1980153" y="140512"/>
                  </a:lnTo>
                  <a:close/>
                </a:path>
                <a:path w="5749290" h="713740">
                  <a:moveTo>
                    <a:pt x="1985551" y="141661"/>
                  </a:moveTo>
                  <a:lnTo>
                    <a:pt x="1992413" y="130138"/>
                  </a:lnTo>
                  <a:lnTo>
                    <a:pt x="2002590" y="132305"/>
                  </a:lnTo>
                  <a:lnTo>
                    <a:pt x="2002296" y="133685"/>
                  </a:lnTo>
                  <a:lnTo>
                    <a:pt x="1985551" y="141661"/>
                  </a:lnTo>
                  <a:close/>
                </a:path>
                <a:path w="5749290" h="713740">
                  <a:moveTo>
                    <a:pt x="2002296" y="133685"/>
                  </a:moveTo>
                  <a:lnTo>
                    <a:pt x="2002590" y="132305"/>
                  </a:lnTo>
                  <a:lnTo>
                    <a:pt x="2004389" y="132688"/>
                  </a:lnTo>
                  <a:lnTo>
                    <a:pt x="2002296" y="133685"/>
                  </a:lnTo>
                  <a:close/>
                </a:path>
                <a:path w="5749290" h="713740">
                  <a:moveTo>
                    <a:pt x="2019961" y="148989"/>
                  </a:moveTo>
                  <a:lnTo>
                    <a:pt x="1999945" y="144727"/>
                  </a:lnTo>
                  <a:lnTo>
                    <a:pt x="2002296" y="133685"/>
                  </a:lnTo>
                  <a:lnTo>
                    <a:pt x="2004389" y="132688"/>
                  </a:lnTo>
                  <a:lnTo>
                    <a:pt x="2035229" y="139256"/>
                  </a:lnTo>
                  <a:lnTo>
                    <a:pt x="2019961" y="148989"/>
                  </a:lnTo>
                  <a:close/>
                </a:path>
                <a:path w="5749290" h="713740">
                  <a:moveTo>
                    <a:pt x="4326325" y="640131"/>
                  </a:moveTo>
                  <a:lnTo>
                    <a:pt x="4318903" y="638551"/>
                  </a:lnTo>
                  <a:lnTo>
                    <a:pt x="4321127" y="626039"/>
                  </a:lnTo>
                  <a:lnTo>
                    <a:pt x="4326325" y="640131"/>
                  </a:lnTo>
                  <a:close/>
                </a:path>
                <a:path w="5749290" h="713740">
                  <a:moveTo>
                    <a:pt x="1599675" y="72474"/>
                  </a:moveTo>
                  <a:lnTo>
                    <a:pt x="1577381" y="67726"/>
                  </a:lnTo>
                  <a:lnTo>
                    <a:pt x="1600521" y="59669"/>
                  </a:lnTo>
                  <a:lnTo>
                    <a:pt x="1599675" y="72474"/>
                  </a:lnTo>
                  <a:close/>
                </a:path>
                <a:path w="5749290" h="713740">
                  <a:moveTo>
                    <a:pt x="1944841" y="145977"/>
                  </a:moveTo>
                  <a:lnTo>
                    <a:pt x="1607012" y="74036"/>
                  </a:lnTo>
                  <a:lnTo>
                    <a:pt x="1617838" y="63357"/>
                  </a:lnTo>
                  <a:lnTo>
                    <a:pt x="1976555" y="139746"/>
                  </a:lnTo>
                  <a:lnTo>
                    <a:pt x="1944841" y="145977"/>
                  </a:lnTo>
                  <a:close/>
                </a:path>
                <a:path w="5749290" h="713740">
                  <a:moveTo>
                    <a:pt x="4240916" y="634928"/>
                  </a:moveTo>
                  <a:lnTo>
                    <a:pt x="4239117" y="634545"/>
                  </a:lnTo>
                  <a:lnTo>
                    <a:pt x="4241762" y="622123"/>
                  </a:lnTo>
                  <a:lnTo>
                    <a:pt x="4245361" y="622890"/>
                  </a:lnTo>
                  <a:lnTo>
                    <a:pt x="4240916" y="634928"/>
                  </a:lnTo>
                  <a:close/>
                </a:path>
                <a:path w="5749290" h="713740">
                  <a:moveTo>
                    <a:pt x="4323680" y="652553"/>
                  </a:moveTo>
                  <a:lnTo>
                    <a:pt x="4310132" y="636683"/>
                  </a:lnTo>
                  <a:lnTo>
                    <a:pt x="4322727" y="639365"/>
                  </a:lnTo>
                  <a:lnTo>
                    <a:pt x="4323680" y="652553"/>
                  </a:lnTo>
                  <a:close/>
                </a:path>
                <a:path w="5749290" h="713740">
                  <a:moveTo>
                    <a:pt x="4364217" y="674170"/>
                  </a:moveTo>
                  <a:lnTo>
                    <a:pt x="4339028" y="668806"/>
                  </a:lnTo>
                  <a:lnTo>
                    <a:pt x="4342460" y="656552"/>
                  </a:lnTo>
                  <a:lnTo>
                    <a:pt x="4350669" y="658300"/>
                  </a:lnTo>
                  <a:lnTo>
                    <a:pt x="4355113" y="646262"/>
                  </a:lnTo>
                  <a:lnTo>
                    <a:pt x="4364217" y="674170"/>
                  </a:lnTo>
                  <a:close/>
                </a:path>
                <a:path w="5749290" h="713740">
                  <a:moveTo>
                    <a:pt x="4384253" y="654032"/>
                  </a:moveTo>
                  <a:lnTo>
                    <a:pt x="4383900" y="652392"/>
                  </a:lnTo>
                  <a:lnTo>
                    <a:pt x="4385700" y="652775"/>
                  </a:lnTo>
                  <a:lnTo>
                    <a:pt x="4384253" y="654032"/>
                  </a:lnTo>
                  <a:close/>
                </a:path>
                <a:path w="5749290" h="713740">
                  <a:moveTo>
                    <a:pt x="4411842" y="671327"/>
                  </a:moveTo>
                  <a:lnTo>
                    <a:pt x="4386822" y="665999"/>
                  </a:lnTo>
                  <a:lnTo>
                    <a:pt x="4396045" y="654978"/>
                  </a:lnTo>
                  <a:lnTo>
                    <a:pt x="4410889" y="658139"/>
                  </a:lnTo>
                  <a:lnTo>
                    <a:pt x="4411842" y="671327"/>
                  </a:lnTo>
                  <a:close/>
                </a:path>
                <a:path w="5749290" h="713740">
                  <a:moveTo>
                    <a:pt x="4386822" y="665999"/>
                  </a:moveTo>
                  <a:lnTo>
                    <a:pt x="4373693" y="663203"/>
                  </a:lnTo>
                  <a:lnTo>
                    <a:pt x="4384253" y="654032"/>
                  </a:lnTo>
                  <a:lnTo>
                    <a:pt x="4386822" y="665999"/>
                  </a:lnTo>
                  <a:close/>
                </a:path>
                <a:path w="5749290" h="713740">
                  <a:moveTo>
                    <a:pt x="1647622" y="147608"/>
                  </a:moveTo>
                  <a:lnTo>
                    <a:pt x="1356150" y="85539"/>
                  </a:lnTo>
                  <a:lnTo>
                    <a:pt x="1383243" y="78315"/>
                  </a:lnTo>
                  <a:lnTo>
                    <a:pt x="1412493" y="71567"/>
                  </a:lnTo>
                  <a:lnTo>
                    <a:pt x="1487020" y="87438"/>
                  </a:lnTo>
                  <a:lnTo>
                    <a:pt x="1496552" y="76483"/>
                  </a:lnTo>
                  <a:lnTo>
                    <a:pt x="1506422" y="65600"/>
                  </a:lnTo>
                  <a:lnTo>
                    <a:pt x="1520509" y="55615"/>
                  </a:lnTo>
                  <a:lnTo>
                    <a:pt x="1514266" y="67270"/>
                  </a:lnTo>
                  <a:lnTo>
                    <a:pt x="1846697" y="138062"/>
                  </a:lnTo>
                  <a:lnTo>
                    <a:pt x="1828056" y="147077"/>
                  </a:lnTo>
                  <a:lnTo>
                    <a:pt x="1786899" y="138313"/>
                  </a:lnTo>
                  <a:lnTo>
                    <a:pt x="1731232" y="152428"/>
                  </a:lnTo>
                  <a:lnTo>
                    <a:pt x="1666460" y="138635"/>
                  </a:lnTo>
                  <a:lnTo>
                    <a:pt x="1647622" y="147608"/>
                  </a:lnTo>
                  <a:close/>
                </a:path>
                <a:path w="5749290" h="713740">
                  <a:moveTo>
                    <a:pt x="1857068" y="153255"/>
                  </a:moveTo>
                  <a:lnTo>
                    <a:pt x="1861512" y="141217"/>
                  </a:lnTo>
                  <a:lnTo>
                    <a:pt x="1514266" y="67270"/>
                  </a:lnTo>
                  <a:lnTo>
                    <a:pt x="1540441" y="59860"/>
                  </a:lnTo>
                  <a:lnTo>
                    <a:pt x="1916785" y="140002"/>
                  </a:lnTo>
                  <a:lnTo>
                    <a:pt x="1857068" y="153255"/>
                  </a:lnTo>
                  <a:close/>
                </a:path>
                <a:path w="5749290" h="713740">
                  <a:moveTo>
                    <a:pt x="4139315" y="626277"/>
                  </a:moveTo>
                  <a:lnTo>
                    <a:pt x="4131613" y="624636"/>
                  </a:lnTo>
                  <a:lnTo>
                    <a:pt x="4143760" y="614238"/>
                  </a:lnTo>
                  <a:lnTo>
                    <a:pt x="4139315" y="626277"/>
                  </a:lnTo>
                  <a:close/>
                </a:path>
                <a:path w="5749290" h="713740">
                  <a:moveTo>
                    <a:pt x="4153709" y="629342"/>
                  </a:moveTo>
                  <a:lnTo>
                    <a:pt x="4148311" y="628192"/>
                  </a:lnTo>
                  <a:lnTo>
                    <a:pt x="4152756" y="616154"/>
                  </a:lnTo>
                  <a:lnTo>
                    <a:pt x="4161752" y="618070"/>
                  </a:lnTo>
                  <a:lnTo>
                    <a:pt x="4153709" y="629342"/>
                  </a:lnTo>
                  <a:close/>
                </a:path>
                <a:path w="5749290" h="713740">
                  <a:moveTo>
                    <a:pt x="4204986" y="640261"/>
                  </a:moveTo>
                  <a:lnTo>
                    <a:pt x="4175468" y="633976"/>
                  </a:lnTo>
                  <a:lnTo>
                    <a:pt x="4181543" y="622284"/>
                  </a:lnTo>
                  <a:lnTo>
                    <a:pt x="4194081" y="624955"/>
                  </a:lnTo>
                  <a:lnTo>
                    <a:pt x="4204986" y="640261"/>
                  </a:lnTo>
                  <a:close/>
                </a:path>
                <a:path w="5749290" h="713740">
                  <a:moveTo>
                    <a:pt x="4279654" y="656162"/>
                  </a:moveTo>
                  <a:lnTo>
                    <a:pt x="4241870" y="648116"/>
                  </a:lnTo>
                  <a:lnTo>
                    <a:pt x="4252275" y="637347"/>
                  </a:lnTo>
                  <a:lnTo>
                    <a:pt x="4284857" y="644285"/>
                  </a:lnTo>
                  <a:lnTo>
                    <a:pt x="4279654" y="656162"/>
                  </a:lnTo>
                  <a:close/>
                </a:path>
                <a:path w="5749290" h="713740">
                  <a:moveTo>
                    <a:pt x="4304843" y="661526"/>
                  </a:moveTo>
                  <a:lnTo>
                    <a:pt x="4294272" y="659275"/>
                  </a:lnTo>
                  <a:lnTo>
                    <a:pt x="4302793" y="648105"/>
                  </a:lnTo>
                  <a:lnTo>
                    <a:pt x="4304843" y="661526"/>
                  </a:lnTo>
                  <a:close/>
                </a:path>
                <a:path w="5749290" h="713740">
                  <a:moveTo>
                    <a:pt x="4339028" y="668806"/>
                  </a:moveTo>
                  <a:lnTo>
                    <a:pt x="4318562" y="664447"/>
                  </a:lnTo>
                  <a:lnTo>
                    <a:pt x="4331524" y="654223"/>
                  </a:lnTo>
                  <a:lnTo>
                    <a:pt x="4339028" y="668806"/>
                  </a:lnTo>
                  <a:close/>
                </a:path>
                <a:path w="5749290" h="713740">
                  <a:moveTo>
                    <a:pt x="4369721" y="701311"/>
                  </a:moveTo>
                  <a:lnTo>
                    <a:pt x="4269865" y="680047"/>
                  </a:lnTo>
                  <a:lnTo>
                    <a:pt x="4272454" y="667614"/>
                  </a:lnTo>
                  <a:lnTo>
                    <a:pt x="4099084" y="630694"/>
                  </a:lnTo>
                  <a:lnTo>
                    <a:pt x="4099733" y="617848"/>
                  </a:lnTo>
                  <a:lnTo>
                    <a:pt x="4370542" y="675517"/>
                  </a:lnTo>
                  <a:lnTo>
                    <a:pt x="4372934" y="663041"/>
                  </a:lnTo>
                  <a:lnTo>
                    <a:pt x="4415440" y="672093"/>
                  </a:lnTo>
                  <a:lnTo>
                    <a:pt x="4401831" y="682180"/>
                  </a:lnTo>
                  <a:lnTo>
                    <a:pt x="4383330" y="691225"/>
                  </a:lnTo>
                  <a:lnTo>
                    <a:pt x="4369721" y="701311"/>
                  </a:lnTo>
                  <a:close/>
                </a:path>
                <a:path w="5749290" h="713740">
                  <a:moveTo>
                    <a:pt x="4428988" y="687963"/>
                  </a:moveTo>
                  <a:lnTo>
                    <a:pt x="4419992" y="686047"/>
                  </a:lnTo>
                  <a:lnTo>
                    <a:pt x="4415440" y="672093"/>
                  </a:lnTo>
                  <a:lnTo>
                    <a:pt x="4429834" y="675158"/>
                  </a:lnTo>
                  <a:lnTo>
                    <a:pt x="4428988" y="687963"/>
                  </a:lnTo>
                  <a:close/>
                </a:path>
                <a:path w="5749290" h="713740">
                  <a:moveTo>
                    <a:pt x="4441583" y="690645"/>
                  </a:moveTo>
                  <a:lnTo>
                    <a:pt x="4432586" y="688729"/>
                  </a:lnTo>
                  <a:lnTo>
                    <a:pt x="4447826" y="678990"/>
                  </a:lnTo>
                  <a:lnTo>
                    <a:pt x="4441583" y="690645"/>
                  </a:lnTo>
                  <a:close/>
                </a:path>
                <a:path w="5749290" h="713740">
                  <a:moveTo>
                    <a:pt x="4479366" y="698691"/>
                  </a:moveTo>
                  <a:lnTo>
                    <a:pt x="4451787" y="692818"/>
                  </a:lnTo>
                  <a:lnTo>
                    <a:pt x="4465144" y="682677"/>
                  </a:lnTo>
                  <a:lnTo>
                    <a:pt x="4474842" y="684743"/>
                  </a:lnTo>
                  <a:lnTo>
                    <a:pt x="4479366" y="698691"/>
                  </a:lnTo>
                  <a:close/>
                </a:path>
                <a:path w="5749290" h="713740">
                  <a:moveTo>
                    <a:pt x="4497470" y="702546"/>
                  </a:moveTo>
                  <a:lnTo>
                    <a:pt x="4488586" y="700654"/>
                  </a:lnTo>
                  <a:lnTo>
                    <a:pt x="4494296" y="688885"/>
                  </a:lnTo>
                  <a:lnTo>
                    <a:pt x="4503601" y="690867"/>
                  </a:lnTo>
                  <a:lnTo>
                    <a:pt x="4497470" y="702546"/>
                  </a:lnTo>
                  <a:close/>
                </a:path>
                <a:path w="5749290" h="713740">
                  <a:moveTo>
                    <a:pt x="4509952" y="705204"/>
                  </a:moveTo>
                  <a:lnTo>
                    <a:pt x="4512597" y="692783"/>
                  </a:lnTo>
                  <a:lnTo>
                    <a:pt x="4514396" y="693166"/>
                  </a:lnTo>
                  <a:lnTo>
                    <a:pt x="4509952" y="705204"/>
                  </a:lnTo>
                  <a:close/>
                </a:path>
                <a:path w="5749290" h="713740">
                  <a:moveTo>
                    <a:pt x="4517148" y="706737"/>
                  </a:moveTo>
                  <a:lnTo>
                    <a:pt x="4514396" y="693166"/>
                  </a:lnTo>
                  <a:lnTo>
                    <a:pt x="4523392" y="695081"/>
                  </a:lnTo>
                  <a:lnTo>
                    <a:pt x="4517148" y="706737"/>
                  </a:lnTo>
                  <a:close/>
                </a:path>
                <a:path w="5749290" h="713740">
                  <a:moveTo>
                    <a:pt x="4531543" y="709802"/>
                  </a:moveTo>
                  <a:lnTo>
                    <a:pt x="4522546" y="707886"/>
                  </a:lnTo>
                  <a:lnTo>
                    <a:pt x="4526991" y="695848"/>
                  </a:lnTo>
                  <a:lnTo>
                    <a:pt x="4532388" y="696997"/>
                  </a:lnTo>
                  <a:lnTo>
                    <a:pt x="4531543" y="709802"/>
                  </a:lnTo>
                  <a:close/>
                </a:path>
                <a:path w="5749290" h="713740">
                  <a:moveTo>
                    <a:pt x="4309931" y="662609"/>
                  </a:moveTo>
                  <a:lnTo>
                    <a:pt x="4307542" y="662101"/>
                  </a:lnTo>
                  <a:lnTo>
                    <a:pt x="4307488" y="649105"/>
                  </a:lnTo>
                  <a:lnTo>
                    <a:pt x="4309931" y="662609"/>
                  </a:lnTo>
                  <a:close/>
                </a:path>
                <a:path w="5749290" h="713740">
                  <a:moveTo>
                    <a:pt x="3891977" y="586591"/>
                  </a:moveTo>
                  <a:lnTo>
                    <a:pt x="3884780" y="585058"/>
                  </a:lnTo>
                  <a:lnTo>
                    <a:pt x="3894622" y="574169"/>
                  </a:lnTo>
                  <a:lnTo>
                    <a:pt x="3891977" y="586591"/>
                  </a:lnTo>
                  <a:close/>
                </a:path>
                <a:path w="5749290" h="713740">
                  <a:moveTo>
                    <a:pt x="4039513" y="618008"/>
                  </a:moveTo>
                  <a:lnTo>
                    <a:pt x="4019722" y="613794"/>
                  </a:lnTo>
                  <a:lnTo>
                    <a:pt x="4031644" y="603348"/>
                  </a:lnTo>
                  <a:lnTo>
                    <a:pt x="4038560" y="604821"/>
                  </a:lnTo>
                  <a:lnTo>
                    <a:pt x="4039513" y="618008"/>
                  </a:lnTo>
                  <a:close/>
                </a:path>
                <a:path w="5749290" h="713740">
                  <a:moveTo>
                    <a:pt x="4060232" y="622421"/>
                  </a:moveTo>
                  <a:lnTo>
                    <a:pt x="4043111" y="618775"/>
                  </a:lnTo>
                  <a:lnTo>
                    <a:pt x="4045757" y="606353"/>
                  </a:lnTo>
                  <a:lnTo>
                    <a:pt x="4060825" y="609562"/>
                  </a:lnTo>
                  <a:lnTo>
                    <a:pt x="4060232" y="622421"/>
                  </a:lnTo>
                  <a:close/>
                </a:path>
                <a:path w="5749290" h="713740">
                  <a:moveTo>
                    <a:pt x="4080895" y="626821"/>
                  </a:moveTo>
                  <a:lnTo>
                    <a:pt x="4071899" y="624905"/>
                  </a:lnTo>
                  <a:lnTo>
                    <a:pt x="4074544" y="612484"/>
                  </a:lnTo>
                  <a:lnTo>
                    <a:pt x="4076343" y="612867"/>
                  </a:lnTo>
                  <a:lnTo>
                    <a:pt x="4080895" y="626821"/>
                  </a:lnTo>
                  <a:close/>
                </a:path>
                <a:path w="5749290" h="713740">
                  <a:moveTo>
                    <a:pt x="4427046" y="700534"/>
                  </a:moveTo>
                  <a:lnTo>
                    <a:pt x="4414058" y="697768"/>
                  </a:lnTo>
                  <a:lnTo>
                    <a:pt x="4409197" y="683748"/>
                  </a:lnTo>
                  <a:lnTo>
                    <a:pt x="4436185" y="689495"/>
                  </a:lnTo>
                  <a:lnTo>
                    <a:pt x="4427046" y="700534"/>
                  </a:lnTo>
                  <a:close/>
                </a:path>
                <a:path w="5749290" h="713740">
                  <a:moveTo>
                    <a:pt x="4440905" y="703485"/>
                  </a:moveTo>
                  <a:lnTo>
                    <a:pt x="4431740" y="701534"/>
                  </a:lnTo>
                  <a:lnTo>
                    <a:pt x="4436185" y="689495"/>
                  </a:lnTo>
                  <a:lnTo>
                    <a:pt x="4445631" y="691507"/>
                  </a:lnTo>
                  <a:lnTo>
                    <a:pt x="4440905" y="703485"/>
                  </a:lnTo>
                  <a:close/>
                </a:path>
                <a:path w="5749290" h="713740">
                  <a:moveTo>
                    <a:pt x="4464857" y="708586"/>
                  </a:moveTo>
                  <a:lnTo>
                    <a:pt x="4451532" y="705748"/>
                  </a:lnTo>
                  <a:lnTo>
                    <a:pt x="4454177" y="693327"/>
                  </a:lnTo>
                  <a:lnTo>
                    <a:pt x="4473968" y="697541"/>
                  </a:lnTo>
                  <a:lnTo>
                    <a:pt x="4464857" y="708586"/>
                  </a:lnTo>
                  <a:close/>
                </a:path>
                <a:path w="5749290" h="713740">
                  <a:moveTo>
                    <a:pt x="4474922" y="710729"/>
                  </a:moveTo>
                  <a:lnTo>
                    <a:pt x="4473968" y="697541"/>
                  </a:lnTo>
                  <a:lnTo>
                    <a:pt x="4474924" y="697745"/>
                  </a:lnTo>
                  <a:lnTo>
                    <a:pt x="4474922" y="710729"/>
                  </a:lnTo>
                  <a:close/>
                </a:path>
                <a:path w="5749290" h="713740">
                  <a:moveTo>
                    <a:pt x="4486625" y="705311"/>
                  </a:moveTo>
                  <a:lnTo>
                    <a:pt x="4487209" y="700361"/>
                  </a:lnTo>
                  <a:lnTo>
                    <a:pt x="4488362" y="700607"/>
                  </a:lnTo>
                  <a:lnTo>
                    <a:pt x="4486625" y="705311"/>
                  </a:lnTo>
                  <a:close/>
                </a:path>
                <a:path w="5749290" h="713740">
                  <a:moveTo>
                    <a:pt x="4487404" y="713387"/>
                  </a:moveTo>
                  <a:lnTo>
                    <a:pt x="4485716" y="713028"/>
                  </a:lnTo>
                  <a:lnTo>
                    <a:pt x="4491847" y="701349"/>
                  </a:lnTo>
                  <a:lnTo>
                    <a:pt x="4493760" y="701756"/>
                  </a:lnTo>
                  <a:lnTo>
                    <a:pt x="4487404" y="713387"/>
                  </a:lnTo>
                  <a:close/>
                </a:path>
                <a:path w="5749290" h="713740">
                  <a:moveTo>
                    <a:pt x="4485716" y="713028"/>
                  </a:moveTo>
                  <a:lnTo>
                    <a:pt x="4483918" y="712645"/>
                  </a:lnTo>
                  <a:lnTo>
                    <a:pt x="4486625" y="705311"/>
                  </a:lnTo>
                  <a:lnTo>
                    <a:pt x="4485716" y="713028"/>
                  </a:lnTo>
                  <a:close/>
                </a:path>
                <a:path w="5749290" h="713740">
                  <a:moveTo>
                    <a:pt x="1476590" y="85217"/>
                  </a:moveTo>
                  <a:lnTo>
                    <a:pt x="1440128" y="77452"/>
                  </a:lnTo>
                  <a:lnTo>
                    <a:pt x="1470239" y="70880"/>
                  </a:lnTo>
                  <a:lnTo>
                    <a:pt x="1476590" y="85217"/>
                  </a:lnTo>
                  <a:close/>
                </a:path>
                <a:path w="5749290" h="713740">
                  <a:moveTo>
                    <a:pt x="1798647" y="153799"/>
                  </a:moveTo>
                  <a:lnTo>
                    <a:pt x="1777057" y="149202"/>
                  </a:lnTo>
                  <a:lnTo>
                    <a:pt x="1786899" y="138313"/>
                  </a:lnTo>
                  <a:lnTo>
                    <a:pt x="1797694" y="140612"/>
                  </a:lnTo>
                  <a:lnTo>
                    <a:pt x="1798647" y="153799"/>
                  </a:lnTo>
                  <a:close/>
                </a:path>
                <a:path w="5749290" h="713740">
                  <a:moveTo>
                    <a:pt x="3775136" y="587679"/>
                  </a:moveTo>
                  <a:lnTo>
                    <a:pt x="3723803" y="576747"/>
                  </a:lnTo>
                  <a:lnTo>
                    <a:pt x="3740001" y="554227"/>
                  </a:lnTo>
                  <a:lnTo>
                    <a:pt x="3749840" y="556322"/>
                  </a:lnTo>
                  <a:lnTo>
                    <a:pt x="3751721" y="569708"/>
                  </a:lnTo>
                  <a:lnTo>
                    <a:pt x="3768195" y="573216"/>
                  </a:lnTo>
                  <a:lnTo>
                    <a:pt x="3775136" y="587679"/>
                  </a:lnTo>
                  <a:close/>
                </a:path>
                <a:path w="5749290" h="713740">
                  <a:moveTo>
                    <a:pt x="3831758" y="586752"/>
                  </a:moveTo>
                  <a:lnTo>
                    <a:pt x="3799147" y="579807"/>
                  </a:lnTo>
                  <a:lnTo>
                    <a:pt x="3817732" y="570780"/>
                  </a:lnTo>
                  <a:lnTo>
                    <a:pt x="3836202" y="574713"/>
                  </a:lnTo>
                  <a:lnTo>
                    <a:pt x="3831758" y="586752"/>
                  </a:lnTo>
                  <a:close/>
                </a:path>
                <a:path w="5749290" h="713740">
                  <a:moveTo>
                    <a:pt x="3856694" y="592062"/>
                  </a:moveTo>
                  <a:lnTo>
                    <a:pt x="3849750" y="590583"/>
                  </a:lnTo>
                  <a:lnTo>
                    <a:pt x="3843399" y="576246"/>
                  </a:lnTo>
                  <a:lnTo>
                    <a:pt x="3854869" y="578688"/>
                  </a:lnTo>
                  <a:lnTo>
                    <a:pt x="3856694" y="592062"/>
                  </a:lnTo>
                  <a:close/>
                </a:path>
                <a:path w="5749290" h="713740">
                  <a:moveTo>
                    <a:pt x="3877694" y="596534"/>
                  </a:moveTo>
                  <a:lnTo>
                    <a:pt x="3864987" y="593828"/>
                  </a:lnTo>
                  <a:lnTo>
                    <a:pt x="3873985" y="582759"/>
                  </a:lnTo>
                  <a:lnTo>
                    <a:pt x="3877694" y="596534"/>
                  </a:lnTo>
                  <a:close/>
                </a:path>
                <a:path w="5749290" h="713740">
                  <a:moveTo>
                    <a:pt x="3946907" y="611273"/>
                  </a:moveTo>
                  <a:lnTo>
                    <a:pt x="3937236" y="609213"/>
                  </a:lnTo>
                  <a:lnTo>
                    <a:pt x="3949552" y="598851"/>
                  </a:lnTo>
                  <a:lnTo>
                    <a:pt x="3946907" y="611273"/>
                  </a:lnTo>
                  <a:close/>
                </a:path>
                <a:path w="5749290" h="713740">
                  <a:moveTo>
                    <a:pt x="4087246" y="641158"/>
                  </a:moveTo>
                  <a:lnTo>
                    <a:pt x="3995992" y="621725"/>
                  </a:lnTo>
                  <a:lnTo>
                    <a:pt x="4014324" y="612645"/>
                  </a:lnTo>
                  <a:lnTo>
                    <a:pt x="4093489" y="629503"/>
                  </a:lnTo>
                  <a:lnTo>
                    <a:pt x="4092607" y="633644"/>
                  </a:lnTo>
                  <a:lnTo>
                    <a:pt x="4087246" y="641158"/>
                  </a:lnTo>
                  <a:close/>
                </a:path>
                <a:path w="5749290" h="713740">
                  <a:moveTo>
                    <a:pt x="4090844" y="641924"/>
                  </a:moveTo>
                  <a:lnTo>
                    <a:pt x="4092607" y="633644"/>
                  </a:lnTo>
                  <a:lnTo>
                    <a:pt x="4095289" y="629886"/>
                  </a:lnTo>
                  <a:lnTo>
                    <a:pt x="4097088" y="630269"/>
                  </a:lnTo>
                  <a:lnTo>
                    <a:pt x="4090844" y="641924"/>
                  </a:lnTo>
                  <a:close/>
                </a:path>
                <a:path w="5749290" h="713740">
                  <a:moveTo>
                    <a:pt x="4143975" y="666223"/>
                  </a:moveTo>
                  <a:lnTo>
                    <a:pt x="4089998" y="654729"/>
                  </a:lnTo>
                  <a:lnTo>
                    <a:pt x="4099756" y="643822"/>
                  </a:lnTo>
                  <a:lnTo>
                    <a:pt x="4102260" y="631371"/>
                  </a:lnTo>
                  <a:lnTo>
                    <a:pt x="4152863" y="642147"/>
                  </a:lnTo>
                  <a:lnTo>
                    <a:pt x="4143021" y="653035"/>
                  </a:lnTo>
                  <a:lnTo>
                    <a:pt x="4141222" y="652652"/>
                  </a:lnTo>
                  <a:lnTo>
                    <a:pt x="4143975" y="666223"/>
                  </a:lnTo>
                  <a:close/>
                </a:path>
                <a:path w="5749290" h="713740">
                  <a:moveTo>
                    <a:pt x="4186202" y="662231"/>
                  </a:moveTo>
                  <a:lnTo>
                    <a:pt x="4152186" y="654987"/>
                  </a:lnTo>
                  <a:lnTo>
                    <a:pt x="4158261" y="643296"/>
                  </a:lnTo>
                  <a:lnTo>
                    <a:pt x="4194245" y="650959"/>
                  </a:lnTo>
                  <a:lnTo>
                    <a:pt x="4186202" y="662231"/>
                  </a:lnTo>
                  <a:close/>
                </a:path>
                <a:path w="5749290" h="713740">
                  <a:moveTo>
                    <a:pt x="4202188" y="662812"/>
                  </a:moveTo>
                  <a:lnTo>
                    <a:pt x="4201442" y="652491"/>
                  </a:lnTo>
                  <a:lnTo>
                    <a:pt x="4209538" y="654216"/>
                  </a:lnTo>
                  <a:lnTo>
                    <a:pt x="4202188" y="662812"/>
                  </a:lnTo>
                  <a:close/>
                </a:path>
                <a:path w="5749290" h="713740">
                  <a:moveTo>
                    <a:pt x="4233935" y="685380"/>
                  </a:moveTo>
                  <a:lnTo>
                    <a:pt x="4221338" y="682690"/>
                  </a:lnTo>
                  <a:lnTo>
                    <a:pt x="4216789" y="668744"/>
                  </a:lnTo>
                  <a:lnTo>
                    <a:pt x="4214989" y="668361"/>
                  </a:lnTo>
                  <a:lnTo>
                    <a:pt x="4223032" y="657089"/>
                  </a:lnTo>
                  <a:lnTo>
                    <a:pt x="4257667" y="664465"/>
                  </a:lnTo>
                  <a:lnTo>
                    <a:pt x="4245295" y="674815"/>
                  </a:lnTo>
                  <a:lnTo>
                    <a:pt x="4233935" y="685380"/>
                  </a:lnTo>
                  <a:close/>
                </a:path>
                <a:path w="5749290" h="713740">
                  <a:moveTo>
                    <a:pt x="4399042" y="707555"/>
                  </a:moveTo>
                  <a:lnTo>
                    <a:pt x="4396709" y="707058"/>
                  </a:lnTo>
                  <a:lnTo>
                    <a:pt x="4392157" y="693104"/>
                  </a:lnTo>
                  <a:lnTo>
                    <a:pt x="4396430" y="694014"/>
                  </a:lnTo>
                  <a:lnTo>
                    <a:pt x="4399042" y="707555"/>
                  </a:lnTo>
                  <a:close/>
                </a:path>
                <a:path w="5749290" h="713740">
                  <a:moveTo>
                    <a:pt x="4402106" y="708208"/>
                  </a:moveTo>
                  <a:lnTo>
                    <a:pt x="4399042" y="707555"/>
                  </a:lnTo>
                  <a:lnTo>
                    <a:pt x="4404752" y="695786"/>
                  </a:lnTo>
                  <a:lnTo>
                    <a:pt x="4402106" y="708208"/>
                  </a:lnTo>
                  <a:close/>
                </a:path>
                <a:path w="5749290" h="713740">
                  <a:moveTo>
                    <a:pt x="4202395" y="665679"/>
                  </a:moveTo>
                  <a:lnTo>
                    <a:pt x="4200146" y="665200"/>
                  </a:lnTo>
                  <a:lnTo>
                    <a:pt x="4202188" y="662812"/>
                  </a:lnTo>
                  <a:lnTo>
                    <a:pt x="4202395" y="665679"/>
                  </a:lnTo>
                  <a:close/>
                </a:path>
                <a:path w="5749290" h="713740">
                  <a:moveTo>
                    <a:pt x="3550234" y="539786"/>
                  </a:moveTo>
                  <a:lnTo>
                    <a:pt x="3538764" y="537343"/>
                  </a:lnTo>
                  <a:lnTo>
                    <a:pt x="3544924" y="525670"/>
                  </a:lnTo>
                  <a:lnTo>
                    <a:pt x="3552879" y="527364"/>
                  </a:lnTo>
                  <a:lnTo>
                    <a:pt x="3550234" y="539786"/>
                  </a:lnTo>
                  <a:close/>
                </a:path>
                <a:path w="5749290" h="713740">
                  <a:moveTo>
                    <a:pt x="3571825" y="544384"/>
                  </a:moveTo>
                  <a:lnTo>
                    <a:pt x="3569998" y="543994"/>
                  </a:lnTo>
                  <a:lnTo>
                    <a:pt x="3574470" y="531962"/>
                  </a:lnTo>
                  <a:lnTo>
                    <a:pt x="3571825" y="544384"/>
                  </a:lnTo>
                  <a:close/>
                </a:path>
                <a:path w="5749290" h="713740">
                  <a:moveTo>
                    <a:pt x="3604576" y="551358"/>
                  </a:moveTo>
                  <a:lnTo>
                    <a:pt x="3580819" y="546291"/>
                  </a:lnTo>
                  <a:lnTo>
                    <a:pt x="3578068" y="532728"/>
                  </a:lnTo>
                  <a:lnTo>
                    <a:pt x="3597635" y="536895"/>
                  </a:lnTo>
                  <a:lnTo>
                    <a:pt x="3604576" y="551358"/>
                  </a:lnTo>
                  <a:close/>
                </a:path>
                <a:path w="5749290" h="713740">
                  <a:moveTo>
                    <a:pt x="3612731" y="544996"/>
                  </a:moveTo>
                  <a:lnTo>
                    <a:pt x="3614615" y="540511"/>
                  </a:lnTo>
                  <a:lnTo>
                    <a:pt x="3617651" y="541158"/>
                  </a:lnTo>
                  <a:lnTo>
                    <a:pt x="3612731" y="544996"/>
                  </a:lnTo>
                  <a:close/>
                </a:path>
                <a:path w="5749290" h="713740">
                  <a:moveTo>
                    <a:pt x="3706766" y="573119"/>
                  </a:moveTo>
                  <a:lnTo>
                    <a:pt x="3652789" y="561617"/>
                  </a:lnTo>
                  <a:lnTo>
                    <a:pt x="3651836" y="548437"/>
                  </a:lnTo>
                  <a:lnTo>
                    <a:pt x="3714809" y="561847"/>
                  </a:lnTo>
                  <a:lnTo>
                    <a:pt x="3706766" y="573119"/>
                  </a:lnTo>
                  <a:close/>
                </a:path>
                <a:path w="5749290" h="713740">
                  <a:moveTo>
                    <a:pt x="3904679" y="615265"/>
                  </a:moveTo>
                  <a:lnTo>
                    <a:pt x="3775136" y="587679"/>
                  </a:lnTo>
                  <a:lnTo>
                    <a:pt x="3777641" y="575227"/>
                  </a:lnTo>
                  <a:lnTo>
                    <a:pt x="3900128" y="601311"/>
                  </a:lnTo>
                  <a:lnTo>
                    <a:pt x="3904679" y="615265"/>
                  </a:lnTo>
                  <a:close/>
                </a:path>
                <a:path w="5749290" h="713740">
                  <a:moveTo>
                    <a:pt x="4089998" y="654729"/>
                  </a:moveTo>
                  <a:lnTo>
                    <a:pt x="3908278" y="616031"/>
                  </a:lnTo>
                  <a:lnTo>
                    <a:pt x="3918570" y="605238"/>
                  </a:lnTo>
                  <a:lnTo>
                    <a:pt x="4090844" y="641924"/>
                  </a:lnTo>
                  <a:lnTo>
                    <a:pt x="4089998" y="654729"/>
                  </a:lnTo>
                  <a:close/>
                </a:path>
                <a:path w="5749290" h="713740">
                  <a:moveTo>
                    <a:pt x="4147572" y="666989"/>
                  </a:moveTo>
                  <a:lnTo>
                    <a:pt x="4143975" y="666223"/>
                  </a:lnTo>
                  <a:lnTo>
                    <a:pt x="4148419" y="654185"/>
                  </a:lnTo>
                  <a:lnTo>
                    <a:pt x="4147573" y="666982"/>
                  </a:lnTo>
                  <a:close/>
                </a:path>
                <a:path w="5749290" h="713740">
                  <a:moveTo>
                    <a:pt x="4149371" y="667372"/>
                  </a:moveTo>
                  <a:lnTo>
                    <a:pt x="4147573" y="666989"/>
                  </a:lnTo>
                  <a:lnTo>
                    <a:pt x="4150217" y="654568"/>
                  </a:lnTo>
                  <a:lnTo>
                    <a:pt x="4149371" y="667372"/>
                  </a:lnTo>
                  <a:close/>
                </a:path>
                <a:path w="5749290" h="713740">
                  <a:moveTo>
                    <a:pt x="4160167" y="669671"/>
                  </a:moveTo>
                  <a:lnTo>
                    <a:pt x="4155500" y="668670"/>
                  </a:lnTo>
                  <a:lnTo>
                    <a:pt x="4153817" y="655334"/>
                  </a:lnTo>
                  <a:lnTo>
                    <a:pt x="4162813" y="657250"/>
                  </a:lnTo>
                  <a:lnTo>
                    <a:pt x="4160167" y="669671"/>
                  </a:lnTo>
                  <a:close/>
                </a:path>
                <a:path w="5749290" h="713740">
                  <a:moveTo>
                    <a:pt x="4165762" y="670863"/>
                  </a:moveTo>
                  <a:lnTo>
                    <a:pt x="4162813" y="657250"/>
                  </a:lnTo>
                  <a:lnTo>
                    <a:pt x="4169784" y="658735"/>
                  </a:lnTo>
                  <a:lnTo>
                    <a:pt x="4165762" y="670863"/>
                  </a:lnTo>
                  <a:close/>
                </a:path>
                <a:path w="5749290" h="713740">
                  <a:moveTo>
                    <a:pt x="4214144" y="681166"/>
                  </a:moveTo>
                  <a:lnTo>
                    <a:pt x="4205993" y="666445"/>
                  </a:lnTo>
                  <a:lnTo>
                    <a:pt x="4216789" y="668744"/>
                  </a:lnTo>
                  <a:lnTo>
                    <a:pt x="4214144" y="681166"/>
                  </a:lnTo>
                  <a:close/>
                </a:path>
                <a:path w="5749290" h="713740">
                  <a:moveTo>
                    <a:pt x="4297666" y="698952"/>
                  </a:moveTo>
                  <a:lnTo>
                    <a:pt x="4275316" y="694185"/>
                  </a:lnTo>
                  <a:lnTo>
                    <a:pt x="4274363" y="681005"/>
                  </a:lnTo>
                  <a:lnTo>
                    <a:pt x="4306749" y="687901"/>
                  </a:lnTo>
                  <a:lnTo>
                    <a:pt x="4297666" y="698952"/>
                  </a:lnTo>
                  <a:close/>
                </a:path>
                <a:path w="5749290" h="713740">
                  <a:moveTo>
                    <a:pt x="4304104" y="700323"/>
                  </a:moveTo>
                  <a:lnTo>
                    <a:pt x="4306749" y="687901"/>
                  </a:lnTo>
                  <a:lnTo>
                    <a:pt x="4313946" y="689434"/>
                  </a:lnTo>
                  <a:lnTo>
                    <a:pt x="4314020" y="691374"/>
                  </a:lnTo>
                  <a:lnTo>
                    <a:pt x="4304104" y="700323"/>
                  </a:lnTo>
                  <a:close/>
                </a:path>
                <a:path w="5749290" h="713740">
                  <a:moveTo>
                    <a:pt x="4314129" y="694195"/>
                  </a:moveTo>
                  <a:lnTo>
                    <a:pt x="4314020" y="691374"/>
                  </a:lnTo>
                  <a:lnTo>
                    <a:pt x="4315745" y="689817"/>
                  </a:lnTo>
                  <a:lnTo>
                    <a:pt x="4314129" y="694195"/>
                  </a:lnTo>
                  <a:close/>
                </a:path>
                <a:path w="5749290" h="713740">
                  <a:moveTo>
                    <a:pt x="4314449" y="702526"/>
                  </a:moveTo>
                  <a:lnTo>
                    <a:pt x="4311301" y="701855"/>
                  </a:lnTo>
                  <a:lnTo>
                    <a:pt x="4314129" y="694195"/>
                  </a:lnTo>
                  <a:lnTo>
                    <a:pt x="4314449" y="702526"/>
                  </a:lnTo>
                  <a:close/>
                </a:path>
                <a:path w="5749290" h="713740">
                  <a:moveTo>
                    <a:pt x="3609609" y="552430"/>
                  </a:moveTo>
                  <a:lnTo>
                    <a:pt x="3604576" y="551358"/>
                  </a:lnTo>
                  <a:lnTo>
                    <a:pt x="3612731" y="544996"/>
                  </a:lnTo>
                  <a:lnTo>
                    <a:pt x="3609609" y="552430"/>
                  </a:lnTo>
                  <a:close/>
                </a:path>
                <a:path w="5749290" h="713740">
                  <a:moveTo>
                    <a:pt x="4121538" y="674430"/>
                  </a:moveTo>
                  <a:lnTo>
                    <a:pt x="4119739" y="674047"/>
                  </a:lnTo>
                  <a:lnTo>
                    <a:pt x="4125983" y="662392"/>
                  </a:lnTo>
                  <a:lnTo>
                    <a:pt x="4147573" y="666989"/>
                  </a:lnTo>
                  <a:lnTo>
                    <a:pt x="4121538" y="674430"/>
                  </a:lnTo>
                  <a:close/>
                </a:path>
                <a:path w="5749290" h="713740">
                  <a:moveTo>
                    <a:pt x="1628109" y="156437"/>
                  </a:moveTo>
                  <a:lnTo>
                    <a:pt x="1303127" y="87232"/>
                  </a:lnTo>
                  <a:lnTo>
                    <a:pt x="1307656" y="75212"/>
                  </a:lnTo>
                  <a:lnTo>
                    <a:pt x="1326184" y="66173"/>
                  </a:lnTo>
                  <a:lnTo>
                    <a:pt x="1358795" y="73117"/>
                  </a:lnTo>
                  <a:lnTo>
                    <a:pt x="1356150" y="85539"/>
                  </a:lnTo>
                  <a:lnTo>
                    <a:pt x="1636293" y="145195"/>
                  </a:lnTo>
                  <a:lnTo>
                    <a:pt x="1628109" y="156437"/>
                  </a:lnTo>
                  <a:close/>
                </a:path>
                <a:path w="5749290" h="713740">
                  <a:moveTo>
                    <a:pt x="1676409" y="153738"/>
                  </a:moveTo>
                  <a:lnTo>
                    <a:pt x="1666460" y="138635"/>
                  </a:lnTo>
                  <a:lnTo>
                    <a:pt x="1691649" y="143999"/>
                  </a:lnTo>
                  <a:lnTo>
                    <a:pt x="1676409" y="153738"/>
                  </a:lnTo>
                  <a:close/>
                </a:path>
                <a:path w="5749290" h="713740">
                  <a:moveTo>
                    <a:pt x="3524199" y="547226"/>
                  </a:moveTo>
                  <a:lnTo>
                    <a:pt x="3518802" y="546077"/>
                  </a:lnTo>
                  <a:lnTo>
                    <a:pt x="3525045" y="534422"/>
                  </a:lnTo>
                  <a:lnTo>
                    <a:pt x="3528644" y="535188"/>
                  </a:lnTo>
                  <a:lnTo>
                    <a:pt x="3524199" y="547226"/>
                  </a:lnTo>
                  <a:close/>
                </a:path>
                <a:path w="5749290" h="713740">
                  <a:moveTo>
                    <a:pt x="3553830" y="553536"/>
                  </a:moveTo>
                  <a:lnTo>
                    <a:pt x="3524199" y="547226"/>
                  </a:lnTo>
                  <a:lnTo>
                    <a:pt x="3535588" y="536667"/>
                  </a:lnTo>
                  <a:lnTo>
                    <a:pt x="3556082" y="541031"/>
                  </a:lnTo>
                  <a:lnTo>
                    <a:pt x="3553830" y="553536"/>
                  </a:lnTo>
                  <a:close/>
                </a:path>
                <a:path w="5749290" h="713740">
                  <a:moveTo>
                    <a:pt x="3621976" y="568048"/>
                  </a:moveTo>
                  <a:lnTo>
                    <a:pt x="3568421" y="556643"/>
                  </a:lnTo>
                  <a:lnTo>
                    <a:pt x="3570700" y="544144"/>
                  </a:lnTo>
                  <a:lnTo>
                    <a:pt x="3623552" y="555399"/>
                  </a:lnTo>
                  <a:lnTo>
                    <a:pt x="3621976" y="568048"/>
                  </a:lnTo>
                  <a:close/>
                </a:path>
                <a:path w="5749290" h="713740">
                  <a:moveTo>
                    <a:pt x="3694675" y="583529"/>
                  </a:moveTo>
                  <a:lnTo>
                    <a:pt x="3633193" y="570437"/>
                  </a:lnTo>
                  <a:lnTo>
                    <a:pt x="3637721" y="558416"/>
                  </a:lnTo>
                  <a:lnTo>
                    <a:pt x="3696421" y="570916"/>
                  </a:lnTo>
                  <a:lnTo>
                    <a:pt x="3694675" y="583529"/>
                  </a:lnTo>
                  <a:close/>
                </a:path>
                <a:path w="5749290" h="713740">
                  <a:moveTo>
                    <a:pt x="4040573" y="657189"/>
                  </a:moveTo>
                  <a:lnTo>
                    <a:pt x="3712583" y="587343"/>
                  </a:lnTo>
                  <a:lnTo>
                    <a:pt x="3717337" y="575370"/>
                  </a:lnTo>
                  <a:lnTo>
                    <a:pt x="4039620" y="644001"/>
                  </a:lnTo>
                  <a:lnTo>
                    <a:pt x="4040573" y="657189"/>
                  </a:lnTo>
                  <a:close/>
                </a:path>
                <a:path w="5749290" h="713740">
                  <a:moveTo>
                    <a:pt x="4061911" y="661732"/>
                  </a:moveTo>
                  <a:lnTo>
                    <a:pt x="4039620" y="644001"/>
                  </a:lnTo>
                  <a:lnTo>
                    <a:pt x="4086625" y="654011"/>
                  </a:lnTo>
                  <a:lnTo>
                    <a:pt x="4061911" y="661732"/>
                  </a:lnTo>
                  <a:close/>
                </a:path>
                <a:path w="5749290" h="713740">
                  <a:moveTo>
                    <a:pt x="1644977" y="160029"/>
                  </a:moveTo>
                  <a:lnTo>
                    <a:pt x="1641379" y="159263"/>
                  </a:lnTo>
                  <a:lnTo>
                    <a:pt x="1647622" y="147608"/>
                  </a:lnTo>
                  <a:lnTo>
                    <a:pt x="1644977" y="160029"/>
                  </a:lnTo>
                  <a:close/>
                </a:path>
                <a:path w="5749290" h="713740">
                  <a:moveTo>
                    <a:pt x="3447787" y="543939"/>
                  </a:moveTo>
                  <a:lnTo>
                    <a:pt x="3420799" y="538192"/>
                  </a:lnTo>
                  <a:lnTo>
                    <a:pt x="3418046" y="524621"/>
                  </a:lnTo>
                  <a:lnTo>
                    <a:pt x="3454030" y="532284"/>
                  </a:lnTo>
                  <a:lnTo>
                    <a:pt x="3447787" y="543939"/>
                  </a:lnTo>
                  <a:close/>
                </a:path>
                <a:path w="5749290" h="713740">
                  <a:moveTo>
                    <a:pt x="3919181" y="644323"/>
                  </a:moveTo>
                  <a:lnTo>
                    <a:pt x="3498165" y="554667"/>
                  </a:lnTo>
                  <a:lnTo>
                    <a:pt x="3500810" y="542246"/>
                  </a:lnTo>
                  <a:lnTo>
                    <a:pt x="3916428" y="630752"/>
                  </a:lnTo>
                  <a:lnTo>
                    <a:pt x="3919181" y="644323"/>
                  </a:lnTo>
                  <a:close/>
                </a:path>
                <a:path w="5749290" h="713740">
                  <a:moveTo>
                    <a:pt x="3933518" y="647376"/>
                  </a:moveTo>
                  <a:lnTo>
                    <a:pt x="3926774" y="632955"/>
                  </a:lnTo>
                  <a:lnTo>
                    <a:pt x="3943416" y="636499"/>
                  </a:lnTo>
                  <a:lnTo>
                    <a:pt x="3942891" y="638968"/>
                  </a:lnTo>
                  <a:lnTo>
                    <a:pt x="3933518" y="647376"/>
                  </a:lnTo>
                  <a:close/>
                </a:path>
                <a:path w="5749290" h="713740">
                  <a:moveTo>
                    <a:pt x="3942891" y="638968"/>
                  </a:moveTo>
                  <a:lnTo>
                    <a:pt x="3943416" y="636499"/>
                  </a:lnTo>
                  <a:lnTo>
                    <a:pt x="3945215" y="636882"/>
                  </a:lnTo>
                  <a:lnTo>
                    <a:pt x="3942891" y="638968"/>
                  </a:lnTo>
                  <a:close/>
                </a:path>
                <a:path w="5749290" h="713740">
                  <a:moveTo>
                    <a:pt x="3965960" y="654284"/>
                  </a:moveTo>
                  <a:lnTo>
                    <a:pt x="3940771" y="648920"/>
                  </a:lnTo>
                  <a:lnTo>
                    <a:pt x="3942891" y="638968"/>
                  </a:lnTo>
                  <a:lnTo>
                    <a:pt x="3945215" y="636882"/>
                  </a:lnTo>
                  <a:lnTo>
                    <a:pt x="3982886" y="644904"/>
                  </a:lnTo>
                  <a:lnTo>
                    <a:pt x="3965960" y="654284"/>
                  </a:lnTo>
                  <a:close/>
                </a:path>
                <a:path w="5749290" h="713740">
                  <a:moveTo>
                    <a:pt x="1491305" y="166259"/>
                  </a:moveTo>
                  <a:lnTo>
                    <a:pt x="1219709" y="108423"/>
                  </a:lnTo>
                  <a:lnTo>
                    <a:pt x="1230141" y="97659"/>
                  </a:lnTo>
                  <a:lnTo>
                    <a:pt x="1243860" y="100581"/>
                  </a:lnTo>
                  <a:lnTo>
                    <a:pt x="1262024" y="91464"/>
                  </a:lnTo>
                  <a:lnTo>
                    <a:pt x="1281536" y="82634"/>
                  </a:lnTo>
                  <a:lnTo>
                    <a:pt x="1549619" y="139723"/>
                  </a:lnTo>
                  <a:lnTo>
                    <a:pt x="1540367" y="150737"/>
                  </a:lnTo>
                  <a:lnTo>
                    <a:pt x="1523809" y="147211"/>
                  </a:lnTo>
                  <a:lnTo>
                    <a:pt x="1503593" y="155891"/>
                  </a:lnTo>
                  <a:lnTo>
                    <a:pt x="1491305" y="166259"/>
                  </a:lnTo>
                  <a:close/>
                </a:path>
                <a:path w="5749290" h="713740">
                  <a:moveTo>
                    <a:pt x="1589227" y="161142"/>
                  </a:moveTo>
                  <a:lnTo>
                    <a:pt x="1575536" y="158227"/>
                  </a:lnTo>
                  <a:lnTo>
                    <a:pt x="1566852" y="143393"/>
                  </a:lnTo>
                  <a:lnTo>
                    <a:pt x="1616190" y="153899"/>
                  </a:lnTo>
                  <a:lnTo>
                    <a:pt x="1589227" y="161142"/>
                  </a:lnTo>
                  <a:close/>
                </a:path>
                <a:path w="5749290" h="713740">
                  <a:moveTo>
                    <a:pt x="3401115" y="559970"/>
                  </a:moveTo>
                  <a:lnTo>
                    <a:pt x="3344889" y="547996"/>
                  </a:lnTo>
                  <a:lnTo>
                    <a:pt x="3353101" y="536760"/>
                  </a:lnTo>
                  <a:lnTo>
                    <a:pt x="3365274" y="539353"/>
                  </a:lnTo>
                  <a:lnTo>
                    <a:pt x="3380541" y="529619"/>
                  </a:lnTo>
                  <a:lnTo>
                    <a:pt x="3404606" y="534744"/>
                  </a:lnTo>
                  <a:lnTo>
                    <a:pt x="3401115" y="559970"/>
                  </a:lnTo>
                  <a:close/>
                </a:path>
                <a:path w="5749290" h="713740">
                  <a:moveTo>
                    <a:pt x="3425351" y="552146"/>
                  </a:moveTo>
                  <a:lnTo>
                    <a:pt x="3418154" y="550613"/>
                  </a:lnTo>
                  <a:lnTo>
                    <a:pt x="3435193" y="541257"/>
                  </a:lnTo>
                  <a:lnTo>
                    <a:pt x="3425351" y="552146"/>
                  </a:lnTo>
                  <a:close/>
                </a:path>
                <a:path w="5749290" h="713740">
                  <a:moveTo>
                    <a:pt x="3477105" y="563167"/>
                  </a:moveTo>
                  <a:lnTo>
                    <a:pt x="3430748" y="553295"/>
                  </a:lnTo>
                  <a:lnTo>
                    <a:pt x="3440590" y="542407"/>
                  </a:lnTo>
                  <a:lnTo>
                    <a:pt x="3470951" y="548872"/>
                  </a:lnTo>
                  <a:lnTo>
                    <a:pt x="3477105" y="563167"/>
                  </a:lnTo>
                  <a:close/>
                </a:path>
                <a:path w="5749290" h="713740">
                  <a:moveTo>
                    <a:pt x="3481487" y="558557"/>
                  </a:moveTo>
                  <a:lnTo>
                    <a:pt x="3481971" y="551219"/>
                  </a:lnTo>
                  <a:lnTo>
                    <a:pt x="3487369" y="552368"/>
                  </a:lnTo>
                  <a:lnTo>
                    <a:pt x="3481487" y="558557"/>
                  </a:lnTo>
                  <a:close/>
                </a:path>
                <a:path w="5749290" h="713740">
                  <a:moveTo>
                    <a:pt x="3706702" y="612060"/>
                  </a:moveTo>
                  <a:lnTo>
                    <a:pt x="3481126" y="564023"/>
                  </a:lnTo>
                  <a:lnTo>
                    <a:pt x="3490968" y="553134"/>
                  </a:lnTo>
                  <a:lnTo>
                    <a:pt x="3715870" y="601028"/>
                  </a:lnTo>
                  <a:lnTo>
                    <a:pt x="3706702" y="612060"/>
                  </a:lnTo>
                  <a:close/>
                </a:path>
                <a:path w="5749290" h="713740">
                  <a:moveTo>
                    <a:pt x="3731217" y="617280"/>
                  </a:moveTo>
                  <a:lnTo>
                    <a:pt x="3714265" y="613670"/>
                  </a:lnTo>
                  <a:lnTo>
                    <a:pt x="3715870" y="601028"/>
                  </a:lnTo>
                  <a:lnTo>
                    <a:pt x="3742858" y="606775"/>
                  </a:lnTo>
                  <a:lnTo>
                    <a:pt x="3731217" y="617280"/>
                  </a:lnTo>
                  <a:close/>
                </a:path>
                <a:path w="5749290" h="713740">
                  <a:moveTo>
                    <a:pt x="3748363" y="633916"/>
                  </a:moveTo>
                  <a:lnTo>
                    <a:pt x="3746564" y="633533"/>
                  </a:lnTo>
                  <a:lnTo>
                    <a:pt x="3751008" y="621495"/>
                  </a:lnTo>
                  <a:lnTo>
                    <a:pt x="3751854" y="608690"/>
                  </a:lnTo>
                  <a:lnTo>
                    <a:pt x="3782440" y="615204"/>
                  </a:lnTo>
                  <a:lnTo>
                    <a:pt x="3781714" y="618616"/>
                  </a:lnTo>
                  <a:lnTo>
                    <a:pt x="3775044" y="626614"/>
                  </a:lnTo>
                  <a:lnTo>
                    <a:pt x="3756546" y="622674"/>
                  </a:lnTo>
                  <a:lnTo>
                    <a:pt x="3748363" y="633916"/>
                  </a:lnTo>
                  <a:close/>
                </a:path>
                <a:path w="5749290" h="713740">
                  <a:moveTo>
                    <a:pt x="3781714" y="618616"/>
                  </a:moveTo>
                  <a:lnTo>
                    <a:pt x="3782440" y="615204"/>
                  </a:lnTo>
                  <a:lnTo>
                    <a:pt x="3784240" y="615587"/>
                  </a:lnTo>
                  <a:lnTo>
                    <a:pt x="3781714" y="618616"/>
                  </a:lnTo>
                  <a:close/>
                </a:path>
                <a:path w="5749290" h="713740">
                  <a:moveTo>
                    <a:pt x="3781595" y="628008"/>
                  </a:moveTo>
                  <a:lnTo>
                    <a:pt x="3779795" y="627625"/>
                  </a:lnTo>
                  <a:lnTo>
                    <a:pt x="3781714" y="618616"/>
                  </a:lnTo>
                  <a:lnTo>
                    <a:pt x="3784240" y="615587"/>
                  </a:lnTo>
                  <a:lnTo>
                    <a:pt x="3787838" y="616353"/>
                  </a:lnTo>
                  <a:lnTo>
                    <a:pt x="3781595" y="628008"/>
                  </a:lnTo>
                  <a:close/>
                </a:path>
                <a:path w="5749290" h="713740">
                  <a:moveTo>
                    <a:pt x="3795538" y="630978"/>
                  </a:moveTo>
                  <a:lnTo>
                    <a:pt x="3790591" y="629924"/>
                  </a:lnTo>
                  <a:lnTo>
                    <a:pt x="3787838" y="616353"/>
                  </a:lnTo>
                  <a:lnTo>
                    <a:pt x="3797790" y="618472"/>
                  </a:lnTo>
                  <a:lnTo>
                    <a:pt x="3795538" y="630978"/>
                  </a:lnTo>
                  <a:close/>
                </a:path>
                <a:path w="5749290" h="713740">
                  <a:moveTo>
                    <a:pt x="3812800" y="634654"/>
                  </a:moveTo>
                  <a:lnTo>
                    <a:pt x="3799587" y="631840"/>
                  </a:lnTo>
                  <a:lnTo>
                    <a:pt x="3805830" y="620185"/>
                  </a:lnTo>
                  <a:lnTo>
                    <a:pt x="3827420" y="624782"/>
                  </a:lnTo>
                  <a:lnTo>
                    <a:pt x="3817848" y="633420"/>
                  </a:lnTo>
                  <a:lnTo>
                    <a:pt x="3812800" y="634654"/>
                  </a:lnTo>
                  <a:close/>
                </a:path>
                <a:path w="5749290" h="713740">
                  <a:moveTo>
                    <a:pt x="3824863" y="631706"/>
                  </a:moveTo>
                  <a:lnTo>
                    <a:pt x="3827420" y="624782"/>
                  </a:lnTo>
                  <a:lnTo>
                    <a:pt x="3841196" y="627716"/>
                  </a:lnTo>
                  <a:lnTo>
                    <a:pt x="3824863" y="631706"/>
                  </a:lnTo>
                  <a:close/>
                </a:path>
                <a:path w="5749290" h="713740">
                  <a:moveTo>
                    <a:pt x="3862390" y="645214"/>
                  </a:moveTo>
                  <a:lnTo>
                    <a:pt x="3852663" y="643143"/>
                  </a:lnTo>
                  <a:lnTo>
                    <a:pt x="3854409" y="630530"/>
                  </a:lnTo>
                  <a:lnTo>
                    <a:pt x="3883196" y="636660"/>
                  </a:lnTo>
                  <a:lnTo>
                    <a:pt x="3862390" y="645214"/>
                  </a:lnTo>
                  <a:close/>
                </a:path>
                <a:path w="5749290" h="713740">
                  <a:moveTo>
                    <a:pt x="3481126" y="564023"/>
                  </a:moveTo>
                  <a:lnTo>
                    <a:pt x="3477105" y="563167"/>
                  </a:lnTo>
                  <a:lnTo>
                    <a:pt x="3481487" y="558557"/>
                  </a:lnTo>
                  <a:lnTo>
                    <a:pt x="3481126" y="564023"/>
                  </a:lnTo>
                  <a:close/>
                </a:path>
                <a:path w="5749290" h="713740">
                  <a:moveTo>
                    <a:pt x="3822975" y="636820"/>
                  </a:moveTo>
                  <a:lnTo>
                    <a:pt x="3815778" y="635288"/>
                  </a:lnTo>
                  <a:lnTo>
                    <a:pt x="3817848" y="633420"/>
                  </a:lnTo>
                  <a:lnTo>
                    <a:pt x="3824863" y="631706"/>
                  </a:lnTo>
                  <a:lnTo>
                    <a:pt x="3822975" y="636820"/>
                  </a:lnTo>
                  <a:close/>
                </a:path>
                <a:path w="5749290" h="713740">
                  <a:moveTo>
                    <a:pt x="1243860" y="100581"/>
                  </a:moveTo>
                  <a:lnTo>
                    <a:pt x="1236242" y="98958"/>
                  </a:lnTo>
                  <a:lnTo>
                    <a:pt x="1246505" y="88159"/>
                  </a:lnTo>
                  <a:lnTo>
                    <a:pt x="1243860" y="100581"/>
                  </a:lnTo>
                  <a:close/>
                </a:path>
                <a:path w="5749290" h="713740">
                  <a:moveTo>
                    <a:pt x="3522700" y="598846"/>
                  </a:moveTo>
                  <a:lnTo>
                    <a:pt x="3268814" y="544781"/>
                  </a:lnTo>
                  <a:lnTo>
                    <a:pt x="3286078" y="535472"/>
                  </a:lnTo>
                  <a:lnTo>
                    <a:pt x="3299406" y="525326"/>
                  </a:lnTo>
                  <a:lnTo>
                    <a:pt x="3307556" y="540046"/>
                  </a:lnTo>
                  <a:lnTo>
                    <a:pt x="3528859" y="587173"/>
                  </a:lnTo>
                  <a:lnTo>
                    <a:pt x="3522700" y="598846"/>
                  </a:lnTo>
                  <a:close/>
                </a:path>
                <a:path w="5749290" h="713740">
                  <a:moveTo>
                    <a:pt x="3332745" y="545410"/>
                  </a:moveTo>
                  <a:lnTo>
                    <a:pt x="3307556" y="540046"/>
                  </a:lnTo>
                  <a:lnTo>
                    <a:pt x="3312984" y="528217"/>
                  </a:lnTo>
                  <a:lnTo>
                    <a:pt x="3335390" y="532989"/>
                  </a:lnTo>
                  <a:lnTo>
                    <a:pt x="3332745" y="545410"/>
                  </a:lnTo>
                  <a:close/>
                </a:path>
                <a:path w="5749290" h="713740">
                  <a:moveTo>
                    <a:pt x="3697985" y="623188"/>
                  </a:moveTo>
                  <a:lnTo>
                    <a:pt x="3409717" y="561802"/>
                  </a:lnTo>
                  <a:lnTo>
                    <a:pt x="3419953" y="550997"/>
                  </a:lnTo>
                  <a:lnTo>
                    <a:pt x="3698830" y="610384"/>
                  </a:lnTo>
                  <a:lnTo>
                    <a:pt x="3699571" y="620643"/>
                  </a:lnTo>
                  <a:lnTo>
                    <a:pt x="3697985" y="623188"/>
                  </a:lnTo>
                  <a:close/>
                </a:path>
                <a:path w="5749290" h="713740">
                  <a:moveTo>
                    <a:pt x="3699783" y="623571"/>
                  </a:moveTo>
                  <a:lnTo>
                    <a:pt x="3699571" y="620643"/>
                  </a:lnTo>
                  <a:lnTo>
                    <a:pt x="3705128" y="611725"/>
                  </a:lnTo>
                  <a:lnTo>
                    <a:pt x="3709625" y="612682"/>
                  </a:lnTo>
                  <a:lnTo>
                    <a:pt x="3699783" y="623571"/>
                  </a:lnTo>
                  <a:close/>
                </a:path>
                <a:path w="5749290" h="713740">
                  <a:moveTo>
                    <a:pt x="3166371" y="522966"/>
                  </a:moveTo>
                  <a:lnTo>
                    <a:pt x="3159174" y="521433"/>
                  </a:lnTo>
                  <a:lnTo>
                    <a:pt x="3167216" y="510161"/>
                  </a:lnTo>
                  <a:lnTo>
                    <a:pt x="3166371" y="522966"/>
                  </a:lnTo>
                  <a:close/>
                </a:path>
                <a:path w="5749290" h="713740">
                  <a:moveTo>
                    <a:pt x="3227544" y="535992"/>
                  </a:moveTo>
                  <a:lnTo>
                    <a:pt x="3228390" y="523188"/>
                  </a:lnTo>
                  <a:lnTo>
                    <a:pt x="3230189" y="523571"/>
                  </a:lnTo>
                  <a:lnTo>
                    <a:pt x="3227544" y="535992"/>
                  </a:lnTo>
                  <a:close/>
                </a:path>
                <a:path w="5749290" h="713740">
                  <a:moveTo>
                    <a:pt x="3260014" y="542907"/>
                  </a:moveTo>
                  <a:lnTo>
                    <a:pt x="3238846" y="538399"/>
                  </a:lnTo>
                  <a:lnTo>
                    <a:pt x="3247732" y="527307"/>
                  </a:lnTo>
                  <a:lnTo>
                    <a:pt x="3262350" y="530420"/>
                  </a:lnTo>
                  <a:lnTo>
                    <a:pt x="3260014" y="542907"/>
                  </a:lnTo>
                  <a:close/>
                </a:path>
                <a:path w="5749290" h="713740">
                  <a:moveTo>
                    <a:pt x="3618423" y="619230"/>
                  </a:moveTo>
                  <a:lnTo>
                    <a:pt x="3527451" y="599858"/>
                  </a:lnTo>
                  <a:lnTo>
                    <a:pt x="3528859" y="587173"/>
                  </a:lnTo>
                  <a:lnTo>
                    <a:pt x="3635125" y="609802"/>
                  </a:lnTo>
                  <a:lnTo>
                    <a:pt x="3618423" y="619230"/>
                  </a:lnTo>
                  <a:close/>
                </a:path>
                <a:path w="5749290" h="713740">
                  <a:moveTo>
                    <a:pt x="3666552" y="629480"/>
                  </a:moveTo>
                  <a:lnTo>
                    <a:pt x="3647464" y="625415"/>
                  </a:lnTo>
                  <a:lnTo>
                    <a:pt x="3651205" y="613227"/>
                  </a:lnTo>
                  <a:lnTo>
                    <a:pt x="3676731" y="618663"/>
                  </a:lnTo>
                  <a:lnTo>
                    <a:pt x="3666552" y="629480"/>
                  </a:lnTo>
                  <a:close/>
                </a:path>
                <a:path w="5749290" h="713740">
                  <a:moveTo>
                    <a:pt x="1171999" y="111247"/>
                  </a:moveTo>
                  <a:lnTo>
                    <a:pt x="1167164" y="110218"/>
                  </a:lnTo>
                  <a:lnTo>
                    <a:pt x="1180042" y="99975"/>
                  </a:lnTo>
                  <a:lnTo>
                    <a:pt x="1171999" y="111247"/>
                  </a:lnTo>
                  <a:close/>
                </a:path>
                <a:path w="5749290" h="713740">
                  <a:moveTo>
                    <a:pt x="1336681" y="159301"/>
                  </a:moveTo>
                  <a:lnTo>
                    <a:pt x="1151362" y="119837"/>
                  </a:lnTo>
                  <a:lnTo>
                    <a:pt x="1158168" y="108302"/>
                  </a:lnTo>
                  <a:lnTo>
                    <a:pt x="1184425" y="113894"/>
                  </a:lnTo>
                  <a:lnTo>
                    <a:pt x="1193086" y="102753"/>
                  </a:lnTo>
                  <a:lnTo>
                    <a:pt x="1420012" y="151077"/>
                  </a:lnTo>
                  <a:lnTo>
                    <a:pt x="1336681" y="159301"/>
                  </a:lnTo>
                  <a:close/>
                </a:path>
                <a:path w="5749290" h="713740">
                  <a:moveTo>
                    <a:pt x="3145734" y="531556"/>
                  </a:moveTo>
                  <a:lnTo>
                    <a:pt x="3143934" y="531173"/>
                  </a:lnTo>
                  <a:lnTo>
                    <a:pt x="3144780" y="518368"/>
                  </a:lnTo>
                  <a:lnTo>
                    <a:pt x="3148379" y="519134"/>
                  </a:lnTo>
                  <a:lnTo>
                    <a:pt x="3145734" y="531556"/>
                  </a:lnTo>
                  <a:close/>
                </a:path>
                <a:path w="5749290" h="713740">
                  <a:moveTo>
                    <a:pt x="3506529" y="621372"/>
                  </a:moveTo>
                  <a:lnTo>
                    <a:pt x="3096085" y="533968"/>
                  </a:lnTo>
                  <a:lnTo>
                    <a:pt x="3102525" y="522354"/>
                  </a:lnTo>
                  <a:lnTo>
                    <a:pt x="3210506" y="545349"/>
                  </a:lnTo>
                  <a:lnTo>
                    <a:pt x="3223946" y="535226"/>
                  </a:lnTo>
                  <a:lnTo>
                    <a:pt x="3515643" y="597343"/>
                  </a:lnTo>
                  <a:lnTo>
                    <a:pt x="3507628" y="608621"/>
                  </a:lnTo>
                  <a:lnTo>
                    <a:pt x="3506529" y="621372"/>
                  </a:lnTo>
                  <a:close/>
                </a:path>
                <a:path w="5749290" h="713740">
                  <a:moveTo>
                    <a:pt x="3538915" y="628269"/>
                  </a:moveTo>
                  <a:lnTo>
                    <a:pt x="3535317" y="627503"/>
                  </a:lnTo>
                  <a:lnTo>
                    <a:pt x="3538749" y="615249"/>
                  </a:lnTo>
                  <a:lnTo>
                    <a:pt x="3534760" y="601414"/>
                  </a:lnTo>
                  <a:lnTo>
                    <a:pt x="3577491" y="610514"/>
                  </a:lnTo>
                  <a:lnTo>
                    <a:pt x="3569392" y="621774"/>
                  </a:lnTo>
                  <a:lnTo>
                    <a:pt x="3545159" y="616614"/>
                  </a:lnTo>
                  <a:lnTo>
                    <a:pt x="3538915" y="628269"/>
                  </a:lnTo>
                  <a:close/>
                </a:path>
                <a:path w="5749290" h="713740">
                  <a:moveTo>
                    <a:pt x="3592131" y="623669"/>
                  </a:moveTo>
                  <a:lnTo>
                    <a:pt x="3592785" y="613771"/>
                  </a:lnTo>
                  <a:lnTo>
                    <a:pt x="3605041" y="616381"/>
                  </a:lnTo>
                  <a:lnTo>
                    <a:pt x="3592131" y="623669"/>
                  </a:lnTo>
                  <a:close/>
                </a:path>
                <a:path w="5749290" h="713740">
                  <a:moveTo>
                    <a:pt x="3591938" y="626575"/>
                  </a:moveTo>
                  <a:lnTo>
                    <a:pt x="3588340" y="625809"/>
                  </a:lnTo>
                  <a:lnTo>
                    <a:pt x="3592131" y="623669"/>
                  </a:lnTo>
                  <a:lnTo>
                    <a:pt x="3591938" y="626575"/>
                  </a:lnTo>
                  <a:close/>
                </a:path>
                <a:path w="5749290" h="713740">
                  <a:moveTo>
                    <a:pt x="1050072" y="98268"/>
                  </a:moveTo>
                  <a:lnTo>
                    <a:pt x="1041919" y="96532"/>
                  </a:lnTo>
                  <a:lnTo>
                    <a:pt x="1056850" y="86726"/>
                  </a:lnTo>
                  <a:lnTo>
                    <a:pt x="1050072" y="98268"/>
                  </a:lnTo>
                  <a:close/>
                </a:path>
                <a:path w="5749290" h="713740">
                  <a:moveTo>
                    <a:pt x="3084952" y="531597"/>
                  </a:moveTo>
                  <a:lnTo>
                    <a:pt x="3024763" y="518780"/>
                  </a:lnTo>
                  <a:lnTo>
                    <a:pt x="3037107" y="508423"/>
                  </a:lnTo>
                  <a:lnTo>
                    <a:pt x="3080485" y="517661"/>
                  </a:lnTo>
                  <a:lnTo>
                    <a:pt x="3084952" y="531597"/>
                  </a:lnTo>
                  <a:close/>
                </a:path>
                <a:path w="5749290" h="713740">
                  <a:moveTo>
                    <a:pt x="3542514" y="629035"/>
                  </a:moveTo>
                  <a:lnTo>
                    <a:pt x="3548757" y="617380"/>
                  </a:lnTo>
                  <a:lnTo>
                    <a:pt x="3553621" y="618416"/>
                  </a:lnTo>
                  <a:lnTo>
                    <a:pt x="3542514" y="629035"/>
                  </a:lnTo>
                  <a:close/>
                </a:path>
                <a:path w="5749290" h="713740">
                  <a:moveTo>
                    <a:pt x="1020127" y="117860"/>
                  </a:moveTo>
                  <a:lnTo>
                    <a:pt x="991339" y="111730"/>
                  </a:lnTo>
                  <a:lnTo>
                    <a:pt x="1027441" y="93449"/>
                  </a:lnTo>
                  <a:lnTo>
                    <a:pt x="1060024" y="100387"/>
                  </a:lnTo>
                  <a:lnTo>
                    <a:pt x="1062355" y="113868"/>
                  </a:lnTo>
                  <a:lnTo>
                    <a:pt x="1020973" y="105056"/>
                  </a:lnTo>
                  <a:lnTo>
                    <a:pt x="1020127" y="117860"/>
                  </a:lnTo>
                  <a:close/>
                </a:path>
                <a:path w="5749290" h="713740">
                  <a:moveTo>
                    <a:pt x="1085744" y="118849"/>
                  </a:moveTo>
                  <a:lnTo>
                    <a:pt x="1070367" y="115574"/>
                  </a:lnTo>
                  <a:lnTo>
                    <a:pt x="1093787" y="107577"/>
                  </a:lnTo>
                  <a:lnTo>
                    <a:pt x="1085744" y="118849"/>
                  </a:lnTo>
                  <a:close/>
                </a:path>
                <a:path w="5749290" h="713740">
                  <a:moveTo>
                    <a:pt x="1290008" y="175332"/>
                  </a:moveTo>
                  <a:lnTo>
                    <a:pt x="1298051" y="164060"/>
                  </a:lnTo>
                  <a:lnTo>
                    <a:pt x="1096989" y="121244"/>
                  </a:lnTo>
                  <a:lnTo>
                    <a:pt x="1105932" y="110163"/>
                  </a:lnTo>
                  <a:lnTo>
                    <a:pt x="1317789" y="155278"/>
                  </a:lnTo>
                  <a:lnTo>
                    <a:pt x="1306766" y="165916"/>
                  </a:lnTo>
                  <a:lnTo>
                    <a:pt x="1290008" y="175332"/>
                  </a:lnTo>
                  <a:close/>
                </a:path>
                <a:path w="5749290" h="713740">
                  <a:moveTo>
                    <a:pt x="2956924" y="517318"/>
                  </a:moveTo>
                  <a:lnTo>
                    <a:pt x="2944554" y="514684"/>
                  </a:lnTo>
                  <a:lnTo>
                    <a:pt x="2953131" y="503526"/>
                  </a:lnTo>
                  <a:lnTo>
                    <a:pt x="2956924" y="517318"/>
                  </a:lnTo>
                  <a:close/>
                </a:path>
                <a:path w="5749290" h="713740">
                  <a:moveTo>
                    <a:pt x="3079271" y="543372"/>
                  </a:moveTo>
                  <a:lnTo>
                    <a:pt x="3003422" y="527220"/>
                  </a:lnTo>
                  <a:lnTo>
                    <a:pt x="3013546" y="516391"/>
                  </a:lnTo>
                  <a:lnTo>
                    <a:pt x="3078655" y="530256"/>
                  </a:lnTo>
                  <a:lnTo>
                    <a:pt x="3079271" y="543372"/>
                  </a:lnTo>
                  <a:close/>
                </a:path>
                <a:path w="5749290" h="713740">
                  <a:moveTo>
                    <a:pt x="3377461" y="606872"/>
                  </a:moveTo>
                  <a:lnTo>
                    <a:pt x="3079271" y="543372"/>
                  </a:lnTo>
                  <a:lnTo>
                    <a:pt x="3091952" y="533088"/>
                  </a:lnTo>
                  <a:lnTo>
                    <a:pt x="3400376" y="598767"/>
                  </a:lnTo>
                  <a:lnTo>
                    <a:pt x="3377461" y="606872"/>
                  </a:lnTo>
                  <a:close/>
                </a:path>
                <a:path w="5749290" h="713740">
                  <a:moveTo>
                    <a:pt x="3385302" y="621526"/>
                  </a:moveTo>
                  <a:lnTo>
                    <a:pt x="3370796" y="618437"/>
                  </a:lnTo>
                  <a:lnTo>
                    <a:pt x="3382887" y="608027"/>
                  </a:lnTo>
                  <a:lnTo>
                    <a:pt x="3393008" y="610182"/>
                  </a:lnTo>
                  <a:lnTo>
                    <a:pt x="3400376" y="598767"/>
                  </a:lnTo>
                  <a:lnTo>
                    <a:pt x="3420955" y="603149"/>
                  </a:lnTo>
                  <a:lnTo>
                    <a:pt x="3385302" y="621526"/>
                  </a:lnTo>
                  <a:close/>
                </a:path>
                <a:path w="5749290" h="713740">
                  <a:moveTo>
                    <a:pt x="3448952" y="622096"/>
                  </a:moveTo>
                  <a:lnTo>
                    <a:pt x="3431916" y="618468"/>
                  </a:lnTo>
                  <a:lnTo>
                    <a:pt x="3443557" y="607962"/>
                  </a:lnTo>
                  <a:lnTo>
                    <a:pt x="3470095" y="613614"/>
                  </a:lnTo>
                  <a:lnTo>
                    <a:pt x="3448952" y="622096"/>
                  </a:lnTo>
                  <a:close/>
                </a:path>
                <a:path w="5749290" h="713740">
                  <a:moveTo>
                    <a:pt x="960753" y="105217"/>
                  </a:moveTo>
                  <a:lnTo>
                    <a:pt x="945010" y="101864"/>
                  </a:lnTo>
                  <a:lnTo>
                    <a:pt x="957044" y="91442"/>
                  </a:lnTo>
                  <a:lnTo>
                    <a:pt x="960753" y="105217"/>
                  </a:lnTo>
                  <a:close/>
                </a:path>
                <a:path w="5749290" h="713740">
                  <a:moveTo>
                    <a:pt x="990265" y="100372"/>
                  </a:moveTo>
                  <a:lnTo>
                    <a:pt x="990386" y="98542"/>
                  </a:lnTo>
                  <a:lnTo>
                    <a:pt x="992185" y="98925"/>
                  </a:lnTo>
                  <a:lnTo>
                    <a:pt x="990265" y="100372"/>
                  </a:lnTo>
                  <a:close/>
                </a:path>
                <a:path w="5749290" h="713740">
                  <a:moveTo>
                    <a:pt x="1185256" y="176609"/>
                  </a:moveTo>
                  <a:lnTo>
                    <a:pt x="1183009" y="165531"/>
                  </a:lnTo>
                  <a:lnTo>
                    <a:pt x="959063" y="117842"/>
                  </a:lnTo>
                  <a:lnTo>
                    <a:pt x="966150" y="106366"/>
                  </a:lnTo>
                  <a:lnTo>
                    <a:pt x="1037641" y="121590"/>
                  </a:lnTo>
                  <a:lnTo>
                    <a:pt x="1054483" y="112192"/>
                  </a:lnTo>
                  <a:lnTo>
                    <a:pt x="1271035" y="158307"/>
                  </a:lnTo>
                  <a:lnTo>
                    <a:pt x="1238506" y="164364"/>
                  </a:lnTo>
                  <a:lnTo>
                    <a:pt x="1206989" y="170638"/>
                  </a:lnTo>
                  <a:lnTo>
                    <a:pt x="1185256" y="176609"/>
                  </a:lnTo>
                  <a:close/>
                </a:path>
                <a:path w="5749290" h="713740">
                  <a:moveTo>
                    <a:pt x="2889507" y="515946"/>
                  </a:moveTo>
                  <a:lnTo>
                    <a:pt x="2887708" y="515563"/>
                  </a:lnTo>
                  <a:lnTo>
                    <a:pt x="2883156" y="501609"/>
                  </a:lnTo>
                  <a:lnTo>
                    <a:pt x="2888554" y="502759"/>
                  </a:lnTo>
                  <a:lnTo>
                    <a:pt x="2889507" y="515946"/>
                  </a:lnTo>
                  <a:close/>
                </a:path>
                <a:path w="5749290" h="713740">
                  <a:moveTo>
                    <a:pt x="2945283" y="527824"/>
                  </a:moveTo>
                  <a:lnTo>
                    <a:pt x="2911997" y="520736"/>
                  </a:lnTo>
                  <a:lnTo>
                    <a:pt x="2922064" y="509895"/>
                  </a:lnTo>
                  <a:lnTo>
                    <a:pt x="2944330" y="514636"/>
                  </a:lnTo>
                  <a:lnTo>
                    <a:pt x="2945283" y="527824"/>
                  </a:lnTo>
                  <a:close/>
                </a:path>
                <a:path w="5749290" h="713740">
                  <a:moveTo>
                    <a:pt x="2966873" y="532422"/>
                  </a:moveTo>
                  <a:lnTo>
                    <a:pt x="2965384" y="532104"/>
                  </a:lnTo>
                  <a:lnTo>
                    <a:pt x="2968844" y="519856"/>
                  </a:lnTo>
                  <a:lnTo>
                    <a:pt x="2973117" y="520766"/>
                  </a:lnTo>
                  <a:lnTo>
                    <a:pt x="2966873" y="532422"/>
                  </a:lnTo>
                  <a:close/>
                </a:path>
                <a:path w="5749290" h="713740">
                  <a:moveTo>
                    <a:pt x="3309677" y="618407"/>
                  </a:moveTo>
                  <a:lnTo>
                    <a:pt x="3301442" y="603668"/>
                  </a:lnTo>
                  <a:lnTo>
                    <a:pt x="2978400" y="534876"/>
                  </a:lnTo>
                  <a:lnTo>
                    <a:pt x="2992908" y="524981"/>
                  </a:lnTo>
                  <a:lnTo>
                    <a:pt x="3357024" y="602520"/>
                  </a:lnTo>
                  <a:lnTo>
                    <a:pt x="3333603" y="610517"/>
                  </a:lnTo>
                  <a:lnTo>
                    <a:pt x="3309677" y="618407"/>
                  </a:lnTo>
                  <a:close/>
                </a:path>
                <a:path w="5749290" h="713740">
                  <a:moveTo>
                    <a:pt x="989540" y="111347"/>
                  </a:moveTo>
                  <a:lnTo>
                    <a:pt x="978745" y="109048"/>
                  </a:lnTo>
                  <a:lnTo>
                    <a:pt x="990265" y="100372"/>
                  </a:lnTo>
                  <a:lnTo>
                    <a:pt x="989540" y="111347"/>
                  </a:lnTo>
                  <a:close/>
                </a:path>
                <a:path w="5749290" h="713740">
                  <a:moveTo>
                    <a:pt x="954509" y="116872"/>
                  </a:moveTo>
                  <a:lnTo>
                    <a:pt x="922573" y="110071"/>
                  </a:lnTo>
                  <a:lnTo>
                    <a:pt x="926905" y="98009"/>
                  </a:lnTo>
                  <a:lnTo>
                    <a:pt x="966150" y="106366"/>
                  </a:lnTo>
                  <a:lnTo>
                    <a:pt x="954509" y="116872"/>
                  </a:lnTo>
                  <a:close/>
                </a:path>
                <a:path w="5749290" h="713740">
                  <a:moveTo>
                    <a:pt x="2834685" y="517257"/>
                  </a:moveTo>
                  <a:lnTo>
                    <a:pt x="2841294" y="505679"/>
                  </a:lnTo>
                  <a:lnTo>
                    <a:pt x="2842728" y="505985"/>
                  </a:lnTo>
                  <a:lnTo>
                    <a:pt x="2834685" y="517257"/>
                  </a:lnTo>
                  <a:close/>
                </a:path>
                <a:path w="5749290" h="713740">
                  <a:moveTo>
                    <a:pt x="2830240" y="529295"/>
                  </a:moveTo>
                  <a:lnTo>
                    <a:pt x="2827542" y="528720"/>
                  </a:lnTo>
                  <a:lnTo>
                    <a:pt x="2837608" y="517879"/>
                  </a:lnTo>
                  <a:lnTo>
                    <a:pt x="2846326" y="506751"/>
                  </a:lnTo>
                  <a:lnTo>
                    <a:pt x="2856784" y="508978"/>
                  </a:lnTo>
                  <a:lnTo>
                    <a:pt x="2845930" y="519651"/>
                  </a:lnTo>
                  <a:lnTo>
                    <a:pt x="2838396" y="518047"/>
                  </a:lnTo>
                  <a:lnTo>
                    <a:pt x="2830240" y="529295"/>
                  </a:lnTo>
                  <a:close/>
                </a:path>
                <a:path w="5749290" h="713740">
                  <a:moveTo>
                    <a:pt x="2874267" y="525686"/>
                  </a:moveTo>
                  <a:lnTo>
                    <a:pt x="2852902" y="521136"/>
                  </a:lnTo>
                  <a:lnTo>
                    <a:pt x="2864627" y="510648"/>
                  </a:lnTo>
                  <a:lnTo>
                    <a:pt x="2871515" y="512115"/>
                  </a:lnTo>
                  <a:lnTo>
                    <a:pt x="2874267" y="525686"/>
                  </a:lnTo>
                  <a:close/>
                </a:path>
                <a:path w="5749290" h="713740">
                  <a:moveTo>
                    <a:pt x="3275014" y="611025"/>
                  </a:moveTo>
                  <a:lnTo>
                    <a:pt x="2894059" y="529900"/>
                  </a:lnTo>
                  <a:lnTo>
                    <a:pt x="2893106" y="516713"/>
                  </a:lnTo>
                  <a:lnTo>
                    <a:pt x="3290056" y="601244"/>
                  </a:lnTo>
                  <a:lnTo>
                    <a:pt x="3275014" y="611025"/>
                  </a:lnTo>
                  <a:close/>
                </a:path>
                <a:path w="5749290" h="713740">
                  <a:moveTo>
                    <a:pt x="973838" y="185912"/>
                  </a:moveTo>
                  <a:lnTo>
                    <a:pt x="775756" y="143730"/>
                  </a:lnTo>
                  <a:lnTo>
                    <a:pt x="785598" y="132841"/>
                  </a:lnTo>
                  <a:lnTo>
                    <a:pt x="803199" y="123605"/>
                  </a:lnTo>
                  <a:lnTo>
                    <a:pt x="826873" y="115661"/>
                  </a:lnTo>
                  <a:lnTo>
                    <a:pt x="853245" y="108292"/>
                  </a:lnTo>
                  <a:lnTo>
                    <a:pt x="878942" y="100780"/>
                  </a:lnTo>
                  <a:lnTo>
                    <a:pt x="884169" y="114878"/>
                  </a:lnTo>
                  <a:lnTo>
                    <a:pt x="912731" y="120960"/>
                  </a:lnTo>
                  <a:lnTo>
                    <a:pt x="924030" y="136351"/>
                  </a:lnTo>
                  <a:lnTo>
                    <a:pt x="1028384" y="158573"/>
                  </a:lnTo>
                  <a:lnTo>
                    <a:pt x="1023940" y="170611"/>
                  </a:lnTo>
                  <a:lnTo>
                    <a:pt x="1004149" y="166397"/>
                  </a:lnTo>
                  <a:lnTo>
                    <a:pt x="996106" y="177669"/>
                  </a:lnTo>
                  <a:lnTo>
                    <a:pt x="1001503" y="178818"/>
                  </a:lnTo>
                  <a:lnTo>
                    <a:pt x="973838" y="185912"/>
                  </a:lnTo>
                  <a:close/>
                </a:path>
                <a:path w="5749290" h="713740">
                  <a:moveTo>
                    <a:pt x="1109206" y="188769"/>
                  </a:moveTo>
                  <a:lnTo>
                    <a:pt x="1034735" y="172910"/>
                  </a:lnTo>
                  <a:lnTo>
                    <a:pt x="1048176" y="162788"/>
                  </a:lnTo>
                  <a:lnTo>
                    <a:pt x="925829" y="136734"/>
                  </a:lnTo>
                  <a:lnTo>
                    <a:pt x="938316" y="113424"/>
                  </a:lnTo>
                  <a:lnTo>
                    <a:pt x="1183009" y="165531"/>
                  </a:lnTo>
                  <a:lnTo>
                    <a:pt x="1171368" y="176037"/>
                  </a:lnTo>
                  <a:lnTo>
                    <a:pt x="1160573" y="173738"/>
                  </a:lnTo>
                  <a:lnTo>
                    <a:pt x="1145333" y="183477"/>
                  </a:lnTo>
                  <a:lnTo>
                    <a:pt x="1109206" y="188769"/>
                  </a:lnTo>
                  <a:close/>
                </a:path>
                <a:path w="5749290" h="713740">
                  <a:moveTo>
                    <a:pt x="2627604" y="486143"/>
                  </a:moveTo>
                  <a:lnTo>
                    <a:pt x="2616134" y="483701"/>
                  </a:lnTo>
                  <a:lnTo>
                    <a:pt x="2625976" y="472812"/>
                  </a:lnTo>
                  <a:lnTo>
                    <a:pt x="2627747" y="473189"/>
                  </a:lnTo>
                  <a:lnTo>
                    <a:pt x="2627604" y="486143"/>
                  </a:lnTo>
                  <a:close/>
                </a:path>
                <a:path w="5749290" h="713740">
                  <a:moveTo>
                    <a:pt x="2656672" y="492334"/>
                  </a:moveTo>
                  <a:lnTo>
                    <a:pt x="2652877" y="491525"/>
                  </a:lnTo>
                  <a:lnTo>
                    <a:pt x="2652964" y="478559"/>
                  </a:lnTo>
                  <a:lnTo>
                    <a:pt x="2656672" y="492334"/>
                  </a:lnTo>
                  <a:close/>
                </a:path>
                <a:path w="5749290" h="713740">
                  <a:moveTo>
                    <a:pt x="2808650" y="524697"/>
                  </a:moveTo>
                  <a:lnTo>
                    <a:pt x="2678460" y="496973"/>
                  </a:lnTo>
                  <a:lnTo>
                    <a:pt x="2676354" y="483540"/>
                  </a:lnTo>
                  <a:lnTo>
                    <a:pt x="2804126" y="510749"/>
                  </a:lnTo>
                  <a:lnTo>
                    <a:pt x="2808650" y="524697"/>
                  </a:lnTo>
                  <a:close/>
                </a:path>
                <a:path w="5749290" h="713740">
                  <a:moveTo>
                    <a:pt x="3192107" y="606355"/>
                  </a:moveTo>
                  <a:lnTo>
                    <a:pt x="2830240" y="529295"/>
                  </a:lnTo>
                  <a:lnTo>
                    <a:pt x="2842809" y="518987"/>
                  </a:lnTo>
                  <a:lnTo>
                    <a:pt x="3202146" y="595508"/>
                  </a:lnTo>
                  <a:lnTo>
                    <a:pt x="3192107" y="606355"/>
                  </a:lnTo>
                  <a:close/>
                </a:path>
                <a:path w="5749290" h="713740">
                  <a:moveTo>
                    <a:pt x="3217746" y="611815"/>
                  </a:moveTo>
                  <a:lnTo>
                    <a:pt x="3207766" y="609689"/>
                  </a:lnTo>
                  <a:lnTo>
                    <a:pt x="3205323" y="596184"/>
                  </a:lnTo>
                  <a:lnTo>
                    <a:pt x="3231383" y="601734"/>
                  </a:lnTo>
                  <a:lnTo>
                    <a:pt x="3217746" y="611815"/>
                  </a:lnTo>
                  <a:close/>
                </a:path>
                <a:path w="5749290" h="713740">
                  <a:moveTo>
                    <a:pt x="3249850" y="618651"/>
                  </a:moveTo>
                  <a:lnTo>
                    <a:pt x="3242260" y="617035"/>
                  </a:lnTo>
                  <a:lnTo>
                    <a:pt x="3246704" y="604997"/>
                  </a:lnTo>
                  <a:lnTo>
                    <a:pt x="3258399" y="607487"/>
                  </a:lnTo>
                  <a:lnTo>
                    <a:pt x="3249850" y="618651"/>
                  </a:lnTo>
                  <a:close/>
                </a:path>
                <a:path w="5749290" h="713740">
                  <a:moveTo>
                    <a:pt x="1185761" y="179102"/>
                  </a:moveTo>
                  <a:lnTo>
                    <a:pt x="1180364" y="177953"/>
                  </a:lnTo>
                  <a:lnTo>
                    <a:pt x="1185256" y="176609"/>
                  </a:lnTo>
                  <a:lnTo>
                    <a:pt x="1185761" y="179102"/>
                  </a:lnTo>
                  <a:close/>
                </a:path>
                <a:path w="5749290" h="713740">
                  <a:moveTo>
                    <a:pt x="1169988" y="188728"/>
                  </a:moveTo>
                  <a:lnTo>
                    <a:pt x="1163325" y="187309"/>
                  </a:lnTo>
                  <a:lnTo>
                    <a:pt x="1169569" y="175654"/>
                  </a:lnTo>
                  <a:lnTo>
                    <a:pt x="1172042" y="176181"/>
                  </a:lnTo>
                  <a:lnTo>
                    <a:pt x="1169988" y="188728"/>
                  </a:lnTo>
                  <a:close/>
                </a:path>
                <a:path w="5749290" h="713740">
                  <a:moveTo>
                    <a:pt x="2654025" y="517739"/>
                  </a:moveTo>
                  <a:lnTo>
                    <a:pt x="2531679" y="491686"/>
                  </a:lnTo>
                  <a:lnTo>
                    <a:pt x="2543432" y="481204"/>
                  </a:lnTo>
                  <a:lnTo>
                    <a:pt x="2559909" y="471728"/>
                  </a:lnTo>
                  <a:lnTo>
                    <a:pt x="2592182" y="478600"/>
                  </a:lnTo>
                  <a:lnTo>
                    <a:pt x="2606854" y="494710"/>
                  </a:lnTo>
                  <a:lnTo>
                    <a:pt x="2656670" y="505318"/>
                  </a:lnTo>
                  <a:lnTo>
                    <a:pt x="2654025" y="517739"/>
                  </a:lnTo>
                  <a:close/>
                </a:path>
                <a:path w="5749290" h="713740">
                  <a:moveTo>
                    <a:pt x="2633280" y="500337"/>
                  </a:moveTo>
                  <a:lnTo>
                    <a:pt x="2606854" y="494710"/>
                  </a:lnTo>
                  <a:lnTo>
                    <a:pt x="2621532" y="484850"/>
                  </a:lnTo>
                  <a:lnTo>
                    <a:pt x="2628729" y="486383"/>
                  </a:lnTo>
                  <a:lnTo>
                    <a:pt x="2633280" y="500337"/>
                  </a:lnTo>
                  <a:close/>
                </a:path>
                <a:path w="5749290" h="713740">
                  <a:moveTo>
                    <a:pt x="2651216" y="504156"/>
                  </a:moveTo>
                  <a:lnTo>
                    <a:pt x="2643879" y="502594"/>
                  </a:lnTo>
                  <a:lnTo>
                    <a:pt x="2649195" y="490741"/>
                  </a:lnTo>
                  <a:lnTo>
                    <a:pt x="2656616" y="492322"/>
                  </a:lnTo>
                  <a:lnTo>
                    <a:pt x="2651216" y="504156"/>
                  </a:lnTo>
                  <a:close/>
                </a:path>
                <a:path w="5749290" h="713740">
                  <a:moveTo>
                    <a:pt x="3138044" y="607827"/>
                  </a:moveTo>
                  <a:lnTo>
                    <a:pt x="2667775" y="507683"/>
                  </a:lnTo>
                  <a:lnTo>
                    <a:pt x="2675283" y="496297"/>
                  </a:lnTo>
                  <a:lnTo>
                    <a:pt x="3139705" y="595196"/>
                  </a:lnTo>
                  <a:lnTo>
                    <a:pt x="3138044" y="607827"/>
                  </a:lnTo>
                  <a:close/>
                </a:path>
                <a:path w="5749290" h="713740">
                  <a:moveTo>
                    <a:pt x="2759440" y="579142"/>
                  </a:moveTo>
                  <a:lnTo>
                    <a:pt x="2358216" y="493701"/>
                  </a:lnTo>
                  <a:lnTo>
                    <a:pt x="2375170" y="484326"/>
                  </a:lnTo>
                  <a:lnTo>
                    <a:pt x="2390269" y="474557"/>
                  </a:lnTo>
                  <a:lnTo>
                    <a:pt x="2467270" y="490954"/>
                  </a:lnTo>
                  <a:lnTo>
                    <a:pt x="2489172" y="482634"/>
                  </a:lnTo>
                  <a:lnTo>
                    <a:pt x="2512087" y="474529"/>
                  </a:lnTo>
                  <a:lnTo>
                    <a:pt x="2527127" y="477731"/>
                  </a:lnTo>
                  <a:lnTo>
                    <a:pt x="2528080" y="490919"/>
                  </a:lnTo>
                  <a:lnTo>
                    <a:pt x="2944429" y="579581"/>
                  </a:lnTo>
                  <a:lnTo>
                    <a:pt x="2936555" y="590889"/>
                  </a:lnTo>
                  <a:lnTo>
                    <a:pt x="2930030" y="602484"/>
                  </a:lnTo>
                  <a:lnTo>
                    <a:pt x="2799981" y="574790"/>
                  </a:lnTo>
                  <a:lnTo>
                    <a:pt x="2759440" y="579142"/>
                  </a:lnTo>
                  <a:close/>
                </a:path>
                <a:path w="5749290" h="713740">
                  <a:moveTo>
                    <a:pt x="3038213" y="599552"/>
                  </a:moveTo>
                  <a:lnTo>
                    <a:pt x="2657623" y="518506"/>
                  </a:lnTo>
                  <a:lnTo>
                    <a:pt x="2667466" y="507617"/>
                  </a:lnTo>
                  <a:lnTo>
                    <a:pt x="3063292" y="591908"/>
                  </a:lnTo>
                  <a:lnTo>
                    <a:pt x="3064168" y="594021"/>
                  </a:lnTo>
                  <a:lnTo>
                    <a:pt x="3038213" y="599552"/>
                  </a:lnTo>
                  <a:close/>
                </a:path>
                <a:path w="5749290" h="713740">
                  <a:moveTo>
                    <a:pt x="3064168" y="594021"/>
                  </a:moveTo>
                  <a:lnTo>
                    <a:pt x="3063292" y="591908"/>
                  </a:lnTo>
                  <a:lnTo>
                    <a:pt x="3068690" y="593058"/>
                  </a:lnTo>
                  <a:lnTo>
                    <a:pt x="3064168" y="594021"/>
                  </a:lnTo>
                  <a:close/>
                </a:path>
                <a:path w="5749290" h="713740">
                  <a:moveTo>
                    <a:pt x="3069193" y="606150"/>
                  </a:moveTo>
                  <a:lnTo>
                    <a:pt x="3064168" y="594021"/>
                  </a:lnTo>
                  <a:lnTo>
                    <a:pt x="3068690" y="593058"/>
                  </a:lnTo>
                  <a:lnTo>
                    <a:pt x="3081734" y="595836"/>
                  </a:lnTo>
                  <a:lnTo>
                    <a:pt x="3069193" y="606150"/>
                  </a:lnTo>
                  <a:close/>
                </a:path>
                <a:path w="5749290" h="713740">
                  <a:moveTo>
                    <a:pt x="782000" y="132075"/>
                  </a:moveTo>
                  <a:lnTo>
                    <a:pt x="769096" y="129327"/>
                  </a:lnTo>
                  <a:lnTo>
                    <a:pt x="786444" y="120037"/>
                  </a:lnTo>
                  <a:lnTo>
                    <a:pt x="782000" y="132075"/>
                  </a:lnTo>
                  <a:close/>
                </a:path>
                <a:path w="5749290" h="713740">
                  <a:moveTo>
                    <a:pt x="1002457" y="192006"/>
                  </a:moveTo>
                  <a:lnTo>
                    <a:pt x="993461" y="190090"/>
                  </a:lnTo>
                  <a:lnTo>
                    <a:pt x="1001503" y="178818"/>
                  </a:lnTo>
                  <a:lnTo>
                    <a:pt x="996106" y="177669"/>
                  </a:lnTo>
                  <a:lnTo>
                    <a:pt x="1004149" y="166397"/>
                  </a:lnTo>
                  <a:lnTo>
                    <a:pt x="1074543" y="181387"/>
                  </a:lnTo>
                  <a:lnTo>
                    <a:pt x="1037572" y="186499"/>
                  </a:lnTo>
                  <a:lnTo>
                    <a:pt x="1002457" y="192006"/>
                  </a:lnTo>
                  <a:close/>
                </a:path>
                <a:path w="5749290" h="713740">
                  <a:moveTo>
                    <a:pt x="2449868" y="487249"/>
                  </a:moveTo>
                  <a:lnTo>
                    <a:pt x="2446270" y="486482"/>
                  </a:lnTo>
                  <a:lnTo>
                    <a:pt x="2454312" y="475210"/>
                  </a:lnTo>
                  <a:lnTo>
                    <a:pt x="2449868" y="487249"/>
                  </a:lnTo>
                  <a:close/>
                </a:path>
                <a:path w="5749290" h="713740">
                  <a:moveTo>
                    <a:pt x="2950049" y="593763"/>
                  </a:moveTo>
                  <a:lnTo>
                    <a:pt x="2958092" y="582491"/>
                  </a:lnTo>
                  <a:lnTo>
                    <a:pt x="2980526" y="587268"/>
                  </a:lnTo>
                  <a:lnTo>
                    <a:pt x="2950049" y="593763"/>
                  </a:lnTo>
                  <a:close/>
                </a:path>
                <a:path w="5749290" h="713740">
                  <a:moveTo>
                    <a:pt x="898210" y="195776"/>
                  </a:moveTo>
                  <a:lnTo>
                    <a:pt x="895457" y="182205"/>
                  </a:lnTo>
                  <a:lnTo>
                    <a:pt x="728131" y="146573"/>
                  </a:lnTo>
                  <a:lnTo>
                    <a:pt x="736370" y="135343"/>
                  </a:lnTo>
                  <a:lnTo>
                    <a:pt x="752538" y="125801"/>
                  </a:lnTo>
                  <a:lnTo>
                    <a:pt x="774803" y="130542"/>
                  </a:lnTo>
                  <a:lnTo>
                    <a:pt x="775756" y="143730"/>
                  </a:lnTo>
                  <a:lnTo>
                    <a:pt x="949830" y="180799"/>
                  </a:lnTo>
                  <a:lnTo>
                    <a:pt x="898210" y="195776"/>
                  </a:lnTo>
                  <a:close/>
                </a:path>
                <a:path w="5749290" h="713740">
                  <a:moveTo>
                    <a:pt x="2358216" y="493701"/>
                  </a:moveTo>
                  <a:lnTo>
                    <a:pt x="2284898" y="478088"/>
                  </a:lnTo>
                  <a:lnTo>
                    <a:pt x="2305760" y="469546"/>
                  </a:lnTo>
                  <a:lnTo>
                    <a:pt x="2329321" y="461578"/>
                  </a:lnTo>
                  <a:lnTo>
                    <a:pt x="2326676" y="474000"/>
                  </a:lnTo>
                  <a:lnTo>
                    <a:pt x="2356278" y="480303"/>
                  </a:lnTo>
                  <a:lnTo>
                    <a:pt x="2358216" y="493701"/>
                  </a:lnTo>
                  <a:close/>
                </a:path>
                <a:path w="5749290" h="713740">
                  <a:moveTo>
                    <a:pt x="789209" y="211519"/>
                  </a:moveTo>
                  <a:lnTo>
                    <a:pt x="778894" y="196337"/>
                  </a:lnTo>
                  <a:lnTo>
                    <a:pt x="593182" y="156790"/>
                  </a:lnTo>
                  <a:lnTo>
                    <a:pt x="633726" y="139454"/>
                  </a:lnTo>
                  <a:lnTo>
                    <a:pt x="670275" y="134253"/>
                  </a:lnTo>
                  <a:lnTo>
                    <a:pt x="714583" y="130703"/>
                  </a:lnTo>
                  <a:lnTo>
                    <a:pt x="722904" y="132475"/>
                  </a:lnTo>
                  <a:lnTo>
                    <a:pt x="719219" y="144675"/>
                  </a:lnTo>
                  <a:lnTo>
                    <a:pt x="884662" y="179906"/>
                  </a:lnTo>
                  <a:lnTo>
                    <a:pt x="865655" y="188844"/>
                  </a:lnTo>
                  <a:lnTo>
                    <a:pt x="828069" y="180840"/>
                  </a:lnTo>
                  <a:lnTo>
                    <a:pt x="817974" y="191675"/>
                  </a:lnTo>
                  <a:lnTo>
                    <a:pt x="814235" y="190878"/>
                  </a:lnTo>
                  <a:lnTo>
                    <a:pt x="808357" y="202611"/>
                  </a:lnTo>
                  <a:lnTo>
                    <a:pt x="789209" y="211519"/>
                  </a:lnTo>
                  <a:close/>
                </a:path>
                <a:path w="5749290" h="713740">
                  <a:moveTo>
                    <a:pt x="882692" y="192472"/>
                  </a:moveTo>
                  <a:lnTo>
                    <a:pt x="877210" y="191304"/>
                  </a:lnTo>
                  <a:lnTo>
                    <a:pt x="884662" y="179906"/>
                  </a:lnTo>
                  <a:lnTo>
                    <a:pt x="888457" y="180715"/>
                  </a:lnTo>
                  <a:lnTo>
                    <a:pt x="882692" y="192472"/>
                  </a:lnTo>
                  <a:close/>
                </a:path>
                <a:path w="5749290" h="713740">
                  <a:moveTo>
                    <a:pt x="2749598" y="590031"/>
                  </a:moveTo>
                  <a:lnTo>
                    <a:pt x="2245819" y="482751"/>
                  </a:lnTo>
                  <a:lnTo>
                    <a:pt x="2267355" y="474352"/>
                  </a:lnTo>
                  <a:lnTo>
                    <a:pt x="2750444" y="577226"/>
                  </a:lnTo>
                  <a:lnTo>
                    <a:pt x="2749598" y="590031"/>
                  </a:lnTo>
                  <a:close/>
                </a:path>
                <a:path w="5749290" h="713740">
                  <a:moveTo>
                    <a:pt x="2760393" y="592330"/>
                  </a:moveTo>
                  <a:lnTo>
                    <a:pt x="2754996" y="591180"/>
                  </a:lnTo>
                  <a:lnTo>
                    <a:pt x="2755842" y="578376"/>
                  </a:lnTo>
                  <a:lnTo>
                    <a:pt x="2763038" y="579908"/>
                  </a:lnTo>
                  <a:lnTo>
                    <a:pt x="2760393" y="592330"/>
                  </a:lnTo>
                  <a:close/>
                </a:path>
                <a:path w="5749290" h="713740">
                  <a:moveTo>
                    <a:pt x="850528" y="198607"/>
                  </a:moveTo>
                  <a:lnTo>
                    <a:pt x="836191" y="195554"/>
                  </a:lnTo>
                  <a:lnTo>
                    <a:pt x="842434" y="183899"/>
                  </a:lnTo>
                  <a:lnTo>
                    <a:pt x="859077" y="187443"/>
                  </a:lnTo>
                  <a:lnTo>
                    <a:pt x="850528" y="198607"/>
                  </a:lnTo>
                  <a:close/>
                </a:path>
                <a:path w="5749290" h="713740">
                  <a:moveTo>
                    <a:pt x="2567985" y="577326"/>
                  </a:moveTo>
                  <a:lnTo>
                    <a:pt x="2572430" y="565287"/>
                  </a:lnTo>
                  <a:lnTo>
                    <a:pt x="2155012" y="476398"/>
                  </a:lnTo>
                  <a:lnTo>
                    <a:pt x="2159456" y="464360"/>
                  </a:lnTo>
                  <a:lnTo>
                    <a:pt x="2596665" y="557464"/>
                  </a:lnTo>
                  <a:lnTo>
                    <a:pt x="2567985" y="577326"/>
                  </a:lnTo>
                  <a:close/>
                </a:path>
                <a:path w="5749290" h="713740">
                  <a:moveTo>
                    <a:pt x="2614542" y="574255"/>
                  </a:moveTo>
                  <a:lnTo>
                    <a:pt x="2597871" y="570705"/>
                  </a:lnTo>
                  <a:lnTo>
                    <a:pt x="2596665" y="557464"/>
                  </a:lnTo>
                  <a:lnTo>
                    <a:pt x="2633099" y="565222"/>
                  </a:lnTo>
                  <a:lnTo>
                    <a:pt x="2614542" y="574255"/>
                  </a:lnTo>
                  <a:close/>
                </a:path>
                <a:path w="5749290" h="713740">
                  <a:moveTo>
                    <a:pt x="2083997" y="474260"/>
                  </a:moveTo>
                  <a:lnTo>
                    <a:pt x="2078599" y="473111"/>
                  </a:lnTo>
                  <a:lnTo>
                    <a:pt x="2090240" y="462605"/>
                  </a:lnTo>
                  <a:lnTo>
                    <a:pt x="2083997" y="474260"/>
                  </a:lnTo>
                  <a:close/>
                </a:path>
                <a:path w="5749290" h="713740">
                  <a:moveTo>
                    <a:pt x="2131535" y="484383"/>
                  </a:moveTo>
                  <a:lnTo>
                    <a:pt x="2101989" y="478091"/>
                  </a:lnTo>
                  <a:lnTo>
                    <a:pt x="2102835" y="465287"/>
                  </a:lnTo>
                  <a:lnTo>
                    <a:pt x="2131622" y="471417"/>
                  </a:lnTo>
                  <a:lnTo>
                    <a:pt x="2131535" y="484383"/>
                  </a:lnTo>
                  <a:close/>
                </a:path>
                <a:path w="5749290" h="713740">
                  <a:moveTo>
                    <a:pt x="2465430" y="555487"/>
                  </a:moveTo>
                  <a:lnTo>
                    <a:pt x="2135949" y="485323"/>
                  </a:lnTo>
                  <a:lnTo>
                    <a:pt x="2144020" y="474057"/>
                  </a:lnTo>
                  <a:lnTo>
                    <a:pt x="2473473" y="544215"/>
                  </a:lnTo>
                  <a:lnTo>
                    <a:pt x="2465430" y="555487"/>
                  </a:lnTo>
                  <a:close/>
                </a:path>
                <a:path w="5749290" h="713740">
                  <a:moveTo>
                    <a:pt x="2550612" y="573626"/>
                  </a:moveTo>
                  <a:lnTo>
                    <a:pt x="2478025" y="558169"/>
                  </a:lnTo>
                  <a:lnTo>
                    <a:pt x="2473473" y="544215"/>
                  </a:lnTo>
                  <a:lnTo>
                    <a:pt x="2572430" y="565287"/>
                  </a:lnTo>
                  <a:lnTo>
                    <a:pt x="2550612" y="573626"/>
                  </a:lnTo>
                  <a:close/>
                </a:path>
                <a:path w="5749290" h="713740">
                  <a:moveTo>
                    <a:pt x="576948" y="218257"/>
                  </a:moveTo>
                  <a:lnTo>
                    <a:pt x="320139" y="163569"/>
                  </a:lnTo>
                  <a:lnTo>
                    <a:pt x="556467" y="148971"/>
                  </a:lnTo>
                  <a:lnTo>
                    <a:pt x="704002" y="180389"/>
                  </a:lnTo>
                  <a:lnTo>
                    <a:pt x="688903" y="190159"/>
                  </a:lnTo>
                  <a:lnTo>
                    <a:pt x="634786" y="178634"/>
                  </a:lnTo>
                  <a:lnTo>
                    <a:pt x="632141" y="191056"/>
                  </a:lnTo>
                  <a:lnTo>
                    <a:pt x="636693" y="205010"/>
                  </a:lnTo>
                  <a:lnTo>
                    <a:pt x="618167" y="201065"/>
                  </a:lnTo>
                  <a:lnTo>
                    <a:pt x="597389" y="209625"/>
                  </a:lnTo>
                  <a:lnTo>
                    <a:pt x="576948" y="218257"/>
                  </a:lnTo>
                  <a:close/>
                </a:path>
                <a:path w="5749290" h="713740">
                  <a:moveTo>
                    <a:pt x="735823" y="200150"/>
                  </a:moveTo>
                  <a:lnTo>
                    <a:pt x="698658" y="192236"/>
                  </a:lnTo>
                  <a:lnTo>
                    <a:pt x="704002" y="180389"/>
                  </a:lnTo>
                  <a:lnTo>
                    <a:pt x="739987" y="188052"/>
                  </a:lnTo>
                  <a:lnTo>
                    <a:pt x="735823" y="200150"/>
                  </a:lnTo>
                  <a:close/>
                </a:path>
                <a:path w="5749290" h="713740">
                  <a:moveTo>
                    <a:pt x="2452440" y="565705"/>
                  </a:moveTo>
                  <a:lnTo>
                    <a:pt x="2050540" y="480120"/>
                  </a:lnTo>
                  <a:lnTo>
                    <a:pt x="2077334" y="472841"/>
                  </a:lnTo>
                  <a:lnTo>
                    <a:pt x="2470828" y="556636"/>
                  </a:lnTo>
                  <a:lnTo>
                    <a:pt x="2452440" y="565705"/>
                  </a:lnTo>
                  <a:close/>
                </a:path>
                <a:path w="5749290" h="713740">
                  <a:moveTo>
                    <a:pt x="646535" y="194121"/>
                  </a:moveTo>
                  <a:lnTo>
                    <a:pt x="650979" y="182083"/>
                  </a:lnTo>
                  <a:lnTo>
                    <a:pt x="658176" y="183615"/>
                  </a:lnTo>
                  <a:lnTo>
                    <a:pt x="646535" y="194121"/>
                  </a:lnTo>
                  <a:close/>
                </a:path>
                <a:path w="5749290" h="713740">
                  <a:moveTo>
                    <a:pt x="660001" y="196989"/>
                  </a:moveTo>
                  <a:lnTo>
                    <a:pt x="659186" y="196815"/>
                  </a:lnTo>
                  <a:lnTo>
                    <a:pt x="658176" y="183615"/>
                  </a:lnTo>
                  <a:lnTo>
                    <a:pt x="675943" y="187399"/>
                  </a:lnTo>
                  <a:lnTo>
                    <a:pt x="660001" y="196989"/>
                  </a:lnTo>
                  <a:close/>
                </a:path>
                <a:path w="5749290" h="713740">
                  <a:moveTo>
                    <a:pt x="734696" y="212895"/>
                  </a:moveTo>
                  <a:lnTo>
                    <a:pt x="687917" y="202933"/>
                  </a:lnTo>
                  <a:lnTo>
                    <a:pt x="683140" y="188931"/>
                  </a:lnTo>
                  <a:lnTo>
                    <a:pt x="738859" y="200797"/>
                  </a:lnTo>
                  <a:lnTo>
                    <a:pt x="734696" y="212895"/>
                  </a:lnTo>
                  <a:close/>
                </a:path>
                <a:path w="5749290" h="713740">
                  <a:moveTo>
                    <a:pt x="1936569" y="468835"/>
                  </a:moveTo>
                  <a:lnTo>
                    <a:pt x="1932999" y="468074"/>
                  </a:lnTo>
                  <a:lnTo>
                    <a:pt x="1942812" y="457179"/>
                  </a:lnTo>
                  <a:lnTo>
                    <a:pt x="1936569" y="468835"/>
                  </a:lnTo>
                  <a:close/>
                </a:path>
                <a:path w="5749290" h="713740">
                  <a:moveTo>
                    <a:pt x="1988746" y="479946"/>
                  </a:moveTo>
                  <a:lnTo>
                    <a:pt x="1936569" y="468835"/>
                  </a:lnTo>
                  <a:lnTo>
                    <a:pt x="1953411" y="459436"/>
                  </a:lnTo>
                  <a:lnTo>
                    <a:pt x="1989592" y="467141"/>
                  </a:lnTo>
                  <a:lnTo>
                    <a:pt x="1988746" y="479946"/>
                  </a:lnTo>
                  <a:close/>
                </a:path>
                <a:path w="5749290" h="713740">
                  <a:moveTo>
                    <a:pt x="2399501" y="567416"/>
                  </a:moveTo>
                  <a:lnTo>
                    <a:pt x="1988746" y="479946"/>
                  </a:lnTo>
                  <a:lnTo>
                    <a:pt x="1996789" y="468674"/>
                  </a:lnTo>
                  <a:lnTo>
                    <a:pt x="2403187" y="555217"/>
                  </a:lnTo>
                  <a:lnTo>
                    <a:pt x="2399501" y="567416"/>
                  </a:lnTo>
                  <a:close/>
                </a:path>
                <a:path w="5749290" h="713740">
                  <a:moveTo>
                    <a:pt x="2413361" y="570368"/>
                  </a:moveTo>
                  <a:lnTo>
                    <a:pt x="2417580" y="558282"/>
                  </a:lnTo>
                  <a:lnTo>
                    <a:pt x="2429725" y="560868"/>
                  </a:lnTo>
                  <a:lnTo>
                    <a:pt x="2413361" y="570368"/>
                  </a:lnTo>
                  <a:close/>
                </a:path>
                <a:path w="5749290" h="713740">
                  <a:moveTo>
                    <a:pt x="687521" y="215834"/>
                  </a:moveTo>
                  <a:lnTo>
                    <a:pt x="661882" y="210374"/>
                  </a:lnTo>
                  <a:lnTo>
                    <a:pt x="671724" y="199485"/>
                  </a:lnTo>
                  <a:lnTo>
                    <a:pt x="716254" y="208968"/>
                  </a:lnTo>
                  <a:lnTo>
                    <a:pt x="687521" y="215834"/>
                  </a:lnTo>
                  <a:close/>
                </a:path>
                <a:path w="5749290" h="713740">
                  <a:moveTo>
                    <a:pt x="2221402" y="555460"/>
                  </a:moveTo>
                  <a:lnTo>
                    <a:pt x="1913286" y="489846"/>
                  </a:lnTo>
                  <a:lnTo>
                    <a:pt x="1922088" y="478736"/>
                  </a:lnTo>
                  <a:lnTo>
                    <a:pt x="1928697" y="467158"/>
                  </a:lnTo>
                  <a:lnTo>
                    <a:pt x="2343192" y="555425"/>
                  </a:lnTo>
                  <a:lnTo>
                    <a:pt x="2336948" y="567080"/>
                  </a:lnTo>
                  <a:lnTo>
                    <a:pt x="2225003" y="543242"/>
                  </a:lnTo>
                  <a:lnTo>
                    <a:pt x="2221402" y="555460"/>
                  </a:lnTo>
                  <a:close/>
                </a:path>
                <a:path w="5749290" h="713740">
                  <a:moveTo>
                    <a:pt x="1839519" y="474137"/>
                  </a:moveTo>
                  <a:lnTo>
                    <a:pt x="1818603" y="469683"/>
                  </a:lnTo>
                  <a:lnTo>
                    <a:pt x="1834602" y="460105"/>
                  </a:lnTo>
                  <a:lnTo>
                    <a:pt x="1842164" y="461716"/>
                  </a:lnTo>
                  <a:lnTo>
                    <a:pt x="1839519" y="474137"/>
                  </a:lnTo>
                  <a:close/>
                </a:path>
                <a:path w="5749290" h="713740">
                  <a:moveTo>
                    <a:pt x="1913286" y="489846"/>
                  </a:moveTo>
                  <a:lnTo>
                    <a:pt x="1839519" y="474137"/>
                  </a:lnTo>
                  <a:lnTo>
                    <a:pt x="1856867" y="464847"/>
                  </a:lnTo>
                  <a:lnTo>
                    <a:pt x="1908735" y="475892"/>
                  </a:lnTo>
                  <a:lnTo>
                    <a:pt x="1913286" y="489846"/>
                  </a:lnTo>
                  <a:close/>
                </a:path>
                <a:path w="5749290" h="713740">
                  <a:moveTo>
                    <a:pt x="2230867" y="553320"/>
                  </a:moveTo>
                  <a:lnTo>
                    <a:pt x="2228995" y="544092"/>
                  </a:lnTo>
                  <a:lnTo>
                    <a:pt x="2231863" y="544703"/>
                  </a:lnTo>
                  <a:lnTo>
                    <a:pt x="2230867" y="553320"/>
                  </a:lnTo>
                  <a:close/>
                </a:path>
                <a:path w="5749290" h="713740">
                  <a:moveTo>
                    <a:pt x="2313612" y="575096"/>
                  </a:moveTo>
                  <a:lnTo>
                    <a:pt x="2238945" y="559195"/>
                  </a:lnTo>
                  <a:lnTo>
                    <a:pt x="2243389" y="547157"/>
                  </a:lnTo>
                  <a:lnTo>
                    <a:pt x="2329751" y="565548"/>
                  </a:lnTo>
                  <a:lnTo>
                    <a:pt x="2313612" y="575096"/>
                  </a:lnTo>
                  <a:close/>
                </a:path>
                <a:path w="5749290" h="713740">
                  <a:moveTo>
                    <a:pt x="2231748" y="557663"/>
                  </a:moveTo>
                  <a:lnTo>
                    <a:pt x="2230399" y="557375"/>
                  </a:lnTo>
                  <a:lnTo>
                    <a:pt x="2230867" y="553320"/>
                  </a:lnTo>
                  <a:lnTo>
                    <a:pt x="2231748" y="557663"/>
                  </a:lnTo>
                  <a:close/>
                </a:path>
                <a:path w="5749290" h="713740">
                  <a:moveTo>
                    <a:pt x="1806287" y="480045"/>
                  </a:moveTo>
                  <a:lnTo>
                    <a:pt x="1791893" y="476980"/>
                  </a:lnTo>
                  <a:lnTo>
                    <a:pt x="1803591" y="466486"/>
                  </a:lnTo>
                  <a:lnTo>
                    <a:pt x="1806287" y="480045"/>
                  </a:lnTo>
                  <a:close/>
                </a:path>
                <a:path w="5749290" h="713740">
                  <a:moveTo>
                    <a:pt x="2227303" y="569701"/>
                  </a:moveTo>
                  <a:lnTo>
                    <a:pt x="1806287" y="480045"/>
                  </a:lnTo>
                  <a:lnTo>
                    <a:pt x="1808960" y="467630"/>
                  </a:lnTo>
                  <a:lnTo>
                    <a:pt x="2223820" y="555975"/>
                  </a:lnTo>
                  <a:lnTo>
                    <a:pt x="2227303" y="569701"/>
                  </a:lnTo>
                  <a:close/>
                </a:path>
                <a:path w="5749290" h="713740">
                  <a:moveTo>
                    <a:pt x="2243496" y="573149"/>
                  </a:moveTo>
                  <a:lnTo>
                    <a:pt x="2246142" y="560728"/>
                  </a:lnTo>
                  <a:lnTo>
                    <a:pt x="2251089" y="561782"/>
                  </a:lnTo>
                  <a:lnTo>
                    <a:pt x="2243496" y="573149"/>
                  </a:lnTo>
                  <a:close/>
                </a:path>
                <a:path w="5749290" h="713740">
                  <a:moveTo>
                    <a:pt x="2263738" y="577460"/>
                  </a:moveTo>
                  <a:lnTo>
                    <a:pt x="2256091" y="575831"/>
                  </a:lnTo>
                  <a:lnTo>
                    <a:pt x="2251089" y="561782"/>
                  </a:lnTo>
                  <a:lnTo>
                    <a:pt x="2271331" y="566092"/>
                  </a:lnTo>
                  <a:lnTo>
                    <a:pt x="2263738" y="577460"/>
                  </a:lnTo>
                  <a:close/>
                </a:path>
                <a:path w="5749290" h="713740">
                  <a:moveTo>
                    <a:pt x="2270485" y="578897"/>
                  </a:moveTo>
                  <a:lnTo>
                    <a:pt x="2271331" y="566092"/>
                  </a:lnTo>
                  <a:lnTo>
                    <a:pt x="2288648" y="569780"/>
                  </a:lnTo>
                  <a:lnTo>
                    <a:pt x="2270485" y="578897"/>
                  </a:lnTo>
                  <a:close/>
                </a:path>
                <a:path w="5749290" h="713740">
                  <a:moveTo>
                    <a:pt x="542170" y="223836"/>
                  </a:moveTo>
                  <a:lnTo>
                    <a:pt x="297253" y="171680"/>
                  </a:lnTo>
                  <a:lnTo>
                    <a:pt x="307488" y="160875"/>
                  </a:lnTo>
                  <a:lnTo>
                    <a:pt x="552603" y="213072"/>
                  </a:lnTo>
                  <a:lnTo>
                    <a:pt x="542170" y="223836"/>
                  </a:lnTo>
                  <a:close/>
                </a:path>
                <a:path w="5749290" h="713740">
                  <a:moveTo>
                    <a:pt x="1769457" y="485187"/>
                  </a:moveTo>
                  <a:lnTo>
                    <a:pt x="1765099" y="484259"/>
                  </a:lnTo>
                  <a:lnTo>
                    <a:pt x="1772102" y="472766"/>
                  </a:lnTo>
                  <a:lnTo>
                    <a:pt x="1769457" y="485187"/>
                  </a:lnTo>
                  <a:close/>
                </a:path>
                <a:path w="5749290" h="713740">
                  <a:moveTo>
                    <a:pt x="2145577" y="565282"/>
                  </a:moveTo>
                  <a:lnTo>
                    <a:pt x="1769457" y="485187"/>
                  </a:lnTo>
                  <a:lnTo>
                    <a:pt x="1781492" y="474765"/>
                  </a:lnTo>
                  <a:lnTo>
                    <a:pt x="2157134" y="554759"/>
                  </a:lnTo>
                  <a:lnTo>
                    <a:pt x="2145577" y="565282"/>
                  </a:lnTo>
                  <a:close/>
                </a:path>
                <a:path w="5749290" h="713740">
                  <a:moveTo>
                    <a:pt x="2171778" y="570862"/>
                  </a:moveTo>
                  <a:lnTo>
                    <a:pt x="2154489" y="567180"/>
                  </a:lnTo>
                  <a:lnTo>
                    <a:pt x="2157134" y="554759"/>
                  </a:lnTo>
                  <a:lnTo>
                    <a:pt x="2191544" y="562086"/>
                  </a:lnTo>
                  <a:lnTo>
                    <a:pt x="2171778" y="570862"/>
                  </a:lnTo>
                  <a:close/>
                </a:path>
                <a:path w="5749290" h="713740">
                  <a:moveTo>
                    <a:pt x="395698" y="218614"/>
                  </a:moveTo>
                  <a:lnTo>
                    <a:pt x="232420" y="183843"/>
                  </a:lnTo>
                  <a:lnTo>
                    <a:pt x="257274" y="176151"/>
                  </a:lnTo>
                  <a:lnTo>
                    <a:pt x="277911" y="167561"/>
                  </a:lnTo>
                  <a:lnTo>
                    <a:pt x="282463" y="181515"/>
                  </a:lnTo>
                  <a:lnTo>
                    <a:pt x="406608" y="207952"/>
                  </a:lnTo>
                  <a:lnTo>
                    <a:pt x="395698" y="218614"/>
                  </a:lnTo>
                  <a:close/>
                </a:path>
                <a:path w="5749290" h="713740">
                  <a:moveTo>
                    <a:pt x="499493" y="227732"/>
                  </a:moveTo>
                  <a:lnTo>
                    <a:pt x="282463" y="181515"/>
                  </a:lnTo>
                  <a:lnTo>
                    <a:pt x="291686" y="170495"/>
                  </a:lnTo>
                  <a:lnTo>
                    <a:pt x="500086" y="214874"/>
                  </a:lnTo>
                  <a:lnTo>
                    <a:pt x="499493" y="227732"/>
                  </a:lnTo>
                  <a:close/>
                </a:path>
                <a:path w="5749290" h="713740">
                  <a:moveTo>
                    <a:pt x="521758" y="232473"/>
                  </a:moveTo>
                  <a:lnTo>
                    <a:pt x="519455" y="218998"/>
                  </a:lnTo>
                  <a:lnTo>
                    <a:pt x="534046" y="222105"/>
                  </a:lnTo>
                  <a:lnTo>
                    <a:pt x="521758" y="232473"/>
                  </a:lnTo>
                  <a:close/>
                </a:path>
                <a:path w="5749290" h="713740">
                  <a:moveTo>
                    <a:pt x="1645925" y="484850"/>
                  </a:moveTo>
                  <a:lnTo>
                    <a:pt x="1629872" y="481432"/>
                  </a:lnTo>
                  <a:lnTo>
                    <a:pt x="1641992" y="471028"/>
                  </a:lnTo>
                  <a:lnTo>
                    <a:pt x="1653099" y="460409"/>
                  </a:lnTo>
                  <a:lnTo>
                    <a:pt x="1657540" y="461354"/>
                  </a:lnTo>
                  <a:lnTo>
                    <a:pt x="1657285" y="474285"/>
                  </a:lnTo>
                  <a:lnTo>
                    <a:pt x="1657510" y="474333"/>
                  </a:lnTo>
                  <a:lnTo>
                    <a:pt x="1645925" y="484850"/>
                  </a:lnTo>
                  <a:close/>
                </a:path>
                <a:path w="5749290" h="713740">
                  <a:moveTo>
                    <a:pt x="1725430" y="488796"/>
                  </a:moveTo>
                  <a:lnTo>
                    <a:pt x="1723631" y="488413"/>
                  </a:lnTo>
                  <a:lnTo>
                    <a:pt x="1724477" y="475609"/>
                  </a:lnTo>
                  <a:lnTo>
                    <a:pt x="1735272" y="477907"/>
                  </a:lnTo>
                  <a:lnTo>
                    <a:pt x="1725430" y="488796"/>
                  </a:lnTo>
                  <a:close/>
                </a:path>
                <a:path w="5749290" h="713740">
                  <a:moveTo>
                    <a:pt x="1747020" y="493394"/>
                  </a:moveTo>
                  <a:lnTo>
                    <a:pt x="1743422" y="492628"/>
                  </a:lnTo>
                  <a:lnTo>
                    <a:pt x="1744268" y="479823"/>
                  </a:lnTo>
                  <a:lnTo>
                    <a:pt x="1747020" y="493394"/>
                  </a:lnTo>
                  <a:close/>
                </a:path>
                <a:path w="5749290" h="713740">
                  <a:moveTo>
                    <a:pt x="2021345" y="551812"/>
                  </a:moveTo>
                  <a:lnTo>
                    <a:pt x="1754414" y="494968"/>
                  </a:lnTo>
                  <a:lnTo>
                    <a:pt x="1761585" y="483511"/>
                  </a:lnTo>
                  <a:lnTo>
                    <a:pt x="2028544" y="540360"/>
                  </a:lnTo>
                  <a:lnTo>
                    <a:pt x="2021345" y="551812"/>
                  </a:lnTo>
                  <a:close/>
                </a:path>
                <a:path w="5749290" h="713740">
                  <a:moveTo>
                    <a:pt x="2027698" y="553165"/>
                  </a:moveTo>
                  <a:lnTo>
                    <a:pt x="2028544" y="540360"/>
                  </a:lnTo>
                  <a:lnTo>
                    <a:pt x="2039340" y="542659"/>
                  </a:lnTo>
                  <a:lnTo>
                    <a:pt x="2027698" y="553165"/>
                  </a:lnTo>
                  <a:close/>
                </a:path>
                <a:path w="5749290" h="713740">
                  <a:moveTo>
                    <a:pt x="2045690" y="556996"/>
                  </a:moveTo>
                  <a:lnTo>
                    <a:pt x="2039340" y="542659"/>
                  </a:lnTo>
                  <a:lnTo>
                    <a:pt x="2048336" y="544575"/>
                  </a:lnTo>
                  <a:lnTo>
                    <a:pt x="2045690" y="556996"/>
                  </a:lnTo>
                  <a:close/>
                </a:path>
                <a:path w="5749290" h="713740">
                  <a:moveTo>
                    <a:pt x="2078076" y="563893"/>
                  </a:moveTo>
                  <a:lnTo>
                    <a:pt x="2076420" y="550555"/>
                  </a:lnTo>
                  <a:lnTo>
                    <a:pt x="2104111" y="556452"/>
                  </a:lnTo>
                  <a:lnTo>
                    <a:pt x="2103151" y="558245"/>
                  </a:lnTo>
                  <a:lnTo>
                    <a:pt x="2078076" y="563893"/>
                  </a:lnTo>
                  <a:close/>
                </a:path>
                <a:path w="5749290" h="713740">
                  <a:moveTo>
                    <a:pt x="2103151" y="558245"/>
                  </a:moveTo>
                  <a:lnTo>
                    <a:pt x="2104111" y="556452"/>
                  </a:lnTo>
                  <a:lnTo>
                    <a:pt x="2107625" y="557200"/>
                  </a:lnTo>
                  <a:lnTo>
                    <a:pt x="2103151" y="558245"/>
                  </a:lnTo>
                  <a:close/>
                </a:path>
                <a:path w="5749290" h="713740">
                  <a:moveTo>
                    <a:pt x="2107584" y="557247"/>
                  </a:moveTo>
                  <a:close/>
                </a:path>
                <a:path w="5749290" h="713740">
                  <a:moveTo>
                    <a:pt x="2109759" y="570640"/>
                  </a:moveTo>
                  <a:lnTo>
                    <a:pt x="2110184" y="557745"/>
                  </a:lnTo>
                  <a:lnTo>
                    <a:pt x="2118505" y="559517"/>
                  </a:lnTo>
                  <a:lnTo>
                    <a:pt x="2109759" y="570640"/>
                  </a:lnTo>
                  <a:close/>
                </a:path>
                <a:path w="5749290" h="713740">
                  <a:moveTo>
                    <a:pt x="2097868" y="568107"/>
                  </a:moveTo>
                  <a:lnTo>
                    <a:pt x="2103151" y="558245"/>
                  </a:lnTo>
                  <a:lnTo>
                    <a:pt x="2107584" y="557247"/>
                  </a:lnTo>
                  <a:lnTo>
                    <a:pt x="2097868" y="568107"/>
                  </a:lnTo>
                  <a:close/>
                </a:path>
                <a:path w="5749290" h="713740">
                  <a:moveTo>
                    <a:pt x="426032" y="225073"/>
                  </a:moveTo>
                  <a:lnTo>
                    <a:pt x="412369" y="222164"/>
                  </a:lnTo>
                  <a:lnTo>
                    <a:pt x="406608" y="207952"/>
                  </a:lnTo>
                  <a:lnTo>
                    <a:pt x="428199" y="212550"/>
                  </a:lnTo>
                  <a:lnTo>
                    <a:pt x="426032" y="225073"/>
                  </a:lnTo>
                  <a:close/>
                </a:path>
                <a:path w="5749290" h="713740">
                  <a:moveTo>
                    <a:pt x="447144" y="229569"/>
                  </a:moveTo>
                  <a:lnTo>
                    <a:pt x="437698" y="227558"/>
                  </a:lnTo>
                  <a:lnTo>
                    <a:pt x="436127" y="214238"/>
                  </a:lnTo>
                  <a:lnTo>
                    <a:pt x="450071" y="217208"/>
                  </a:lnTo>
                  <a:lnTo>
                    <a:pt x="447144" y="229569"/>
                  </a:lnTo>
                  <a:close/>
                </a:path>
                <a:path w="5749290" h="713740">
                  <a:moveTo>
                    <a:pt x="496853" y="228157"/>
                  </a:moveTo>
                  <a:lnTo>
                    <a:pt x="497469" y="227301"/>
                  </a:lnTo>
                  <a:lnTo>
                    <a:pt x="497834" y="227379"/>
                  </a:lnTo>
                  <a:lnTo>
                    <a:pt x="496853" y="228157"/>
                  </a:lnTo>
                  <a:close/>
                </a:path>
                <a:path w="5749290" h="713740">
                  <a:moveTo>
                    <a:pt x="1602238" y="475547"/>
                  </a:moveTo>
                  <a:lnTo>
                    <a:pt x="1585792" y="472045"/>
                  </a:lnTo>
                  <a:lnTo>
                    <a:pt x="1594762" y="460971"/>
                  </a:lnTo>
                  <a:lnTo>
                    <a:pt x="1600750" y="462246"/>
                  </a:lnTo>
                  <a:lnTo>
                    <a:pt x="1602238" y="475547"/>
                  </a:lnTo>
                  <a:close/>
                </a:path>
                <a:path w="5749290" h="713740">
                  <a:moveTo>
                    <a:pt x="1618431" y="478995"/>
                  </a:moveTo>
                  <a:lnTo>
                    <a:pt x="1613033" y="477846"/>
                  </a:lnTo>
                  <a:lnTo>
                    <a:pt x="1619276" y="466191"/>
                  </a:lnTo>
                  <a:lnTo>
                    <a:pt x="1622875" y="466957"/>
                  </a:lnTo>
                  <a:lnTo>
                    <a:pt x="1618431" y="478995"/>
                  </a:lnTo>
                  <a:close/>
                </a:path>
                <a:path w="5749290" h="713740">
                  <a:moveTo>
                    <a:pt x="1676005" y="491256"/>
                  </a:moveTo>
                  <a:lnTo>
                    <a:pt x="1656214" y="487041"/>
                  </a:lnTo>
                  <a:lnTo>
                    <a:pt x="1668699" y="476715"/>
                  </a:lnTo>
                  <a:lnTo>
                    <a:pt x="1682249" y="479601"/>
                  </a:lnTo>
                  <a:lnTo>
                    <a:pt x="1676005" y="491256"/>
                  </a:lnTo>
                  <a:close/>
                </a:path>
                <a:path w="5749290" h="713740">
                  <a:moveTo>
                    <a:pt x="1702319" y="496860"/>
                  </a:moveTo>
                  <a:lnTo>
                    <a:pt x="1685001" y="493172"/>
                  </a:lnTo>
                  <a:lnTo>
                    <a:pt x="1693044" y="481900"/>
                  </a:lnTo>
                  <a:lnTo>
                    <a:pt x="1697739" y="482899"/>
                  </a:lnTo>
                  <a:lnTo>
                    <a:pt x="1702319" y="496860"/>
                  </a:lnTo>
                  <a:close/>
                </a:path>
                <a:path w="5749290" h="713740">
                  <a:moveTo>
                    <a:pt x="1960113" y="551757"/>
                  </a:moveTo>
                  <a:lnTo>
                    <a:pt x="1709881" y="498470"/>
                  </a:lnTo>
                  <a:lnTo>
                    <a:pt x="1718233" y="487264"/>
                  </a:lnTo>
                  <a:lnTo>
                    <a:pt x="1966525" y="540138"/>
                  </a:lnTo>
                  <a:lnTo>
                    <a:pt x="1960113" y="551757"/>
                  </a:lnTo>
                  <a:close/>
                </a:path>
                <a:path w="5749290" h="713740">
                  <a:moveTo>
                    <a:pt x="2011615" y="562724"/>
                  </a:moveTo>
                  <a:lnTo>
                    <a:pt x="1982772" y="556582"/>
                  </a:lnTo>
                  <a:lnTo>
                    <a:pt x="1977826" y="542544"/>
                  </a:lnTo>
                  <a:lnTo>
                    <a:pt x="2017803" y="551057"/>
                  </a:lnTo>
                  <a:lnTo>
                    <a:pt x="2011615" y="562724"/>
                  </a:lnTo>
                  <a:close/>
                </a:path>
                <a:path w="5749290" h="713740">
                  <a:moveTo>
                    <a:pt x="489370" y="238561"/>
                  </a:moveTo>
                  <a:lnTo>
                    <a:pt x="484928" y="237615"/>
                  </a:lnTo>
                  <a:lnTo>
                    <a:pt x="496853" y="228157"/>
                  </a:lnTo>
                  <a:lnTo>
                    <a:pt x="489370" y="238561"/>
                  </a:lnTo>
                  <a:close/>
                </a:path>
                <a:path w="5749290" h="713740">
                  <a:moveTo>
                    <a:pt x="371685" y="239470"/>
                  </a:moveTo>
                  <a:lnTo>
                    <a:pt x="344697" y="233722"/>
                  </a:lnTo>
                  <a:lnTo>
                    <a:pt x="348663" y="222979"/>
                  </a:lnTo>
                  <a:lnTo>
                    <a:pt x="350940" y="222067"/>
                  </a:lnTo>
                  <a:lnTo>
                    <a:pt x="158425" y="181071"/>
                  </a:lnTo>
                  <a:lnTo>
                    <a:pt x="185303" y="173810"/>
                  </a:lnTo>
                  <a:lnTo>
                    <a:pt x="386421" y="216638"/>
                  </a:lnTo>
                  <a:lnTo>
                    <a:pt x="376523" y="227515"/>
                  </a:lnTo>
                  <a:lnTo>
                    <a:pt x="371685" y="239470"/>
                  </a:lnTo>
                  <a:close/>
                </a:path>
                <a:path w="5749290" h="713740">
                  <a:moveTo>
                    <a:pt x="407475" y="234106"/>
                  </a:moveTo>
                  <a:lnTo>
                    <a:pt x="403595" y="233280"/>
                  </a:lnTo>
                  <a:lnTo>
                    <a:pt x="410485" y="221763"/>
                  </a:lnTo>
                  <a:lnTo>
                    <a:pt x="418582" y="223487"/>
                  </a:lnTo>
                  <a:lnTo>
                    <a:pt x="407475" y="234106"/>
                  </a:lnTo>
                  <a:close/>
                </a:path>
                <a:path w="5749290" h="713740">
                  <a:moveTo>
                    <a:pt x="1592396" y="486436"/>
                  </a:moveTo>
                  <a:lnTo>
                    <a:pt x="1581600" y="484137"/>
                  </a:lnTo>
                  <a:lnTo>
                    <a:pt x="1575250" y="469800"/>
                  </a:lnTo>
                  <a:lnTo>
                    <a:pt x="1605836" y="476313"/>
                  </a:lnTo>
                  <a:lnTo>
                    <a:pt x="1592396" y="486436"/>
                  </a:lnTo>
                  <a:close/>
                </a:path>
                <a:path w="5749290" h="713740">
                  <a:moveTo>
                    <a:pt x="1885893" y="548937"/>
                  </a:moveTo>
                  <a:lnTo>
                    <a:pt x="1599593" y="487969"/>
                  </a:lnTo>
                  <a:lnTo>
                    <a:pt x="1605836" y="476313"/>
                  </a:lnTo>
                  <a:lnTo>
                    <a:pt x="1911843" y="541478"/>
                  </a:lnTo>
                  <a:lnTo>
                    <a:pt x="1885893" y="548937"/>
                  </a:lnTo>
                  <a:close/>
                </a:path>
                <a:path w="5749290" h="713740">
                  <a:moveTo>
                    <a:pt x="1930648" y="558467"/>
                  </a:moveTo>
                  <a:lnTo>
                    <a:pt x="1911843" y="541478"/>
                  </a:lnTo>
                  <a:lnTo>
                    <a:pt x="1939085" y="547279"/>
                  </a:lnTo>
                  <a:lnTo>
                    <a:pt x="1930648" y="558467"/>
                  </a:lnTo>
                  <a:close/>
                </a:path>
                <a:path w="5749290" h="713740">
                  <a:moveTo>
                    <a:pt x="306742" y="238625"/>
                  </a:moveTo>
                  <a:lnTo>
                    <a:pt x="115351" y="197868"/>
                  </a:lnTo>
                  <a:lnTo>
                    <a:pt x="117996" y="185446"/>
                  </a:lnTo>
                  <a:lnTo>
                    <a:pt x="150157" y="192295"/>
                  </a:lnTo>
                  <a:lnTo>
                    <a:pt x="165622" y="182603"/>
                  </a:lnTo>
                  <a:lnTo>
                    <a:pt x="349141" y="221684"/>
                  </a:lnTo>
                  <a:lnTo>
                    <a:pt x="348663" y="222979"/>
                  </a:lnTo>
                  <a:lnTo>
                    <a:pt x="329769" y="230544"/>
                  </a:lnTo>
                  <a:lnTo>
                    <a:pt x="306742" y="238625"/>
                  </a:lnTo>
                  <a:close/>
                </a:path>
                <a:path w="5749290" h="713740">
                  <a:moveTo>
                    <a:pt x="348663" y="222979"/>
                  </a:moveTo>
                  <a:lnTo>
                    <a:pt x="349141" y="221684"/>
                  </a:lnTo>
                  <a:lnTo>
                    <a:pt x="350940" y="222067"/>
                  </a:lnTo>
                  <a:lnTo>
                    <a:pt x="348663" y="222979"/>
                  </a:lnTo>
                  <a:close/>
                </a:path>
                <a:path w="5749290" h="713740">
                  <a:moveTo>
                    <a:pt x="1568807" y="494398"/>
                  </a:moveTo>
                  <a:lnTo>
                    <a:pt x="1515533" y="483053"/>
                  </a:lnTo>
                  <a:lnTo>
                    <a:pt x="1547415" y="476857"/>
                  </a:lnTo>
                  <a:lnTo>
                    <a:pt x="1561134" y="479779"/>
                  </a:lnTo>
                  <a:lnTo>
                    <a:pt x="1568807" y="494398"/>
                  </a:lnTo>
                  <a:close/>
                </a:path>
                <a:path w="5749290" h="713740">
                  <a:moveTo>
                    <a:pt x="1822075" y="548331"/>
                  </a:moveTo>
                  <a:lnTo>
                    <a:pt x="1580754" y="496942"/>
                  </a:lnTo>
                  <a:lnTo>
                    <a:pt x="1586998" y="485287"/>
                  </a:lnTo>
                  <a:lnTo>
                    <a:pt x="1829864" y="537005"/>
                  </a:lnTo>
                  <a:lnTo>
                    <a:pt x="1822075" y="548331"/>
                  </a:lnTo>
                  <a:close/>
                </a:path>
                <a:path w="5749290" h="713740">
                  <a:moveTo>
                    <a:pt x="226815" y="234589"/>
                  </a:moveTo>
                  <a:lnTo>
                    <a:pt x="73123" y="201860"/>
                  </a:lnTo>
                  <a:lnTo>
                    <a:pt x="109000" y="183531"/>
                  </a:lnTo>
                  <a:lnTo>
                    <a:pt x="108154" y="196335"/>
                  </a:lnTo>
                  <a:lnTo>
                    <a:pt x="237697" y="223922"/>
                  </a:lnTo>
                  <a:lnTo>
                    <a:pt x="226815" y="234589"/>
                  </a:lnTo>
                  <a:close/>
                </a:path>
                <a:path w="5749290" h="713740">
                  <a:moveTo>
                    <a:pt x="1486350" y="489823"/>
                  </a:moveTo>
                  <a:lnTo>
                    <a:pt x="1479574" y="488380"/>
                  </a:lnTo>
                  <a:lnTo>
                    <a:pt x="1490794" y="477785"/>
                  </a:lnTo>
                  <a:lnTo>
                    <a:pt x="1486350" y="489823"/>
                  </a:lnTo>
                  <a:close/>
                </a:path>
                <a:path w="5749290" h="713740">
                  <a:moveTo>
                    <a:pt x="1733796" y="555502"/>
                  </a:moveTo>
                  <a:lnTo>
                    <a:pt x="1483704" y="502244"/>
                  </a:lnTo>
                  <a:lnTo>
                    <a:pt x="1491747" y="490972"/>
                  </a:lnTo>
                  <a:lnTo>
                    <a:pt x="1502770" y="480335"/>
                  </a:lnTo>
                  <a:lnTo>
                    <a:pt x="1795339" y="542638"/>
                  </a:lnTo>
                  <a:lnTo>
                    <a:pt x="1773999" y="551078"/>
                  </a:lnTo>
                  <a:lnTo>
                    <a:pt x="1741838" y="544230"/>
                  </a:lnTo>
                  <a:lnTo>
                    <a:pt x="1733796" y="555502"/>
                  </a:lnTo>
                  <a:close/>
                </a:path>
                <a:path w="5749290" h="713740">
                  <a:moveTo>
                    <a:pt x="1806610" y="558023"/>
                  </a:moveTo>
                  <a:lnTo>
                    <a:pt x="1812854" y="546368"/>
                  </a:lnTo>
                  <a:lnTo>
                    <a:pt x="1817267" y="547307"/>
                  </a:lnTo>
                  <a:lnTo>
                    <a:pt x="1806610" y="558023"/>
                  </a:lnTo>
                  <a:close/>
                </a:path>
                <a:path w="5749290" h="713740">
                  <a:moveTo>
                    <a:pt x="210395" y="244077"/>
                  </a:moveTo>
                  <a:lnTo>
                    <a:pt x="0" y="199273"/>
                  </a:lnTo>
                  <a:lnTo>
                    <a:pt x="9926" y="188402"/>
                  </a:lnTo>
                  <a:lnTo>
                    <a:pt x="23563" y="178322"/>
                  </a:lnTo>
                  <a:lnTo>
                    <a:pt x="59126" y="185895"/>
                  </a:lnTo>
                  <a:lnTo>
                    <a:pt x="60585" y="199190"/>
                  </a:lnTo>
                  <a:lnTo>
                    <a:pt x="219084" y="232943"/>
                  </a:lnTo>
                  <a:lnTo>
                    <a:pt x="210395" y="244077"/>
                  </a:lnTo>
                  <a:close/>
                </a:path>
                <a:path w="5749290" h="713740">
                  <a:moveTo>
                    <a:pt x="274635" y="244772"/>
                  </a:moveTo>
                  <a:lnTo>
                    <a:pt x="235924" y="236529"/>
                  </a:lnTo>
                  <a:lnTo>
                    <a:pt x="237697" y="223922"/>
                  </a:lnTo>
                  <a:lnTo>
                    <a:pt x="288722" y="234787"/>
                  </a:lnTo>
                  <a:lnTo>
                    <a:pt x="274635" y="244772"/>
                  </a:lnTo>
                  <a:close/>
                </a:path>
                <a:path w="5749290" h="713740">
                  <a:moveTo>
                    <a:pt x="1612934" y="555734"/>
                  </a:moveTo>
                  <a:lnTo>
                    <a:pt x="1370771" y="504165"/>
                  </a:lnTo>
                  <a:lnTo>
                    <a:pt x="1394922" y="496323"/>
                  </a:lnTo>
                  <a:lnTo>
                    <a:pt x="1420706" y="475844"/>
                  </a:lnTo>
                  <a:lnTo>
                    <a:pt x="1446767" y="481394"/>
                  </a:lnTo>
                  <a:lnTo>
                    <a:pt x="1442323" y="493432"/>
                  </a:lnTo>
                  <a:lnTo>
                    <a:pt x="1633039" y="534045"/>
                  </a:lnTo>
                  <a:lnTo>
                    <a:pt x="1632193" y="546850"/>
                  </a:lnTo>
                  <a:lnTo>
                    <a:pt x="1628596" y="546084"/>
                  </a:lnTo>
                  <a:lnTo>
                    <a:pt x="1627981" y="547748"/>
                  </a:lnTo>
                  <a:lnTo>
                    <a:pt x="1612934" y="555734"/>
                  </a:lnTo>
                  <a:close/>
                </a:path>
                <a:path w="5749290" h="713740">
                  <a:moveTo>
                    <a:pt x="1449969" y="495061"/>
                  </a:moveTo>
                  <a:lnTo>
                    <a:pt x="1442323" y="493432"/>
                  </a:lnTo>
                  <a:lnTo>
                    <a:pt x="1452502" y="482615"/>
                  </a:lnTo>
                  <a:lnTo>
                    <a:pt x="1449969" y="495061"/>
                  </a:lnTo>
                  <a:close/>
                </a:path>
                <a:path w="5749290" h="713740">
                  <a:moveTo>
                    <a:pt x="1483704" y="502244"/>
                  </a:moveTo>
                  <a:lnTo>
                    <a:pt x="1454917" y="496114"/>
                  </a:lnTo>
                  <a:lnTo>
                    <a:pt x="1461076" y="484441"/>
                  </a:lnTo>
                  <a:lnTo>
                    <a:pt x="1482751" y="489057"/>
                  </a:lnTo>
                  <a:lnTo>
                    <a:pt x="1483704" y="502244"/>
                  </a:lnTo>
                  <a:close/>
                </a:path>
                <a:path w="5749290" h="713740">
                  <a:moveTo>
                    <a:pt x="1753671" y="559734"/>
                  </a:moveTo>
                  <a:lnTo>
                    <a:pt x="1742792" y="557417"/>
                  </a:lnTo>
                  <a:lnTo>
                    <a:pt x="1741838" y="544230"/>
                  </a:lnTo>
                  <a:lnTo>
                    <a:pt x="1773999" y="551078"/>
                  </a:lnTo>
                  <a:lnTo>
                    <a:pt x="1753671" y="559734"/>
                  </a:lnTo>
                  <a:close/>
                </a:path>
                <a:path w="5749290" h="713740">
                  <a:moveTo>
                    <a:pt x="1716757" y="564858"/>
                  </a:moveTo>
                  <a:lnTo>
                    <a:pt x="1632193" y="546850"/>
                  </a:lnTo>
                  <a:lnTo>
                    <a:pt x="1638436" y="535195"/>
                  </a:lnTo>
                  <a:lnTo>
                    <a:pt x="1726599" y="553969"/>
                  </a:lnTo>
                  <a:lnTo>
                    <a:pt x="1716757" y="564858"/>
                  </a:lnTo>
                  <a:close/>
                </a:path>
                <a:path w="5749290" h="713740">
                  <a:moveTo>
                    <a:pt x="1732162" y="568139"/>
                  </a:moveTo>
                  <a:lnTo>
                    <a:pt x="1727552" y="567157"/>
                  </a:lnTo>
                  <a:lnTo>
                    <a:pt x="1731996" y="555118"/>
                  </a:lnTo>
                  <a:lnTo>
                    <a:pt x="1734695" y="555693"/>
                  </a:lnTo>
                  <a:lnTo>
                    <a:pt x="1732162" y="568139"/>
                  </a:lnTo>
                  <a:close/>
                </a:path>
                <a:path w="5749290" h="713740">
                  <a:moveTo>
                    <a:pt x="3061" y="212910"/>
                  </a:moveTo>
                  <a:lnTo>
                    <a:pt x="1262" y="212527"/>
                  </a:lnTo>
                  <a:lnTo>
                    <a:pt x="3907" y="200105"/>
                  </a:lnTo>
                  <a:lnTo>
                    <a:pt x="3061" y="212910"/>
                  </a:lnTo>
                  <a:close/>
                </a:path>
                <a:path w="5749290" h="713740">
                  <a:moveTo>
                    <a:pt x="29311" y="257454"/>
                  </a:moveTo>
                  <a:lnTo>
                    <a:pt x="9323" y="253198"/>
                  </a:lnTo>
                  <a:lnTo>
                    <a:pt x="2944" y="238854"/>
                  </a:lnTo>
                  <a:lnTo>
                    <a:pt x="2974" y="225876"/>
                  </a:lnTo>
                  <a:lnTo>
                    <a:pt x="4860" y="213293"/>
                  </a:lnTo>
                  <a:lnTo>
                    <a:pt x="18301" y="203170"/>
                  </a:lnTo>
                  <a:lnTo>
                    <a:pt x="162575" y="233894"/>
                  </a:lnTo>
                  <a:lnTo>
                    <a:pt x="151496" y="244519"/>
                  </a:lnTo>
                  <a:lnTo>
                    <a:pt x="100219" y="233600"/>
                  </a:lnTo>
                  <a:lnTo>
                    <a:pt x="78735" y="254994"/>
                  </a:lnTo>
                  <a:lnTo>
                    <a:pt x="51747" y="249247"/>
                  </a:lnTo>
                  <a:lnTo>
                    <a:pt x="29311" y="257454"/>
                  </a:lnTo>
                  <a:close/>
                </a:path>
                <a:path w="5749290" h="713740">
                  <a:moveTo>
                    <a:pt x="1627981" y="547748"/>
                  </a:moveTo>
                  <a:lnTo>
                    <a:pt x="1628596" y="546084"/>
                  </a:lnTo>
                  <a:lnTo>
                    <a:pt x="1630395" y="546467"/>
                  </a:lnTo>
                  <a:lnTo>
                    <a:pt x="1627981" y="547748"/>
                  </a:lnTo>
                  <a:close/>
                </a:path>
                <a:path w="5749290" h="713740">
                  <a:moveTo>
                    <a:pt x="1629549" y="559272"/>
                  </a:moveTo>
                  <a:lnTo>
                    <a:pt x="1624151" y="558122"/>
                  </a:lnTo>
                  <a:lnTo>
                    <a:pt x="1627981" y="547748"/>
                  </a:lnTo>
                  <a:lnTo>
                    <a:pt x="1630395" y="546467"/>
                  </a:lnTo>
                  <a:lnTo>
                    <a:pt x="1652238" y="551119"/>
                  </a:lnTo>
                  <a:lnTo>
                    <a:pt x="1629549" y="559272"/>
                  </a:lnTo>
                  <a:close/>
                </a:path>
                <a:path w="5749290" h="713740">
                  <a:moveTo>
                    <a:pt x="104770" y="247554"/>
                  </a:moveTo>
                  <a:lnTo>
                    <a:pt x="98220" y="246159"/>
                  </a:lnTo>
                  <a:lnTo>
                    <a:pt x="100219" y="233600"/>
                  </a:lnTo>
                  <a:lnTo>
                    <a:pt x="105166" y="234653"/>
                  </a:lnTo>
                  <a:lnTo>
                    <a:pt x="104770" y="247554"/>
                  </a:lnTo>
                  <a:close/>
                </a:path>
                <a:path w="5749290" h="713740">
                  <a:moveTo>
                    <a:pt x="129959" y="252918"/>
                  </a:moveTo>
                  <a:lnTo>
                    <a:pt x="136203" y="241263"/>
                  </a:lnTo>
                  <a:lnTo>
                    <a:pt x="141713" y="242436"/>
                  </a:lnTo>
                  <a:lnTo>
                    <a:pt x="129959" y="252918"/>
                  </a:lnTo>
                  <a:close/>
                </a:path>
                <a:path w="5749290" h="713740">
                  <a:moveTo>
                    <a:pt x="1508263" y="572398"/>
                  </a:moveTo>
                  <a:lnTo>
                    <a:pt x="1497974" y="570207"/>
                  </a:lnTo>
                  <a:lnTo>
                    <a:pt x="1492016" y="555954"/>
                  </a:lnTo>
                  <a:lnTo>
                    <a:pt x="1237034" y="501655"/>
                  </a:lnTo>
                  <a:lnTo>
                    <a:pt x="1311481" y="491539"/>
                  </a:lnTo>
                  <a:lnTo>
                    <a:pt x="1564777" y="545479"/>
                  </a:lnTo>
                  <a:lnTo>
                    <a:pt x="1557831" y="556984"/>
                  </a:lnTo>
                  <a:lnTo>
                    <a:pt x="1517826" y="548465"/>
                  </a:lnTo>
                  <a:lnTo>
                    <a:pt x="1512960" y="560414"/>
                  </a:lnTo>
                  <a:lnTo>
                    <a:pt x="1508263" y="572398"/>
                  </a:lnTo>
                  <a:close/>
                </a:path>
                <a:path w="5749290" h="713740">
                  <a:moveTo>
                    <a:pt x="1581333" y="561989"/>
                  </a:moveTo>
                  <a:lnTo>
                    <a:pt x="1567530" y="559049"/>
                  </a:lnTo>
                  <a:lnTo>
                    <a:pt x="1564777" y="545479"/>
                  </a:lnTo>
                  <a:lnTo>
                    <a:pt x="1598288" y="552615"/>
                  </a:lnTo>
                  <a:lnTo>
                    <a:pt x="1581333" y="561989"/>
                  </a:lnTo>
                  <a:close/>
                </a:path>
                <a:path w="5749290" h="713740">
                  <a:moveTo>
                    <a:pt x="103924" y="260358"/>
                  </a:moveTo>
                  <a:lnTo>
                    <a:pt x="96193" y="258712"/>
                  </a:lnTo>
                  <a:lnTo>
                    <a:pt x="97349" y="245973"/>
                  </a:lnTo>
                  <a:lnTo>
                    <a:pt x="108369" y="248320"/>
                  </a:lnTo>
                  <a:lnTo>
                    <a:pt x="103924" y="260358"/>
                  </a:lnTo>
                  <a:close/>
                </a:path>
                <a:path w="5749290" h="713740">
                  <a:moveTo>
                    <a:pt x="1535872" y="565293"/>
                  </a:moveTo>
                  <a:lnTo>
                    <a:pt x="1527101" y="563425"/>
                  </a:lnTo>
                  <a:lnTo>
                    <a:pt x="1531545" y="551387"/>
                  </a:lnTo>
                  <a:lnTo>
                    <a:pt x="1541891" y="553590"/>
                  </a:lnTo>
                  <a:lnTo>
                    <a:pt x="1535872" y="565293"/>
                  </a:lnTo>
                  <a:close/>
                </a:path>
                <a:path w="5749290" h="713740">
                  <a:moveTo>
                    <a:pt x="1550631" y="568436"/>
                  </a:moveTo>
                  <a:lnTo>
                    <a:pt x="1543294" y="566873"/>
                  </a:lnTo>
                  <a:lnTo>
                    <a:pt x="1542341" y="553685"/>
                  </a:lnTo>
                  <a:lnTo>
                    <a:pt x="1556060" y="556607"/>
                  </a:lnTo>
                  <a:lnTo>
                    <a:pt x="1550631" y="568436"/>
                  </a:lnTo>
                  <a:close/>
                </a:path>
                <a:path w="5749290" h="713740">
                  <a:moveTo>
                    <a:pt x="54500" y="262818"/>
                  </a:moveTo>
                  <a:lnTo>
                    <a:pt x="40106" y="259753"/>
                  </a:lnTo>
                  <a:lnTo>
                    <a:pt x="60743" y="251163"/>
                  </a:lnTo>
                  <a:lnTo>
                    <a:pt x="61980" y="251426"/>
                  </a:lnTo>
                  <a:lnTo>
                    <a:pt x="54500" y="262818"/>
                  </a:lnTo>
                  <a:close/>
                </a:path>
                <a:path w="5749290" h="713740">
                  <a:moveTo>
                    <a:pt x="1402109" y="549793"/>
                  </a:moveTo>
                  <a:lnTo>
                    <a:pt x="1182352" y="502995"/>
                  </a:lnTo>
                  <a:lnTo>
                    <a:pt x="1188174" y="491250"/>
                  </a:lnTo>
                  <a:lnTo>
                    <a:pt x="1404755" y="537371"/>
                  </a:lnTo>
                  <a:lnTo>
                    <a:pt x="1402109" y="549793"/>
                  </a:lnTo>
                  <a:close/>
                </a:path>
                <a:path w="5749290" h="713740">
                  <a:moveTo>
                    <a:pt x="1411106" y="551708"/>
                  </a:moveTo>
                  <a:lnTo>
                    <a:pt x="1415550" y="539670"/>
                  </a:lnTo>
                  <a:lnTo>
                    <a:pt x="1419148" y="540436"/>
                  </a:lnTo>
                  <a:lnTo>
                    <a:pt x="1411106" y="551708"/>
                  </a:lnTo>
                  <a:close/>
                </a:path>
                <a:path w="5749290" h="713740">
                  <a:moveTo>
                    <a:pt x="1419202" y="553433"/>
                  </a:moveTo>
                  <a:lnTo>
                    <a:pt x="1419148" y="540436"/>
                  </a:lnTo>
                  <a:lnTo>
                    <a:pt x="1429944" y="542735"/>
                  </a:lnTo>
                  <a:lnTo>
                    <a:pt x="1419202" y="553433"/>
                  </a:lnTo>
                  <a:close/>
                </a:path>
                <a:path w="5749290" h="713740">
                  <a:moveTo>
                    <a:pt x="1463283" y="562820"/>
                  </a:moveTo>
                  <a:lnTo>
                    <a:pt x="1437419" y="557312"/>
                  </a:lnTo>
                  <a:lnTo>
                    <a:pt x="1445546" y="546058"/>
                  </a:lnTo>
                  <a:lnTo>
                    <a:pt x="1467727" y="550781"/>
                  </a:lnTo>
                  <a:lnTo>
                    <a:pt x="1463283" y="562820"/>
                  </a:lnTo>
                  <a:close/>
                </a:path>
                <a:path w="5749290" h="713740">
                  <a:moveTo>
                    <a:pt x="1404862" y="563364"/>
                  </a:moveTo>
                  <a:lnTo>
                    <a:pt x="1160168" y="511256"/>
                  </a:lnTo>
                  <a:lnTo>
                    <a:pt x="1173609" y="501133"/>
                  </a:lnTo>
                  <a:lnTo>
                    <a:pt x="1403909" y="550176"/>
                  </a:lnTo>
                  <a:lnTo>
                    <a:pt x="1404862" y="563364"/>
                  </a:lnTo>
                  <a:close/>
                </a:path>
                <a:path w="5749290" h="713740">
                  <a:moveTo>
                    <a:pt x="1452513" y="573511"/>
                  </a:moveTo>
                  <a:lnTo>
                    <a:pt x="1425946" y="567853"/>
                  </a:lnTo>
                  <a:lnTo>
                    <a:pt x="1423700" y="554390"/>
                  </a:lnTo>
                  <a:lnTo>
                    <a:pt x="1466881" y="563586"/>
                  </a:lnTo>
                  <a:lnTo>
                    <a:pt x="1452513" y="573511"/>
                  </a:lnTo>
                  <a:close/>
                </a:path>
                <a:path w="5749290" h="713740">
                  <a:moveTo>
                    <a:pt x="1380626" y="571187"/>
                  </a:moveTo>
                  <a:lnTo>
                    <a:pt x="1103547" y="512183"/>
                  </a:lnTo>
                  <a:lnTo>
                    <a:pt x="1100794" y="498612"/>
                  </a:lnTo>
                  <a:lnTo>
                    <a:pt x="1394348" y="561125"/>
                  </a:lnTo>
                  <a:lnTo>
                    <a:pt x="1380626" y="571187"/>
                  </a:lnTo>
                  <a:close/>
                </a:path>
                <a:path w="5749290" h="713740">
                  <a:moveTo>
                    <a:pt x="1040207" y="511679"/>
                  </a:moveTo>
                  <a:lnTo>
                    <a:pt x="1009592" y="505160"/>
                  </a:lnTo>
                  <a:lnTo>
                    <a:pt x="1018309" y="494032"/>
                  </a:lnTo>
                  <a:lnTo>
                    <a:pt x="1039900" y="498629"/>
                  </a:lnTo>
                  <a:lnTo>
                    <a:pt x="1040207" y="511679"/>
                  </a:lnTo>
                  <a:close/>
                </a:path>
                <a:path w="5749290" h="713740">
                  <a:moveTo>
                    <a:pt x="1068516" y="517708"/>
                  </a:moveTo>
                  <a:lnTo>
                    <a:pt x="1048725" y="513493"/>
                  </a:lnTo>
                  <a:lnTo>
                    <a:pt x="1069362" y="504903"/>
                  </a:lnTo>
                  <a:lnTo>
                    <a:pt x="1068516" y="517708"/>
                  </a:lnTo>
                  <a:close/>
                </a:path>
                <a:path w="5749290" h="713740">
                  <a:moveTo>
                    <a:pt x="1237021" y="566576"/>
                  </a:moveTo>
                  <a:lnTo>
                    <a:pt x="1002898" y="516719"/>
                  </a:lnTo>
                  <a:lnTo>
                    <a:pt x="1005544" y="504298"/>
                  </a:lnTo>
                  <a:lnTo>
                    <a:pt x="1072114" y="518474"/>
                  </a:lnTo>
                  <a:lnTo>
                    <a:pt x="1076559" y="506436"/>
                  </a:lnTo>
                  <a:lnTo>
                    <a:pt x="1252881" y="543984"/>
                  </a:lnTo>
                  <a:lnTo>
                    <a:pt x="1245204" y="555334"/>
                  </a:lnTo>
                  <a:lnTo>
                    <a:pt x="1237021" y="566576"/>
                  </a:lnTo>
                  <a:close/>
                </a:path>
                <a:path w="5749290" h="713740">
                  <a:moveTo>
                    <a:pt x="1256362" y="570695"/>
                  </a:moveTo>
                  <a:lnTo>
                    <a:pt x="1251414" y="569641"/>
                  </a:lnTo>
                  <a:lnTo>
                    <a:pt x="1255100" y="557441"/>
                  </a:lnTo>
                  <a:lnTo>
                    <a:pt x="1252881" y="543984"/>
                  </a:lnTo>
                  <a:lnTo>
                    <a:pt x="1330642" y="560543"/>
                  </a:lnTo>
                  <a:lnTo>
                    <a:pt x="1320407" y="571348"/>
                  </a:lnTo>
                  <a:lnTo>
                    <a:pt x="1263196" y="559165"/>
                  </a:lnTo>
                  <a:lnTo>
                    <a:pt x="1256362" y="570695"/>
                  </a:lnTo>
                  <a:close/>
                </a:path>
                <a:path w="5749290" h="713740">
                  <a:moveTo>
                    <a:pt x="1346495" y="576904"/>
                  </a:moveTo>
                  <a:lnTo>
                    <a:pt x="1331202" y="573647"/>
                  </a:lnTo>
                  <a:lnTo>
                    <a:pt x="1330642" y="560543"/>
                  </a:lnTo>
                  <a:lnTo>
                    <a:pt x="1353919" y="565500"/>
                  </a:lnTo>
                  <a:lnTo>
                    <a:pt x="1346495" y="576904"/>
                  </a:lnTo>
                  <a:close/>
                </a:path>
                <a:path w="5749290" h="713740">
                  <a:moveTo>
                    <a:pt x="1274579" y="574574"/>
                  </a:moveTo>
                  <a:lnTo>
                    <a:pt x="1273204" y="561296"/>
                  </a:lnTo>
                  <a:lnTo>
                    <a:pt x="1276887" y="562081"/>
                  </a:lnTo>
                  <a:lnTo>
                    <a:pt x="1274579" y="574574"/>
                  </a:lnTo>
                  <a:close/>
                </a:path>
                <a:path w="5749290" h="713740">
                  <a:moveTo>
                    <a:pt x="1320010" y="584249"/>
                  </a:moveTo>
                  <a:lnTo>
                    <a:pt x="1306740" y="581423"/>
                  </a:lnTo>
                  <a:lnTo>
                    <a:pt x="1308964" y="568911"/>
                  </a:lnTo>
                  <a:lnTo>
                    <a:pt x="1320856" y="571444"/>
                  </a:lnTo>
                  <a:lnTo>
                    <a:pt x="1320010" y="584249"/>
                  </a:lnTo>
                  <a:close/>
                </a:path>
                <a:path w="5749290" h="713740">
                  <a:moveTo>
                    <a:pt x="1333954" y="587218"/>
                  </a:moveTo>
                  <a:lnTo>
                    <a:pt x="1333057" y="574042"/>
                  </a:lnTo>
                  <a:lnTo>
                    <a:pt x="1341716" y="575886"/>
                  </a:lnTo>
                  <a:lnTo>
                    <a:pt x="1333954" y="587218"/>
                  </a:lnTo>
                  <a:close/>
                </a:path>
                <a:path w="5749290" h="713740">
                  <a:moveTo>
                    <a:pt x="1019306" y="572152"/>
                  </a:moveTo>
                  <a:lnTo>
                    <a:pt x="1006037" y="569327"/>
                  </a:lnTo>
                  <a:lnTo>
                    <a:pt x="1002160" y="555516"/>
                  </a:lnTo>
                  <a:lnTo>
                    <a:pt x="1002331" y="542568"/>
                  </a:lnTo>
                  <a:lnTo>
                    <a:pt x="1003852" y="529907"/>
                  </a:lnTo>
                  <a:lnTo>
                    <a:pt x="1013694" y="519018"/>
                  </a:lnTo>
                  <a:lnTo>
                    <a:pt x="1218804" y="562697"/>
                  </a:lnTo>
                  <a:lnTo>
                    <a:pt x="1204885" y="572717"/>
                  </a:lnTo>
                  <a:lnTo>
                    <a:pt x="1144190" y="559792"/>
                  </a:lnTo>
                  <a:lnTo>
                    <a:pt x="1132549" y="570298"/>
                  </a:lnTo>
                  <a:lnTo>
                    <a:pt x="1074974" y="558037"/>
                  </a:lnTo>
                  <a:lnTo>
                    <a:pt x="1069292" y="569812"/>
                  </a:lnTo>
                  <a:lnTo>
                    <a:pt x="1032746" y="562030"/>
                  </a:lnTo>
                  <a:lnTo>
                    <a:pt x="1019306" y="572152"/>
                  </a:lnTo>
                  <a:close/>
                </a:path>
                <a:path w="5749290" h="713740">
                  <a:moveTo>
                    <a:pt x="1230552" y="578183"/>
                  </a:moveTo>
                  <a:lnTo>
                    <a:pt x="1225154" y="577034"/>
                  </a:lnTo>
                  <a:lnTo>
                    <a:pt x="1222402" y="563463"/>
                  </a:lnTo>
                  <a:lnTo>
                    <a:pt x="1233169" y="565756"/>
                  </a:lnTo>
                  <a:lnTo>
                    <a:pt x="1230552" y="578183"/>
                  </a:lnTo>
                  <a:close/>
                </a:path>
                <a:path w="5749290" h="713740">
                  <a:moveTo>
                    <a:pt x="1248544" y="582015"/>
                  </a:moveTo>
                  <a:lnTo>
                    <a:pt x="1249362" y="569204"/>
                  </a:lnTo>
                  <a:lnTo>
                    <a:pt x="1251836" y="569731"/>
                  </a:lnTo>
                  <a:lnTo>
                    <a:pt x="1248544" y="582015"/>
                  </a:lnTo>
                  <a:close/>
                </a:path>
                <a:path w="5749290" h="713740">
                  <a:moveTo>
                    <a:pt x="1178344" y="580050"/>
                  </a:moveTo>
                  <a:lnTo>
                    <a:pt x="1147589" y="573501"/>
                  </a:lnTo>
                  <a:lnTo>
                    <a:pt x="1149587" y="560942"/>
                  </a:lnTo>
                  <a:lnTo>
                    <a:pt x="1192094" y="569994"/>
                  </a:lnTo>
                  <a:lnTo>
                    <a:pt x="1178344" y="580050"/>
                  </a:lnTo>
                  <a:close/>
                </a:path>
                <a:path w="5749290" h="713740">
                  <a:moveTo>
                    <a:pt x="1096843" y="575679"/>
                  </a:moveTo>
                  <a:lnTo>
                    <a:pt x="1077614" y="571584"/>
                  </a:lnTo>
                  <a:lnTo>
                    <a:pt x="1074974" y="558037"/>
                  </a:lnTo>
                  <a:lnTo>
                    <a:pt x="1104520" y="564329"/>
                  </a:lnTo>
                  <a:lnTo>
                    <a:pt x="1096843" y="575679"/>
                  </a:lnTo>
                  <a:close/>
                </a:path>
                <a:path w="5749290" h="713740">
                  <a:moveTo>
                    <a:pt x="1129903" y="582720"/>
                  </a:moveTo>
                  <a:lnTo>
                    <a:pt x="1128360" y="569406"/>
                  </a:lnTo>
                  <a:lnTo>
                    <a:pt x="1132549" y="570298"/>
                  </a:lnTo>
                  <a:lnTo>
                    <a:pt x="1129903" y="582720"/>
                  </a:lnTo>
                  <a:close/>
                </a:path>
                <a:path w="5749290" h="713740">
                  <a:moveTo>
                    <a:pt x="1037298" y="575984"/>
                  </a:moveTo>
                  <a:lnTo>
                    <a:pt x="1032746" y="562030"/>
                  </a:lnTo>
                  <a:lnTo>
                    <a:pt x="1043542" y="564329"/>
                  </a:lnTo>
                  <a:lnTo>
                    <a:pt x="1037298" y="575984"/>
                  </a:lnTo>
                  <a:close/>
                </a:path>
                <a:path w="5749290" h="713740">
                  <a:moveTo>
                    <a:pt x="1048093" y="578283"/>
                  </a:moveTo>
                  <a:lnTo>
                    <a:pt x="1044495" y="577516"/>
                  </a:lnTo>
                  <a:lnTo>
                    <a:pt x="1043542" y="564329"/>
                  </a:lnTo>
                  <a:lnTo>
                    <a:pt x="1065132" y="568926"/>
                  </a:lnTo>
                  <a:lnTo>
                    <a:pt x="1048093" y="578283"/>
                  </a:lnTo>
                  <a:close/>
                </a:path>
                <a:path w="5749290" h="713740">
                  <a:moveTo>
                    <a:pt x="1069684" y="582880"/>
                  </a:moveTo>
                  <a:lnTo>
                    <a:pt x="1064511" y="581779"/>
                  </a:lnTo>
                  <a:lnTo>
                    <a:pt x="1066031" y="569118"/>
                  </a:lnTo>
                  <a:lnTo>
                    <a:pt x="1073341" y="570674"/>
                  </a:lnTo>
                  <a:lnTo>
                    <a:pt x="1069684" y="582880"/>
                  </a:lnTo>
                  <a:close/>
                </a:path>
                <a:path w="5749290" h="713740">
                  <a:moveTo>
                    <a:pt x="1032854" y="588022"/>
                  </a:moveTo>
                  <a:lnTo>
                    <a:pt x="1026503" y="573685"/>
                  </a:lnTo>
                  <a:lnTo>
                    <a:pt x="1037298" y="575984"/>
                  </a:lnTo>
                  <a:lnTo>
                    <a:pt x="1032854" y="588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0981" y="1957354"/>
              <a:ext cx="3171825" cy="2928620"/>
            </a:xfrm>
            <a:custGeom>
              <a:avLst/>
              <a:gdLst/>
              <a:ahLst/>
              <a:cxnLst/>
              <a:rect l="l" t="t" r="r" b="b"/>
              <a:pathLst>
                <a:path w="3171825" h="2928620">
                  <a:moveTo>
                    <a:pt x="2638073" y="2138965"/>
                  </a:moveTo>
                  <a:lnTo>
                    <a:pt x="2613822" y="2140255"/>
                  </a:lnTo>
                  <a:lnTo>
                    <a:pt x="2589127" y="2142427"/>
                  </a:lnTo>
                  <a:lnTo>
                    <a:pt x="2565878" y="2142160"/>
                  </a:lnTo>
                  <a:lnTo>
                    <a:pt x="2503429" y="2111461"/>
                  </a:lnTo>
                  <a:lnTo>
                    <a:pt x="2460938" y="2086727"/>
                  </a:lnTo>
                  <a:lnTo>
                    <a:pt x="2418495" y="2061928"/>
                  </a:lnTo>
                  <a:lnTo>
                    <a:pt x="2376101" y="2037060"/>
                  </a:lnTo>
                  <a:lnTo>
                    <a:pt x="2333756" y="2012120"/>
                  </a:lnTo>
                  <a:lnTo>
                    <a:pt x="2291462" y="1987103"/>
                  </a:lnTo>
                  <a:lnTo>
                    <a:pt x="2249219" y="1962003"/>
                  </a:lnTo>
                  <a:lnTo>
                    <a:pt x="2207030" y="1936818"/>
                  </a:lnTo>
                  <a:lnTo>
                    <a:pt x="2164893" y="1911542"/>
                  </a:lnTo>
                  <a:lnTo>
                    <a:pt x="2122812" y="1886171"/>
                  </a:lnTo>
                  <a:lnTo>
                    <a:pt x="2080786" y="1860700"/>
                  </a:lnTo>
                  <a:lnTo>
                    <a:pt x="2038818" y="1835125"/>
                  </a:lnTo>
                  <a:lnTo>
                    <a:pt x="1996907" y="1809442"/>
                  </a:lnTo>
                  <a:lnTo>
                    <a:pt x="1955054" y="1783646"/>
                  </a:lnTo>
                  <a:lnTo>
                    <a:pt x="1911853" y="1756879"/>
                  </a:lnTo>
                  <a:lnTo>
                    <a:pt x="1868668" y="1730092"/>
                  </a:lnTo>
                  <a:lnTo>
                    <a:pt x="1825500" y="1703284"/>
                  </a:lnTo>
                  <a:lnTo>
                    <a:pt x="1739211" y="1649608"/>
                  </a:lnTo>
                  <a:lnTo>
                    <a:pt x="1652983" y="1595853"/>
                  </a:lnTo>
                  <a:lnTo>
                    <a:pt x="1566814" y="1542019"/>
                  </a:lnTo>
                  <a:lnTo>
                    <a:pt x="1480699" y="1488108"/>
                  </a:lnTo>
                  <a:lnTo>
                    <a:pt x="1394638" y="1434121"/>
                  </a:lnTo>
                  <a:lnTo>
                    <a:pt x="1308625" y="1380060"/>
                  </a:lnTo>
                  <a:lnTo>
                    <a:pt x="1222659" y="1325926"/>
                  </a:lnTo>
                  <a:lnTo>
                    <a:pt x="1136737" y="1271720"/>
                  </a:lnTo>
                  <a:lnTo>
                    <a:pt x="1050855" y="1217443"/>
                  </a:lnTo>
                  <a:lnTo>
                    <a:pt x="965011" y="1163097"/>
                  </a:lnTo>
                  <a:lnTo>
                    <a:pt x="879202" y="1108683"/>
                  </a:lnTo>
                  <a:lnTo>
                    <a:pt x="846013" y="1073096"/>
                  </a:lnTo>
                  <a:lnTo>
                    <a:pt x="831924" y="1051411"/>
                  </a:lnTo>
                  <a:lnTo>
                    <a:pt x="817366" y="1030362"/>
                  </a:lnTo>
                  <a:lnTo>
                    <a:pt x="930622" y="893252"/>
                  </a:lnTo>
                  <a:lnTo>
                    <a:pt x="1047055" y="789192"/>
                  </a:lnTo>
                  <a:lnTo>
                    <a:pt x="1085461" y="754170"/>
                  </a:lnTo>
                  <a:lnTo>
                    <a:pt x="1131206" y="716174"/>
                  </a:lnTo>
                  <a:lnTo>
                    <a:pt x="1170527" y="693018"/>
                  </a:lnTo>
                  <a:lnTo>
                    <a:pt x="1206211" y="684852"/>
                  </a:lnTo>
                  <a:lnTo>
                    <a:pt x="1224459" y="688505"/>
                  </a:lnTo>
                  <a:lnTo>
                    <a:pt x="933709" y="1040496"/>
                  </a:lnTo>
                  <a:lnTo>
                    <a:pt x="1329115" y="1283209"/>
                  </a:lnTo>
                  <a:lnTo>
                    <a:pt x="1939475" y="1658081"/>
                  </a:lnTo>
                  <a:lnTo>
                    <a:pt x="2156778" y="1791399"/>
                  </a:lnTo>
                  <a:lnTo>
                    <a:pt x="2243676" y="1844668"/>
                  </a:lnTo>
                  <a:lnTo>
                    <a:pt x="2314789" y="1758576"/>
                  </a:lnTo>
                  <a:lnTo>
                    <a:pt x="2386534" y="1831253"/>
                  </a:lnTo>
                  <a:lnTo>
                    <a:pt x="2528655" y="1975330"/>
                  </a:lnTo>
                  <a:lnTo>
                    <a:pt x="2549879" y="1995008"/>
                  </a:lnTo>
                  <a:lnTo>
                    <a:pt x="2571755" y="2014034"/>
                  </a:lnTo>
                  <a:lnTo>
                    <a:pt x="2592637" y="2033714"/>
                  </a:lnTo>
                  <a:lnTo>
                    <a:pt x="2610877" y="2055355"/>
                  </a:lnTo>
                  <a:lnTo>
                    <a:pt x="2620832" y="2073983"/>
                  </a:lnTo>
                  <a:lnTo>
                    <a:pt x="2627379" y="2095018"/>
                  </a:lnTo>
                  <a:lnTo>
                    <a:pt x="2632475" y="2117124"/>
                  </a:lnTo>
                  <a:lnTo>
                    <a:pt x="2638073" y="2138965"/>
                  </a:lnTo>
                  <a:close/>
                </a:path>
                <a:path w="3171825" h="2928620">
                  <a:moveTo>
                    <a:pt x="2314789" y="1758576"/>
                  </a:moveTo>
                  <a:lnTo>
                    <a:pt x="2243676" y="1844668"/>
                  </a:lnTo>
                  <a:lnTo>
                    <a:pt x="2249902" y="1833465"/>
                  </a:lnTo>
                  <a:lnTo>
                    <a:pt x="1214869" y="772674"/>
                  </a:lnTo>
                  <a:lnTo>
                    <a:pt x="933709" y="1040496"/>
                  </a:lnTo>
                  <a:lnTo>
                    <a:pt x="1224459" y="688505"/>
                  </a:lnTo>
                  <a:lnTo>
                    <a:pt x="1241044" y="691825"/>
                  </a:lnTo>
                  <a:lnTo>
                    <a:pt x="1277813" y="714085"/>
                  </a:lnTo>
                  <a:lnTo>
                    <a:pt x="1319304" y="751782"/>
                  </a:lnTo>
                  <a:lnTo>
                    <a:pt x="1532893" y="967422"/>
                  </a:lnTo>
                  <a:lnTo>
                    <a:pt x="1782007" y="1219200"/>
                  </a:lnTo>
                  <a:lnTo>
                    <a:pt x="2066584" y="1507147"/>
                  </a:lnTo>
                  <a:lnTo>
                    <a:pt x="2314789" y="1758576"/>
                  </a:lnTo>
                  <a:close/>
                </a:path>
                <a:path w="3171825" h="2928620">
                  <a:moveTo>
                    <a:pt x="2149476" y="2896231"/>
                  </a:moveTo>
                  <a:lnTo>
                    <a:pt x="2119696" y="2920877"/>
                  </a:lnTo>
                  <a:lnTo>
                    <a:pt x="2064071" y="2928130"/>
                  </a:lnTo>
                  <a:lnTo>
                    <a:pt x="2024328" y="2928249"/>
                  </a:lnTo>
                  <a:lnTo>
                    <a:pt x="1984632" y="2926250"/>
                  </a:lnTo>
                  <a:lnTo>
                    <a:pt x="1945168" y="2922116"/>
                  </a:lnTo>
                  <a:lnTo>
                    <a:pt x="1895095" y="2915705"/>
                  </a:lnTo>
                  <a:lnTo>
                    <a:pt x="1845070" y="2909071"/>
                  </a:lnTo>
                  <a:lnTo>
                    <a:pt x="1795091" y="2902217"/>
                  </a:lnTo>
                  <a:lnTo>
                    <a:pt x="1745158" y="2895143"/>
                  </a:lnTo>
                  <a:lnTo>
                    <a:pt x="1695270" y="2887853"/>
                  </a:lnTo>
                  <a:lnTo>
                    <a:pt x="1645428" y="2880347"/>
                  </a:lnTo>
                  <a:lnTo>
                    <a:pt x="1595630" y="2872629"/>
                  </a:lnTo>
                  <a:lnTo>
                    <a:pt x="1545877" y="2864700"/>
                  </a:lnTo>
                  <a:lnTo>
                    <a:pt x="1496167" y="2856561"/>
                  </a:lnTo>
                  <a:lnTo>
                    <a:pt x="1446501" y="2848216"/>
                  </a:lnTo>
                  <a:lnTo>
                    <a:pt x="1396878" y="2839666"/>
                  </a:lnTo>
                  <a:lnTo>
                    <a:pt x="1347296" y="2830913"/>
                  </a:lnTo>
                  <a:lnTo>
                    <a:pt x="1297757" y="2821959"/>
                  </a:lnTo>
                  <a:lnTo>
                    <a:pt x="1248260" y="2812807"/>
                  </a:lnTo>
                  <a:lnTo>
                    <a:pt x="1198803" y="2803457"/>
                  </a:lnTo>
                  <a:lnTo>
                    <a:pt x="1149386" y="2793912"/>
                  </a:lnTo>
                  <a:lnTo>
                    <a:pt x="1100010" y="2784175"/>
                  </a:lnTo>
                  <a:lnTo>
                    <a:pt x="1050674" y="2774246"/>
                  </a:lnTo>
                  <a:lnTo>
                    <a:pt x="1001376" y="2764129"/>
                  </a:lnTo>
                  <a:lnTo>
                    <a:pt x="952117" y="2753825"/>
                  </a:lnTo>
                  <a:lnTo>
                    <a:pt x="902897" y="2743336"/>
                  </a:lnTo>
                  <a:lnTo>
                    <a:pt x="853714" y="2732664"/>
                  </a:lnTo>
                  <a:lnTo>
                    <a:pt x="804568" y="2721811"/>
                  </a:lnTo>
                  <a:lnTo>
                    <a:pt x="755460" y="2710779"/>
                  </a:lnTo>
                  <a:lnTo>
                    <a:pt x="706387" y="2699570"/>
                  </a:lnTo>
                  <a:lnTo>
                    <a:pt x="657351" y="2688186"/>
                  </a:lnTo>
                  <a:lnTo>
                    <a:pt x="608350" y="2676630"/>
                  </a:lnTo>
                  <a:lnTo>
                    <a:pt x="559384" y="2664902"/>
                  </a:lnTo>
                  <a:lnTo>
                    <a:pt x="510232" y="2652952"/>
                  </a:lnTo>
                  <a:lnTo>
                    <a:pt x="461555" y="2640943"/>
                  </a:lnTo>
                  <a:lnTo>
                    <a:pt x="412691" y="2628715"/>
                  </a:lnTo>
                  <a:lnTo>
                    <a:pt x="363860" y="2616324"/>
                  </a:lnTo>
                  <a:lnTo>
                    <a:pt x="315062" y="2603772"/>
                  </a:lnTo>
                  <a:lnTo>
                    <a:pt x="266296" y="2591061"/>
                  </a:lnTo>
                  <a:lnTo>
                    <a:pt x="217562" y="2578193"/>
                  </a:lnTo>
                  <a:lnTo>
                    <a:pt x="168859" y="2565171"/>
                  </a:lnTo>
                  <a:lnTo>
                    <a:pt x="120187" y="2551995"/>
                  </a:lnTo>
                  <a:lnTo>
                    <a:pt x="71546" y="2538669"/>
                  </a:lnTo>
                  <a:lnTo>
                    <a:pt x="12143" y="2508066"/>
                  </a:lnTo>
                  <a:lnTo>
                    <a:pt x="0" y="2482125"/>
                  </a:lnTo>
                  <a:lnTo>
                    <a:pt x="5767" y="2446799"/>
                  </a:lnTo>
                  <a:lnTo>
                    <a:pt x="24103" y="2402126"/>
                  </a:lnTo>
                  <a:lnTo>
                    <a:pt x="42865" y="2357592"/>
                  </a:lnTo>
                  <a:lnTo>
                    <a:pt x="81567" y="2268915"/>
                  </a:lnTo>
                  <a:lnTo>
                    <a:pt x="121684" y="2180725"/>
                  </a:lnTo>
                  <a:lnTo>
                    <a:pt x="163024" y="2092978"/>
                  </a:lnTo>
                  <a:lnTo>
                    <a:pt x="191289" y="2052861"/>
                  </a:lnTo>
                  <a:lnTo>
                    <a:pt x="226633" y="2034201"/>
                  </a:lnTo>
                  <a:lnTo>
                    <a:pt x="268837" y="2034034"/>
                  </a:lnTo>
                  <a:lnTo>
                    <a:pt x="317681" y="2049397"/>
                  </a:lnTo>
                  <a:lnTo>
                    <a:pt x="326621" y="2053233"/>
                  </a:lnTo>
                  <a:lnTo>
                    <a:pt x="242538" y="2155026"/>
                  </a:lnTo>
                  <a:lnTo>
                    <a:pt x="123314" y="2459139"/>
                  </a:lnTo>
                  <a:lnTo>
                    <a:pt x="1700743" y="2799525"/>
                  </a:lnTo>
                  <a:lnTo>
                    <a:pt x="1799029" y="2680538"/>
                  </a:lnTo>
                  <a:lnTo>
                    <a:pt x="2140533" y="2825588"/>
                  </a:lnTo>
                  <a:lnTo>
                    <a:pt x="2146704" y="2838811"/>
                  </a:lnTo>
                  <a:lnTo>
                    <a:pt x="2154154" y="2853715"/>
                  </a:lnTo>
                  <a:lnTo>
                    <a:pt x="2159351" y="2868461"/>
                  </a:lnTo>
                  <a:lnTo>
                    <a:pt x="2158763" y="2881208"/>
                  </a:lnTo>
                  <a:lnTo>
                    <a:pt x="2149476" y="2896231"/>
                  </a:lnTo>
                  <a:close/>
                </a:path>
                <a:path w="3171825" h="2928620">
                  <a:moveTo>
                    <a:pt x="1799029" y="2680538"/>
                  </a:moveTo>
                  <a:lnTo>
                    <a:pt x="1700743" y="2799525"/>
                  </a:lnTo>
                  <a:lnTo>
                    <a:pt x="1711960" y="2767623"/>
                  </a:lnTo>
                  <a:lnTo>
                    <a:pt x="747658" y="2365516"/>
                  </a:lnTo>
                  <a:lnTo>
                    <a:pt x="242538" y="2155026"/>
                  </a:lnTo>
                  <a:lnTo>
                    <a:pt x="326621" y="2053233"/>
                  </a:lnTo>
                  <a:lnTo>
                    <a:pt x="549723" y="2148854"/>
                  </a:lnTo>
                  <a:lnTo>
                    <a:pt x="828524" y="2267938"/>
                  </a:lnTo>
                  <a:lnTo>
                    <a:pt x="1799029" y="2680538"/>
                  </a:lnTo>
                  <a:close/>
                </a:path>
                <a:path w="3171825" h="2928620">
                  <a:moveTo>
                    <a:pt x="3142299" y="1933107"/>
                  </a:moveTo>
                  <a:lnTo>
                    <a:pt x="3126982" y="1926112"/>
                  </a:lnTo>
                  <a:lnTo>
                    <a:pt x="3111073" y="1919422"/>
                  </a:lnTo>
                  <a:lnTo>
                    <a:pt x="3097176" y="1911670"/>
                  </a:lnTo>
                  <a:lnTo>
                    <a:pt x="3067212" y="1860603"/>
                  </a:lnTo>
                  <a:lnTo>
                    <a:pt x="3047589" y="1819170"/>
                  </a:lnTo>
                  <a:lnTo>
                    <a:pt x="3028572" y="1777425"/>
                  </a:lnTo>
                  <a:lnTo>
                    <a:pt x="3009708" y="1735602"/>
                  </a:lnTo>
                  <a:lnTo>
                    <a:pt x="2990539" y="1693935"/>
                  </a:lnTo>
                  <a:lnTo>
                    <a:pt x="2314969" y="258066"/>
                  </a:lnTo>
                  <a:lnTo>
                    <a:pt x="2289103" y="201214"/>
                  </a:lnTo>
                  <a:lnTo>
                    <a:pt x="2272074" y="156002"/>
                  </a:lnTo>
                  <a:lnTo>
                    <a:pt x="2265030" y="120571"/>
                  </a:lnTo>
                  <a:lnTo>
                    <a:pt x="2269118" y="93057"/>
                  </a:lnTo>
                  <a:lnTo>
                    <a:pt x="2315279" y="54339"/>
                  </a:lnTo>
                  <a:lnTo>
                    <a:pt x="2359648" y="39411"/>
                  </a:lnTo>
                  <a:lnTo>
                    <a:pt x="2419739" y="24954"/>
                  </a:lnTo>
                  <a:lnTo>
                    <a:pt x="2439642" y="21382"/>
                  </a:lnTo>
                  <a:lnTo>
                    <a:pt x="2353421" y="125763"/>
                  </a:lnTo>
                  <a:lnTo>
                    <a:pt x="2968889" y="1400592"/>
                  </a:lnTo>
                  <a:lnTo>
                    <a:pt x="2988665" y="1399371"/>
                  </a:lnTo>
                  <a:lnTo>
                    <a:pt x="3066714" y="1304883"/>
                  </a:lnTo>
                  <a:lnTo>
                    <a:pt x="3146640" y="1749017"/>
                  </a:lnTo>
                  <a:lnTo>
                    <a:pt x="3153268" y="1779209"/>
                  </a:lnTo>
                  <a:lnTo>
                    <a:pt x="3160998" y="1809234"/>
                  </a:lnTo>
                  <a:lnTo>
                    <a:pt x="3167731" y="1839229"/>
                  </a:lnTo>
                  <a:lnTo>
                    <a:pt x="3171366" y="1869333"/>
                  </a:lnTo>
                  <a:lnTo>
                    <a:pt x="3168681" y="1885088"/>
                  </a:lnTo>
                  <a:lnTo>
                    <a:pt x="3161045" y="1901067"/>
                  </a:lnTo>
                  <a:lnTo>
                    <a:pt x="3151302" y="1917122"/>
                  </a:lnTo>
                  <a:lnTo>
                    <a:pt x="3142299" y="1933107"/>
                  </a:lnTo>
                  <a:close/>
                </a:path>
                <a:path w="3171825" h="2928620">
                  <a:moveTo>
                    <a:pt x="3066714" y="1304883"/>
                  </a:moveTo>
                  <a:lnTo>
                    <a:pt x="2988665" y="1399371"/>
                  </a:lnTo>
                  <a:lnTo>
                    <a:pt x="2757616" y="129689"/>
                  </a:lnTo>
                  <a:lnTo>
                    <a:pt x="2749653" y="112394"/>
                  </a:lnTo>
                  <a:lnTo>
                    <a:pt x="2734390" y="95142"/>
                  </a:lnTo>
                  <a:lnTo>
                    <a:pt x="2716490" y="82182"/>
                  </a:lnTo>
                  <a:lnTo>
                    <a:pt x="2700616" y="77763"/>
                  </a:lnTo>
                  <a:lnTo>
                    <a:pt x="2651535" y="83057"/>
                  </a:lnTo>
                  <a:lnTo>
                    <a:pt x="2602474" y="89173"/>
                  </a:lnTo>
                  <a:lnTo>
                    <a:pt x="2553317" y="95930"/>
                  </a:lnTo>
                  <a:lnTo>
                    <a:pt x="2353421" y="125763"/>
                  </a:lnTo>
                  <a:lnTo>
                    <a:pt x="2439642" y="21382"/>
                  </a:lnTo>
                  <a:lnTo>
                    <a:pt x="2522653" y="9871"/>
                  </a:lnTo>
                  <a:lnTo>
                    <a:pt x="2575012" y="6384"/>
                  </a:lnTo>
                  <a:lnTo>
                    <a:pt x="2627720" y="4488"/>
                  </a:lnTo>
                  <a:lnTo>
                    <a:pt x="2733423" y="2130"/>
                  </a:lnTo>
                  <a:lnTo>
                    <a:pt x="2786039" y="0"/>
                  </a:lnTo>
                  <a:lnTo>
                    <a:pt x="2826115" y="18761"/>
                  </a:lnTo>
                  <a:lnTo>
                    <a:pt x="2830099" y="30567"/>
                  </a:lnTo>
                  <a:lnTo>
                    <a:pt x="2836391" y="48705"/>
                  </a:lnTo>
                  <a:lnTo>
                    <a:pt x="2842146" y="67080"/>
                  </a:lnTo>
                  <a:lnTo>
                    <a:pt x="2846592" y="85736"/>
                  </a:lnTo>
                  <a:lnTo>
                    <a:pt x="3066714" y="130488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834177" y="3798644"/>
            <a:ext cx="8936355" cy="84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350" spc="-250">
                <a:latin typeface="Trebuchet MS"/>
                <a:cs typeface="Trebuchet MS"/>
              </a:rPr>
              <a:t>Use</a:t>
            </a:r>
            <a:r>
              <a:rPr dirty="0" sz="5350" spc="-350">
                <a:latin typeface="Trebuchet MS"/>
                <a:cs typeface="Trebuchet MS"/>
              </a:rPr>
              <a:t> </a:t>
            </a:r>
            <a:r>
              <a:rPr dirty="0" sz="5350" spc="-130">
                <a:latin typeface="Trebuchet MS"/>
                <a:cs typeface="Trebuchet MS"/>
              </a:rPr>
              <a:t>Case</a:t>
            </a:r>
            <a:r>
              <a:rPr dirty="0" sz="5350" spc="-345">
                <a:latin typeface="Trebuchet MS"/>
                <a:cs typeface="Trebuchet MS"/>
              </a:rPr>
              <a:t> </a:t>
            </a:r>
            <a:r>
              <a:rPr dirty="0" sz="5350" spc="-155">
                <a:latin typeface="Trebuchet MS"/>
                <a:cs typeface="Trebuchet MS"/>
              </a:rPr>
              <a:t>Diyagramlarının</a:t>
            </a:r>
            <a:r>
              <a:rPr dirty="0" sz="5350" spc="-350">
                <a:latin typeface="Trebuchet MS"/>
                <a:cs typeface="Trebuchet MS"/>
              </a:rPr>
              <a:t> </a:t>
            </a:r>
            <a:r>
              <a:rPr dirty="0" sz="5350" spc="-114">
                <a:latin typeface="Trebuchet MS"/>
                <a:cs typeface="Trebuchet MS"/>
              </a:rPr>
              <a:t>Di</a:t>
            </a:r>
            <a:r>
              <a:rPr dirty="0" sz="5350" spc="-114">
                <a:latin typeface="Lucida Sans Unicode"/>
                <a:cs typeface="Lucida Sans Unicode"/>
              </a:rPr>
              <a:t>ğ</a:t>
            </a:r>
            <a:r>
              <a:rPr dirty="0" sz="5350" spc="-114">
                <a:latin typeface="Trebuchet MS"/>
                <a:cs typeface="Trebuchet MS"/>
              </a:rPr>
              <a:t>er</a:t>
            </a:r>
            <a:endParaRPr sz="53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8008" y="4350275"/>
            <a:ext cx="8208645" cy="84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350" spc="-409">
                <a:latin typeface="Trebuchet MS"/>
                <a:cs typeface="Trebuchet MS"/>
              </a:rPr>
              <a:t>UML</a:t>
            </a:r>
            <a:r>
              <a:rPr dirty="0" sz="5350" spc="-350">
                <a:latin typeface="Trebuchet MS"/>
                <a:cs typeface="Trebuchet MS"/>
              </a:rPr>
              <a:t> </a:t>
            </a:r>
            <a:r>
              <a:rPr dirty="0" sz="5350" spc="-100">
                <a:latin typeface="Trebuchet MS"/>
                <a:cs typeface="Trebuchet MS"/>
              </a:rPr>
              <a:t>Diyagramlarına</a:t>
            </a:r>
            <a:r>
              <a:rPr dirty="0" sz="5350" spc="-350">
                <a:latin typeface="Trebuchet MS"/>
                <a:cs typeface="Trebuchet MS"/>
              </a:rPr>
              <a:t> </a:t>
            </a:r>
            <a:r>
              <a:rPr dirty="0" sz="5350" spc="-5">
                <a:latin typeface="Trebuchet MS"/>
                <a:cs typeface="Trebuchet MS"/>
              </a:rPr>
              <a:t>Entegre</a:t>
            </a:r>
            <a:endParaRPr sz="53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26618" y="4901905"/>
            <a:ext cx="8551545" cy="84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350" spc="-220">
                <a:latin typeface="Trebuchet MS"/>
                <a:cs typeface="Trebuchet MS"/>
              </a:rPr>
              <a:t>Edilebilmesi</a:t>
            </a:r>
            <a:r>
              <a:rPr dirty="0" sz="5350" spc="-350">
                <a:latin typeface="Trebuchet MS"/>
                <a:cs typeface="Trebuchet MS"/>
              </a:rPr>
              <a:t> </a:t>
            </a:r>
            <a:r>
              <a:rPr dirty="0" sz="5350" spc="-95">
                <a:latin typeface="Trebuchet MS"/>
                <a:cs typeface="Trebuchet MS"/>
              </a:rPr>
              <a:t>Neden</a:t>
            </a:r>
            <a:r>
              <a:rPr dirty="0" sz="5350" spc="-350">
                <a:latin typeface="Trebuchet MS"/>
                <a:cs typeface="Trebuchet MS"/>
              </a:rPr>
              <a:t> </a:t>
            </a:r>
            <a:r>
              <a:rPr dirty="0" sz="5350" spc="-204">
                <a:latin typeface="Trebuchet MS"/>
                <a:cs typeface="Trebuchet MS"/>
              </a:rPr>
              <a:t>Önemlidir?</a:t>
            </a:r>
            <a:endParaRPr sz="53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76636" y="5864016"/>
            <a:ext cx="3152140" cy="2950210"/>
          </a:xfrm>
          <a:custGeom>
            <a:avLst/>
            <a:gdLst/>
            <a:ahLst/>
            <a:cxnLst/>
            <a:rect l="l" t="t" r="r" b="b"/>
            <a:pathLst>
              <a:path w="3152140" h="2950209">
                <a:moveTo>
                  <a:pt x="525049" y="807165"/>
                </a:moveTo>
                <a:lnTo>
                  <a:pt x="549251" y="805155"/>
                </a:lnTo>
                <a:lnTo>
                  <a:pt x="573870" y="802251"/>
                </a:lnTo>
                <a:lnTo>
                  <a:pt x="597117" y="801826"/>
                </a:lnTo>
                <a:lnTo>
                  <a:pt x="660451" y="830657"/>
                </a:lnTo>
                <a:lnTo>
                  <a:pt x="703657" y="854119"/>
                </a:lnTo>
                <a:lnTo>
                  <a:pt x="746818" y="877646"/>
                </a:lnTo>
                <a:lnTo>
                  <a:pt x="789932" y="901243"/>
                </a:lnTo>
                <a:lnTo>
                  <a:pt x="832999" y="924915"/>
                </a:lnTo>
                <a:lnTo>
                  <a:pt x="876018" y="948665"/>
                </a:lnTo>
                <a:lnTo>
                  <a:pt x="918987" y="972499"/>
                </a:lnTo>
                <a:lnTo>
                  <a:pt x="961906" y="996420"/>
                </a:lnTo>
                <a:lnTo>
                  <a:pt x="1004774" y="1020434"/>
                </a:lnTo>
                <a:lnTo>
                  <a:pt x="1047591" y="1044544"/>
                </a:lnTo>
                <a:lnTo>
                  <a:pt x="1090354" y="1068755"/>
                </a:lnTo>
                <a:lnTo>
                  <a:pt x="1133064" y="1093072"/>
                </a:lnTo>
                <a:lnTo>
                  <a:pt x="1175720" y="1117499"/>
                </a:lnTo>
                <a:lnTo>
                  <a:pt x="1218320" y="1142041"/>
                </a:lnTo>
                <a:lnTo>
                  <a:pt x="1262297" y="1167513"/>
                </a:lnTo>
                <a:lnTo>
                  <a:pt x="1306258" y="1193005"/>
                </a:lnTo>
                <a:lnTo>
                  <a:pt x="1350204" y="1218519"/>
                </a:lnTo>
                <a:lnTo>
                  <a:pt x="1438049" y="1269608"/>
                </a:lnTo>
                <a:lnTo>
                  <a:pt x="1525835" y="1320779"/>
                </a:lnTo>
                <a:lnTo>
                  <a:pt x="1613565" y="1372030"/>
                </a:lnTo>
                <a:lnTo>
                  <a:pt x="1701243" y="1423359"/>
                </a:lnTo>
                <a:lnTo>
                  <a:pt x="1788870" y="1474766"/>
                </a:lnTo>
                <a:lnTo>
                  <a:pt x="1876450" y="1526249"/>
                </a:lnTo>
                <a:lnTo>
                  <a:pt x="1963986" y="1577806"/>
                </a:lnTo>
                <a:lnTo>
                  <a:pt x="2051481" y="1629436"/>
                </a:lnTo>
                <a:lnTo>
                  <a:pt x="2138937" y="1681138"/>
                </a:lnTo>
                <a:lnTo>
                  <a:pt x="2226357" y="1732911"/>
                </a:lnTo>
                <a:lnTo>
                  <a:pt x="2313744" y="1784752"/>
                </a:lnTo>
                <a:lnTo>
                  <a:pt x="2347975" y="1819338"/>
                </a:lnTo>
                <a:lnTo>
                  <a:pt x="2362703" y="1840594"/>
                </a:lnTo>
                <a:lnTo>
                  <a:pt x="2377879" y="1861202"/>
                </a:lnTo>
                <a:lnTo>
                  <a:pt x="2268746" y="2001615"/>
                </a:lnTo>
                <a:lnTo>
                  <a:pt x="2155455" y="2109088"/>
                </a:lnTo>
                <a:lnTo>
                  <a:pt x="2118105" y="2145235"/>
                </a:lnTo>
                <a:lnTo>
                  <a:pt x="2073509" y="2184573"/>
                </a:lnTo>
                <a:lnTo>
                  <a:pt x="2034893" y="2208886"/>
                </a:lnTo>
                <a:lnTo>
                  <a:pt x="1999467" y="2218109"/>
                </a:lnTo>
                <a:lnTo>
                  <a:pt x="1981119" y="2214999"/>
                </a:lnTo>
                <a:lnTo>
                  <a:pt x="2261287" y="1854528"/>
                </a:lnTo>
                <a:lnTo>
                  <a:pt x="1858846" y="1623666"/>
                </a:lnTo>
                <a:lnTo>
                  <a:pt x="1237621" y="1267088"/>
                </a:lnTo>
                <a:lnTo>
                  <a:pt x="1016455" y="1140283"/>
                </a:lnTo>
                <a:lnTo>
                  <a:pt x="928013" y="1089618"/>
                </a:lnTo>
                <a:lnTo>
                  <a:pt x="859488" y="1177784"/>
                </a:lnTo>
                <a:lnTo>
                  <a:pt x="785616" y="1107270"/>
                </a:lnTo>
                <a:lnTo>
                  <a:pt x="639279" y="967478"/>
                </a:lnTo>
                <a:lnTo>
                  <a:pt x="617480" y="948439"/>
                </a:lnTo>
                <a:lnTo>
                  <a:pt x="595048" y="930071"/>
                </a:lnTo>
                <a:lnTo>
                  <a:pt x="573591" y="911020"/>
                </a:lnTo>
                <a:lnTo>
                  <a:pt x="554716" y="889930"/>
                </a:lnTo>
                <a:lnTo>
                  <a:pt x="544212" y="871606"/>
                </a:lnTo>
                <a:lnTo>
                  <a:pt x="537043" y="850774"/>
                </a:lnTo>
                <a:lnTo>
                  <a:pt x="531293" y="828829"/>
                </a:lnTo>
                <a:lnTo>
                  <a:pt x="525049" y="807165"/>
                </a:lnTo>
                <a:close/>
              </a:path>
              <a:path w="3152140" h="2950209">
                <a:moveTo>
                  <a:pt x="859488" y="1177784"/>
                </a:moveTo>
                <a:lnTo>
                  <a:pt x="928013" y="1089618"/>
                </a:lnTo>
                <a:lnTo>
                  <a:pt x="922122" y="1101001"/>
                </a:lnTo>
                <a:lnTo>
                  <a:pt x="1988205" y="2130583"/>
                </a:lnTo>
                <a:lnTo>
                  <a:pt x="2261287" y="1854528"/>
                </a:lnTo>
                <a:lnTo>
                  <a:pt x="1981119" y="2214999"/>
                </a:lnTo>
                <a:lnTo>
                  <a:pt x="1964442" y="2212173"/>
                </a:lnTo>
                <a:lnTo>
                  <a:pt x="1927029" y="2191015"/>
                </a:lnTo>
                <a:lnTo>
                  <a:pt x="1884437" y="2154567"/>
                </a:lnTo>
                <a:lnTo>
                  <a:pt x="1664537" y="1945366"/>
                </a:lnTo>
                <a:lnTo>
                  <a:pt x="1408055" y="1701098"/>
                </a:lnTo>
                <a:lnTo>
                  <a:pt x="1115052" y="1421730"/>
                </a:lnTo>
                <a:lnTo>
                  <a:pt x="859488" y="1177784"/>
                </a:lnTo>
                <a:close/>
              </a:path>
              <a:path w="3152140" h="2950209">
                <a:moveTo>
                  <a:pt x="990939" y="35721"/>
                </a:moveTo>
                <a:lnTo>
                  <a:pt x="1019974" y="10201"/>
                </a:lnTo>
                <a:lnTo>
                  <a:pt x="1075359" y="1299"/>
                </a:lnTo>
                <a:lnTo>
                  <a:pt x="1115081" y="0"/>
                </a:lnTo>
                <a:lnTo>
                  <a:pt x="1154818" y="819"/>
                </a:lnTo>
                <a:lnTo>
                  <a:pt x="1194388" y="3779"/>
                </a:lnTo>
                <a:lnTo>
                  <a:pt x="1244629" y="8700"/>
                </a:lnTo>
                <a:lnTo>
                  <a:pt x="1294830" y="13845"/>
                </a:lnTo>
                <a:lnTo>
                  <a:pt x="1344990" y="19212"/>
                </a:lnTo>
                <a:lnTo>
                  <a:pt x="1395111" y="24800"/>
                </a:lnTo>
                <a:lnTo>
                  <a:pt x="1445193" y="30605"/>
                </a:lnTo>
                <a:lnTo>
                  <a:pt x="1495236" y="36627"/>
                </a:lnTo>
                <a:lnTo>
                  <a:pt x="1545241" y="42863"/>
                </a:lnTo>
                <a:lnTo>
                  <a:pt x="1595208" y="49311"/>
                </a:lnTo>
                <a:lnTo>
                  <a:pt x="1645138" y="55969"/>
                </a:lnTo>
                <a:lnTo>
                  <a:pt x="1695030" y="62835"/>
                </a:lnTo>
                <a:lnTo>
                  <a:pt x="1744885" y="69908"/>
                </a:lnTo>
                <a:lnTo>
                  <a:pt x="1794705" y="77184"/>
                </a:lnTo>
                <a:lnTo>
                  <a:pt x="1844488" y="84663"/>
                </a:lnTo>
                <a:lnTo>
                  <a:pt x="1894236" y="92341"/>
                </a:lnTo>
                <a:lnTo>
                  <a:pt x="1943948" y="100218"/>
                </a:lnTo>
                <a:lnTo>
                  <a:pt x="1993626" y="108291"/>
                </a:lnTo>
                <a:lnTo>
                  <a:pt x="2043270" y="116558"/>
                </a:lnTo>
                <a:lnTo>
                  <a:pt x="2092880" y="125016"/>
                </a:lnTo>
                <a:lnTo>
                  <a:pt x="2142456" y="133665"/>
                </a:lnTo>
                <a:lnTo>
                  <a:pt x="2191999" y="142502"/>
                </a:lnTo>
                <a:lnTo>
                  <a:pt x="2241509" y="151524"/>
                </a:lnTo>
                <a:lnTo>
                  <a:pt x="2290987" y="160731"/>
                </a:lnTo>
                <a:lnTo>
                  <a:pt x="2340434" y="170119"/>
                </a:lnTo>
                <a:lnTo>
                  <a:pt x="2389848" y="179688"/>
                </a:lnTo>
                <a:lnTo>
                  <a:pt x="2439232" y="189434"/>
                </a:lnTo>
                <a:lnTo>
                  <a:pt x="2488585" y="199356"/>
                </a:lnTo>
                <a:lnTo>
                  <a:pt x="2537907" y="209452"/>
                </a:lnTo>
                <a:lnTo>
                  <a:pt x="2587200" y="219720"/>
                </a:lnTo>
                <a:lnTo>
                  <a:pt x="2636685" y="230206"/>
                </a:lnTo>
                <a:lnTo>
                  <a:pt x="2685698" y="240764"/>
                </a:lnTo>
                <a:lnTo>
                  <a:pt x="2734903" y="251535"/>
                </a:lnTo>
                <a:lnTo>
                  <a:pt x="2784080" y="262470"/>
                </a:lnTo>
                <a:lnTo>
                  <a:pt x="2833230" y="273567"/>
                </a:lnTo>
                <a:lnTo>
                  <a:pt x="2882352" y="284824"/>
                </a:lnTo>
                <a:lnTo>
                  <a:pt x="2931446" y="296239"/>
                </a:lnTo>
                <a:lnTo>
                  <a:pt x="2980515" y="307809"/>
                </a:lnTo>
                <a:lnTo>
                  <a:pt x="3029556" y="319533"/>
                </a:lnTo>
                <a:lnTo>
                  <a:pt x="3078572" y="331409"/>
                </a:lnTo>
                <a:lnTo>
                  <a:pt x="3138858" y="360234"/>
                </a:lnTo>
                <a:lnTo>
                  <a:pt x="3151766" y="385803"/>
                </a:lnTo>
                <a:lnTo>
                  <a:pt x="3147051" y="421284"/>
                </a:lnTo>
                <a:lnTo>
                  <a:pt x="3130049" y="466482"/>
                </a:lnTo>
                <a:lnTo>
                  <a:pt x="3112619" y="511554"/>
                </a:lnTo>
                <a:lnTo>
                  <a:pt x="3076567" y="601342"/>
                </a:lnTo>
                <a:lnTo>
                  <a:pt x="3039088" y="690684"/>
                </a:lnTo>
                <a:lnTo>
                  <a:pt x="3000372" y="779621"/>
                </a:lnTo>
                <a:lnTo>
                  <a:pt x="2973311" y="820559"/>
                </a:lnTo>
                <a:lnTo>
                  <a:pt x="2938536" y="840260"/>
                </a:lnTo>
                <a:lnTo>
                  <a:pt x="2896356" y="841681"/>
                </a:lnTo>
                <a:lnTo>
                  <a:pt x="2847077" y="827775"/>
                </a:lnTo>
                <a:lnTo>
                  <a:pt x="2838028" y="824207"/>
                </a:lnTo>
                <a:lnTo>
                  <a:pt x="2919050" y="719962"/>
                </a:lnTo>
                <a:lnTo>
                  <a:pt x="3029189" y="412441"/>
                </a:lnTo>
                <a:lnTo>
                  <a:pt x="1442346" y="119056"/>
                </a:lnTo>
                <a:lnTo>
                  <a:pt x="1347638" y="240910"/>
                </a:lnTo>
                <a:lnTo>
                  <a:pt x="1001976" y="106067"/>
                </a:lnTo>
                <a:lnTo>
                  <a:pt x="995415" y="93033"/>
                </a:lnTo>
                <a:lnTo>
                  <a:pt x="987526" y="78357"/>
                </a:lnTo>
                <a:lnTo>
                  <a:pt x="981893" y="63772"/>
                </a:lnTo>
                <a:lnTo>
                  <a:pt x="982102" y="51013"/>
                </a:lnTo>
                <a:lnTo>
                  <a:pt x="990939" y="35721"/>
                </a:lnTo>
                <a:close/>
              </a:path>
              <a:path w="3152140" h="2950209">
                <a:moveTo>
                  <a:pt x="1347638" y="240910"/>
                </a:moveTo>
                <a:lnTo>
                  <a:pt x="1442346" y="119056"/>
                </a:lnTo>
                <a:lnTo>
                  <a:pt x="1432082" y="151277"/>
                </a:lnTo>
                <a:lnTo>
                  <a:pt x="2407901" y="524566"/>
                </a:lnTo>
                <a:lnTo>
                  <a:pt x="2919050" y="719962"/>
                </a:lnTo>
                <a:lnTo>
                  <a:pt x="2838028" y="824207"/>
                </a:lnTo>
                <a:lnTo>
                  <a:pt x="2612184" y="735254"/>
                </a:lnTo>
                <a:lnTo>
                  <a:pt x="2329968" y="624503"/>
                </a:lnTo>
                <a:lnTo>
                  <a:pt x="1347638" y="240910"/>
                </a:lnTo>
                <a:close/>
              </a:path>
              <a:path w="3152140" h="2950209">
                <a:moveTo>
                  <a:pt x="27160" y="1027908"/>
                </a:moveTo>
                <a:lnTo>
                  <a:pt x="42677" y="1034445"/>
                </a:lnTo>
                <a:lnTo>
                  <a:pt x="58778" y="1040659"/>
                </a:lnTo>
                <a:lnTo>
                  <a:pt x="72899" y="1047995"/>
                </a:lnTo>
                <a:lnTo>
                  <a:pt x="104367" y="1098150"/>
                </a:lnTo>
                <a:lnTo>
                  <a:pt x="125212" y="1138981"/>
                </a:lnTo>
                <a:lnTo>
                  <a:pt x="145460" y="1180143"/>
                </a:lnTo>
                <a:lnTo>
                  <a:pt x="165559" y="1221387"/>
                </a:lnTo>
                <a:lnTo>
                  <a:pt x="185956" y="1262467"/>
                </a:lnTo>
                <a:lnTo>
                  <a:pt x="903875" y="2677637"/>
                </a:lnTo>
                <a:lnTo>
                  <a:pt x="931418" y="2733696"/>
                </a:lnTo>
                <a:lnTo>
                  <a:pt x="949782" y="2778382"/>
                </a:lnTo>
                <a:lnTo>
                  <a:pt x="957875" y="2813589"/>
                </a:lnTo>
                <a:lnTo>
                  <a:pt x="954607" y="2841211"/>
                </a:lnTo>
                <a:lnTo>
                  <a:pt x="909615" y="2881284"/>
                </a:lnTo>
                <a:lnTo>
                  <a:pt x="865709" y="2897523"/>
                </a:lnTo>
                <a:lnTo>
                  <a:pt x="806074" y="2913758"/>
                </a:lnTo>
                <a:lnTo>
                  <a:pt x="786287" y="2917920"/>
                </a:lnTo>
                <a:lnTo>
                  <a:pt x="869369" y="2811024"/>
                </a:lnTo>
                <a:lnTo>
                  <a:pt x="216309" y="1555037"/>
                </a:lnTo>
                <a:lnTo>
                  <a:pt x="196578" y="1556845"/>
                </a:lnTo>
                <a:lnTo>
                  <a:pt x="121370" y="1653610"/>
                </a:lnTo>
                <a:lnTo>
                  <a:pt x="28288" y="1212045"/>
                </a:lnTo>
                <a:lnTo>
                  <a:pt x="20767" y="1182063"/>
                </a:lnTo>
                <a:lnTo>
                  <a:pt x="12148" y="1152282"/>
                </a:lnTo>
                <a:lnTo>
                  <a:pt x="4527" y="1122500"/>
                </a:lnTo>
                <a:lnTo>
                  <a:pt x="0" y="1092517"/>
                </a:lnTo>
                <a:lnTo>
                  <a:pt x="2215" y="1076689"/>
                </a:lnTo>
                <a:lnTo>
                  <a:pt x="9373" y="1060490"/>
                </a:lnTo>
                <a:lnTo>
                  <a:pt x="18635" y="1044153"/>
                </a:lnTo>
                <a:lnTo>
                  <a:pt x="27160" y="1027908"/>
                </a:lnTo>
                <a:close/>
              </a:path>
              <a:path w="3152140" h="2950209">
                <a:moveTo>
                  <a:pt x="121370" y="1653610"/>
                </a:moveTo>
                <a:lnTo>
                  <a:pt x="196578" y="1556845"/>
                </a:lnTo>
                <a:lnTo>
                  <a:pt x="465236" y="2819105"/>
                </a:lnTo>
                <a:lnTo>
                  <a:pt x="473709" y="2836156"/>
                </a:lnTo>
                <a:lnTo>
                  <a:pt x="489478" y="2852947"/>
                </a:lnTo>
                <a:lnTo>
                  <a:pt x="507755" y="2865369"/>
                </a:lnTo>
                <a:lnTo>
                  <a:pt x="523753" y="2869315"/>
                </a:lnTo>
                <a:lnTo>
                  <a:pt x="572655" y="2862565"/>
                </a:lnTo>
                <a:lnTo>
                  <a:pt x="621513" y="2854995"/>
                </a:lnTo>
                <a:lnTo>
                  <a:pt x="670447" y="2846781"/>
                </a:lnTo>
                <a:lnTo>
                  <a:pt x="869369" y="2811024"/>
                </a:lnTo>
                <a:lnTo>
                  <a:pt x="786287" y="2917920"/>
                </a:lnTo>
                <a:lnTo>
                  <a:pt x="703654" y="2931891"/>
                </a:lnTo>
                <a:lnTo>
                  <a:pt x="651422" y="2936931"/>
                </a:lnTo>
                <a:lnTo>
                  <a:pt x="598794" y="2940392"/>
                </a:lnTo>
                <a:lnTo>
                  <a:pt x="493207" y="2945888"/>
                </a:lnTo>
                <a:lnTo>
                  <a:pt x="440678" y="2949581"/>
                </a:lnTo>
                <a:lnTo>
                  <a:pt x="400062" y="2932017"/>
                </a:lnTo>
                <a:lnTo>
                  <a:pt x="395729" y="2920336"/>
                </a:lnTo>
                <a:lnTo>
                  <a:pt x="388901" y="2902393"/>
                </a:lnTo>
                <a:lnTo>
                  <a:pt x="382602" y="2884196"/>
                </a:lnTo>
                <a:lnTo>
                  <a:pt x="377605" y="2865681"/>
                </a:lnTo>
                <a:lnTo>
                  <a:pt x="121370" y="165361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9026" y="2957249"/>
            <a:ext cx="5114925" cy="7042150"/>
            <a:chOff x="11589026" y="2957249"/>
            <a:chExt cx="5114925" cy="7042150"/>
          </a:xfrm>
        </p:grpSpPr>
        <p:sp>
          <p:nvSpPr>
            <p:cNvPr id="3" name="object 3"/>
            <p:cNvSpPr/>
            <p:nvPr/>
          </p:nvSpPr>
          <p:spPr>
            <a:xfrm>
              <a:off x="11589026" y="2957249"/>
              <a:ext cx="5114925" cy="7042150"/>
            </a:xfrm>
            <a:custGeom>
              <a:avLst/>
              <a:gdLst/>
              <a:ahLst/>
              <a:cxnLst/>
              <a:rect l="l" t="t" r="r" b="b"/>
              <a:pathLst>
                <a:path w="5114925" h="7042150">
                  <a:moveTo>
                    <a:pt x="2034885" y="666819"/>
                  </a:moveTo>
                  <a:lnTo>
                    <a:pt x="1649040" y="666819"/>
                  </a:lnTo>
                  <a:lnTo>
                    <a:pt x="1649040" y="380529"/>
                  </a:lnTo>
                  <a:lnTo>
                    <a:pt x="1693939" y="309215"/>
                  </a:lnTo>
                  <a:lnTo>
                    <a:pt x="1712422" y="221955"/>
                  </a:lnTo>
                  <a:lnTo>
                    <a:pt x="1773266" y="166506"/>
                  </a:lnTo>
                  <a:lnTo>
                    <a:pt x="1955558" y="166506"/>
                  </a:lnTo>
                  <a:lnTo>
                    <a:pt x="2436515" y="0"/>
                  </a:lnTo>
                  <a:lnTo>
                    <a:pt x="2427601" y="40962"/>
                  </a:lnTo>
                  <a:lnTo>
                    <a:pt x="2412796" y="97809"/>
                  </a:lnTo>
                  <a:lnTo>
                    <a:pt x="2375939" y="127549"/>
                  </a:lnTo>
                  <a:lnTo>
                    <a:pt x="2370436" y="129540"/>
                  </a:lnTo>
                  <a:lnTo>
                    <a:pt x="2367139" y="150911"/>
                  </a:lnTo>
                  <a:lnTo>
                    <a:pt x="2359886" y="161885"/>
                  </a:lnTo>
                  <a:lnTo>
                    <a:pt x="2352632" y="165928"/>
                  </a:lnTo>
                  <a:lnTo>
                    <a:pt x="2349335" y="166506"/>
                  </a:lnTo>
                  <a:lnTo>
                    <a:pt x="2326590" y="171042"/>
                  </a:lnTo>
                  <a:lnTo>
                    <a:pt x="2310039" y="181023"/>
                  </a:lnTo>
                  <a:lnTo>
                    <a:pt x="2299928" y="191003"/>
                  </a:lnTo>
                  <a:lnTo>
                    <a:pt x="2296504" y="195540"/>
                  </a:lnTo>
                  <a:lnTo>
                    <a:pt x="2190401" y="203839"/>
                  </a:lnTo>
                  <a:lnTo>
                    <a:pt x="2107716" y="259378"/>
                  </a:lnTo>
                  <a:lnTo>
                    <a:pt x="2054021" y="322085"/>
                  </a:lnTo>
                  <a:lnTo>
                    <a:pt x="2034885" y="351892"/>
                  </a:lnTo>
                  <a:lnTo>
                    <a:pt x="2034885" y="666819"/>
                  </a:lnTo>
                  <a:close/>
                </a:path>
                <a:path w="5114925" h="7042150">
                  <a:moveTo>
                    <a:pt x="182371" y="436058"/>
                  </a:moveTo>
                  <a:lnTo>
                    <a:pt x="182371" y="380529"/>
                  </a:lnTo>
                  <a:lnTo>
                    <a:pt x="221955" y="306517"/>
                  </a:lnTo>
                  <a:lnTo>
                    <a:pt x="234237" y="285777"/>
                  </a:lnTo>
                  <a:lnTo>
                    <a:pt x="232872" y="263275"/>
                  </a:lnTo>
                  <a:lnTo>
                    <a:pt x="226049" y="245219"/>
                  </a:lnTo>
                  <a:lnTo>
                    <a:pt x="221955" y="237821"/>
                  </a:lnTo>
                  <a:lnTo>
                    <a:pt x="671261" y="206090"/>
                  </a:lnTo>
                  <a:lnTo>
                    <a:pt x="880048" y="39663"/>
                  </a:lnTo>
                  <a:lnTo>
                    <a:pt x="883386" y="46475"/>
                  </a:lnTo>
                  <a:lnTo>
                    <a:pt x="890926" y="68399"/>
                  </a:lnTo>
                  <a:lnTo>
                    <a:pt x="898956" y="107666"/>
                  </a:lnTo>
                  <a:lnTo>
                    <a:pt x="903767" y="166506"/>
                  </a:lnTo>
                  <a:lnTo>
                    <a:pt x="898720" y="218319"/>
                  </a:lnTo>
                  <a:lnTo>
                    <a:pt x="884986" y="242124"/>
                  </a:lnTo>
                  <a:lnTo>
                    <a:pt x="871222" y="248371"/>
                  </a:lnTo>
                  <a:lnTo>
                    <a:pt x="864183" y="248371"/>
                  </a:lnTo>
                  <a:lnTo>
                    <a:pt x="800200" y="270208"/>
                  </a:lnTo>
                  <a:lnTo>
                    <a:pt x="754801" y="307886"/>
                  </a:lnTo>
                  <a:lnTo>
                    <a:pt x="727742" y="343570"/>
                  </a:lnTo>
                  <a:lnTo>
                    <a:pt x="718777" y="359428"/>
                  </a:lnTo>
                  <a:lnTo>
                    <a:pt x="718777" y="401709"/>
                  </a:lnTo>
                  <a:lnTo>
                    <a:pt x="290731" y="401709"/>
                  </a:lnTo>
                  <a:lnTo>
                    <a:pt x="182371" y="436058"/>
                  </a:lnTo>
                  <a:close/>
                </a:path>
                <a:path w="5114925" h="7042150">
                  <a:moveTo>
                    <a:pt x="3390576" y="666819"/>
                  </a:moveTo>
                  <a:lnTo>
                    <a:pt x="2967686" y="666819"/>
                  </a:lnTo>
                  <a:lnTo>
                    <a:pt x="2967686" y="367361"/>
                  </a:lnTo>
                  <a:lnTo>
                    <a:pt x="3078743" y="166506"/>
                  </a:lnTo>
                  <a:lnTo>
                    <a:pt x="3366778" y="166506"/>
                  </a:lnTo>
                  <a:lnTo>
                    <a:pt x="3681229" y="113674"/>
                  </a:lnTo>
                  <a:lnTo>
                    <a:pt x="3604599" y="219338"/>
                  </a:lnTo>
                  <a:lnTo>
                    <a:pt x="3551768" y="259001"/>
                  </a:lnTo>
                  <a:lnTo>
                    <a:pt x="3559700" y="303900"/>
                  </a:lnTo>
                  <a:lnTo>
                    <a:pt x="3390576" y="364664"/>
                  </a:lnTo>
                  <a:lnTo>
                    <a:pt x="3390576" y="666819"/>
                  </a:lnTo>
                  <a:close/>
                </a:path>
                <a:path w="5114925" h="7042150">
                  <a:moveTo>
                    <a:pt x="1361005" y="666819"/>
                  </a:moveTo>
                  <a:lnTo>
                    <a:pt x="946048" y="666819"/>
                  </a:lnTo>
                  <a:lnTo>
                    <a:pt x="946048" y="417575"/>
                  </a:lnTo>
                  <a:lnTo>
                    <a:pt x="1009509" y="166506"/>
                  </a:lnTo>
                  <a:lnTo>
                    <a:pt x="1588276" y="166506"/>
                  </a:lnTo>
                  <a:lnTo>
                    <a:pt x="1584186" y="176169"/>
                  </a:lnTo>
                  <a:lnTo>
                    <a:pt x="1573402" y="200200"/>
                  </a:lnTo>
                  <a:lnTo>
                    <a:pt x="1558157" y="231162"/>
                  </a:lnTo>
                  <a:lnTo>
                    <a:pt x="1540680" y="261619"/>
                  </a:lnTo>
                  <a:lnTo>
                    <a:pt x="1535177" y="285469"/>
                  </a:lnTo>
                  <a:lnTo>
                    <a:pt x="1546272" y="301897"/>
                  </a:lnTo>
                  <a:lnTo>
                    <a:pt x="1561830" y="311394"/>
                  </a:lnTo>
                  <a:lnTo>
                    <a:pt x="1569713" y="314450"/>
                  </a:lnTo>
                  <a:lnTo>
                    <a:pt x="1540680" y="351496"/>
                  </a:lnTo>
                  <a:lnTo>
                    <a:pt x="1361005" y="351496"/>
                  </a:lnTo>
                  <a:lnTo>
                    <a:pt x="1361005" y="666819"/>
                  </a:lnTo>
                  <a:close/>
                </a:path>
                <a:path w="5114925" h="7042150">
                  <a:moveTo>
                    <a:pt x="2729865" y="666819"/>
                  </a:moveTo>
                  <a:lnTo>
                    <a:pt x="2317605" y="666819"/>
                  </a:lnTo>
                  <a:lnTo>
                    <a:pt x="2317605" y="396394"/>
                  </a:lnTo>
                  <a:lnTo>
                    <a:pt x="2392300" y="336189"/>
                  </a:lnTo>
                  <a:lnTo>
                    <a:pt x="2410099" y="322383"/>
                  </a:lnTo>
                  <a:lnTo>
                    <a:pt x="2424180" y="295818"/>
                  </a:lnTo>
                  <a:lnTo>
                    <a:pt x="2447422" y="242481"/>
                  </a:lnTo>
                  <a:lnTo>
                    <a:pt x="2469178" y="190125"/>
                  </a:lnTo>
                  <a:lnTo>
                    <a:pt x="2478796" y="166506"/>
                  </a:lnTo>
                  <a:lnTo>
                    <a:pt x="2785393" y="166506"/>
                  </a:lnTo>
                  <a:lnTo>
                    <a:pt x="3004731" y="200854"/>
                  </a:lnTo>
                  <a:lnTo>
                    <a:pt x="2926836" y="372596"/>
                  </a:lnTo>
                  <a:lnTo>
                    <a:pt x="2729865" y="372596"/>
                  </a:lnTo>
                  <a:lnTo>
                    <a:pt x="2729865" y="666819"/>
                  </a:lnTo>
                  <a:close/>
                </a:path>
                <a:path w="5114925" h="7042150">
                  <a:moveTo>
                    <a:pt x="4040657" y="666819"/>
                  </a:moveTo>
                  <a:lnTo>
                    <a:pt x="3636330" y="666819"/>
                  </a:lnTo>
                  <a:lnTo>
                    <a:pt x="3636330" y="317147"/>
                  </a:lnTo>
                  <a:lnTo>
                    <a:pt x="3699712" y="272169"/>
                  </a:lnTo>
                  <a:lnTo>
                    <a:pt x="3739338" y="243411"/>
                  </a:lnTo>
                  <a:lnTo>
                    <a:pt x="3756906" y="208450"/>
                  </a:lnTo>
                  <a:lnTo>
                    <a:pt x="3761088" y="178933"/>
                  </a:lnTo>
                  <a:lnTo>
                    <a:pt x="3760555" y="166506"/>
                  </a:lnTo>
                  <a:lnTo>
                    <a:pt x="4146320" y="166506"/>
                  </a:lnTo>
                  <a:lnTo>
                    <a:pt x="4312827" y="232585"/>
                  </a:lnTo>
                  <a:lnTo>
                    <a:pt x="4183366" y="362046"/>
                  </a:lnTo>
                  <a:lnTo>
                    <a:pt x="4040657" y="362046"/>
                  </a:lnTo>
                  <a:lnTo>
                    <a:pt x="4040657" y="666819"/>
                  </a:lnTo>
                  <a:close/>
                </a:path>
                <a:path w="5114925" h="7042150">
                  <a:moveTo>
                    <a:pt x="4717154" y="666819"/>
                  </a:moveTo>
                  <a:lnTo>
                    <a:pt x="4323377" y="666819"/>
                  </a:lnTo>
                  <a:lnTo>
                    <a:pt x="4323377" y="391159"/>
                  </a:lnTo>
                  <a:lnTo>
                    <a:pt x="4611412" y="166506"/>
                  </a:lnTo>
                  <a:lnTo>
                    <a:pt x="4896908" y="166506"/>
                  </a:lnTo>
                  <a:lnTo>
                    <a:pt x="4844988" y="339845"/>
                  </a:lnTo>
                  <a:lnTo>
                    <a:pt x="4825143" y="339845"/>
                  </a:lnTo>
                  <a:lnTo>
                    <a:pt x="4815591" y="340866"/>
                  </a:lnTo>
                  <a:lnTo>
                    <a:pt x="4762053" y="340866"/>
                  </a:lnTo>
                  <a:lnTo>
                    <a:pt x="4740952" y="409642"/>
                  </a:lnTo>
                  <a:lnTo>
                    <a:pt x="4717154" y="430743"/>
                  </a:lnTo>
                  <a:lnTo>
                    <a:pt x="4717154" y="666819"/>
                  </a:lnTo>
                  <a:close/>
                </a:path>
                <a:path w="5114925" h="7042150">
                  <a:moveTo>
                    <a:pt x="870747" y="248587"/>
                  </a:moveTo>
                  <a:lnTo>
                    <a:pt x="864183" y="248371"/>
                  </a:lnTo>
                  <a:lnTo>
                    <a:pt x="871222" y="248371"/>
                  </a:lnTo>
                  <a:lnTo>
                    <a:pt x="870747" y="248587"/>
                  </a:lnTo>
                  <a:close/>
                </a:path>
                <a:path w="5114925" h="7042150">
                  <a:moveTo>
                    <a:pt x="5114924" y="666819"/>
                  </a:moveTo>
                  <a:lnTo>
                    <a:pt x="4981471" y="666819"/>
                  </a:lnTo>
                  <a:lnTo>
                    <a:pt x="4981471" y="396394"/>
                  </a:lnTo>
                  <a:lnTo>
                    <a:pt x="5114924" y="249824"/>
                  </a:lnTo>
                  <a:lnTo>
                    <a:pt x="5114924" y="666819"/>
                  </a:lnTo>
                  <a:close/>
                </a:path>
                <a:path w="5114925" h="7042150">
                  <a:moveTo>
                    <a:pt x="4841380" y="351892"/>
                  </a:moveTo>
                  <a:lnTo>
                    <a:pt x="4825143" y="339845"/>
                  </a:lnTo>
                  <a:lnTo>
                    <a:pt x="4844988" y="339845"/>
                  </a:lnTo>
                  <a:lnTo>
                    <a:pt x="4841380" y="351892"/>
                  </a:lnTo>
                  <a:close/>
                </a:path>
                <a:path w="5114925" h="7042150">
                  <a:moveTo>
                    <a:pt x="4801717" y="351892"/>
                  </a:moveTo>
                  <a:lnTo>
                    <a:pt x="4762053" y="340866"/>
                  </a:lnTo>
                  <a:lnTo>
                    <a:pt x="4815591" y="340866"/>
                  </a:lnTo>
                  <a:lnTo>
                    <a:pt x="4812624" y="341183"/>
                  </a:lnTo>
                  <a:lnTo>
                    <a:pt x="4804567" y="347876"/>
                  </a:lnTo>
                  <a:lnTo>
                    <a:pt x="4801717" y="351892"/>
                  </a:lnTo>
                  <a:close/>
                </a:path>
                <a:path w="5114925" h="7042150">
                  <a:moveTo>
                    <a:pt x="4133152" y="412260"/>
                  </a:moveTo>
                  <a:lnTo>
                    <a:pt x="4040657" y="362046"/>
                  </a:lnTo>
                  <a:lnTo>
                    <a:pt x="4183366" y="362046"/>
                  </a:lnTo>
                  <a:lnTo>
                    <a:pt x="4133152" y="412260"/>
                  </a:lnTo>
                  <a:close/>
                </a:path>
                <a:path w="5114925" h="7042150">
                  <a:moveTo>
                    <a:pt x="2914854" y="399012"/>
                  </a:moveTo>
                  <a:lnTo>
                    <a:pt x="2729865" y="372596"/>
                  </a:lnTo>
                  <a:lnTo>
                    <a:pt x="2926836" y="372596"/>
                  </a:lnTo>
                  <a:lnTo>
                    <a:pt x="2914854" y="399012"/>
                  </a:lnTo>
                  <a:close/>
                </a:path>
                <a:path w="5114925" h="7042150">
                  <a:moveTo>
                    <a:pt x="718777" y="666819"/>
                  </a:moveTo>
                  <a:lnTo>
                    <a:pt x="290731" y="666819"/>
                  </a:lnTo>
                  <a:lnTo>
                    <a:pt x="290731" y="401709"/>
                  </a:lnTo>
                  <a:lnTo>
                    <a:pt x="718777" y="401709"/>
                  </a:lnTo>
                  <a:lnTo>
                    <a:pt x="718777" y="666819"/>
                  </a:lnTo>
                  <a:close/>
                </a:path>
                <a:path w="5114925" h="7042150">
                  <a:moveTo>
                    <a:pt x="5114924" y="7041656"/>
                  </a:moveTo>
                  <a:lnTo>
                    <a:pt x="0" y="7041656"/>
                  </a:lnTo>
                  <a:lnTo>
                    <a:pt x="0" y="647463"/>
                  </a:lnTo>
                  <a:lnTo>
                    <a:pt x="55528" y="618350"/>
                  </a:lnTo>
                  <a:lnTo>
                    <a:pt x="55528" y="666819"/>
                  </a:lnTo>
                  <a:lnTo>
                    <a:pt x="5114924" y="666819"/>
                  </a:lnTo>
                  <a:lnTo>
                    <a:pt x="5114924" y="704165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805905" y="2957249"/>
              <a:ext cx="4898390" cy="6816725"/>
            </a:xfrm>
            <a:custGeom>
              <a:avLst/>
              <a:gdLst/>
              <a:ahLst/>
              <a:cxnLst/>
              <a:rect l="l" t="t" r="r" b="b"/>
              <a:pathLst>
                <a:path w="4898390" h="6816725">
                  <a:moveTo>
                    <a:pt x="4898046" y="6816454"/>
                  </a:moveTo>
                  <a:lnTo>
                    <a:pt x="0" y="6816454"/>
                  </a:lnTo>
                  <a:lnTo>
                    <a:pt x="0" y="6775839"/>
                  </a:lnTo>
                  <a:lnTo>
                    <a:pt x="4898046" y="6775839"/>
                  </a:lnTo>
                  <a:lnTo>
                    <a:pt x="4898046" y="6816454"/>
                  </a:lnTo>
                  <a:close/>
                </a:path>
                <a:path w="4898390" h="6816725">
                  <a:moveTo>
                    <a:pt x="594314" y="6344857"/>
                  </a:moveTo>
                  <a:lnTo>
                    <a:pt x="358080" y="6344857"/>
                  </a:lnTo>
                  <a:lnTo>
                    <a:pt x="358080" y="6304242"/>
                  </a:lnTo>
                  <a:lnTo>
                    <a:pt x="594314" y="6304242"/>
                  </a:lnTo>
                  <a:lnTo>
                    <a:pt x="594314" y="6344857"/>
                  </a:lnTo>
                  <a:close/>
                </a:path>
                <a:path w="4898390" h="6816725">
                  <a:moveTo>
                    <a:pt x="1066704" y="6344857"/>
                  </a:moveTo>
                  <a:lnTo>
                    <a:pt x="830549" y="6344857"/>
                  </a:lnTo>
                  <a:lnTo>
                    <a:pt x="830549" y="6304242"/>
                  </a:lnTo>
                  <a:lnTo>
                    <a:pt x="1066704" y="6304242"/>
                  </a:lnTo>
                  <a:lnTo>
                    <a:pt x="1066704" y="6344857"/>
                  </a:lnTo>
                  <a:close/>
                </a:path>
                <a:path w="4898390" h="6816725">
                  <a:moveTo>
                    <a:pt x="1539173" y="6344857"/>
                  </a:moveTo>
                  <a:lnTo>
                    <a:pt x="1302939" y="6344857"/>
                  </a:lnTo>
                  <a:lnTo>
                    <a:pt x="1302939" y="6304242"/>
                  </a:lnTo>
                  <a:lnTo>
                    <a:pt x="1539173" y="6304242"/>
                  </a:lnTo>
                  <a:lnTo>
                    <a:pt x="1539173" y="6344857"/>
                  </a:lnTo>
                  <a:close/>
                </a:path>
                <a:path w="4898390" h="6816725">
                  <a:moveTo>
                    <a:pt x="2011642" y="6344857"/>
                  </a:moveTo>
                  <a:lnTo>
                    <a:pt x="1775408" y="6344857"/>
                  </a:lnTo>
                  <a:lnTo>
                    <a:pt x="1775408" y="6304242"/>
                  </a:lnTo>
                  <a:lnTo>
                    <a:pt x="2011642" y="6304242"/>
                  </a:lnTo>
                  <a:lnTo>
                    <a:pt x="2011642" y="6344857"/>
                  </a:lnTo>
                  <a:close/>
                </a:path>
                <a:path w="4898390" h="6816725">
                  <a:moveTo>
                    <a:pt x="2484112" y="6344857"/>
                  </a:moveTo>
                  <a:lnTo>
                    <a:pt x="2247877" y="6344857"/>
                  </a:lnTo>
                  <a:lnTo>
                    <a:pt x="2247877" y="6304242"/>
                  </a:lnTo>
                  <a:lnTo>
                    <a:pt x="2484112" y="6304242"/>
                  </a:lnTo>
                  <a:lnTo>
                    <a:pt x="2484112" y="6344857"/>
                  </a:lnTo>
                  <a:close/>
                </a:path>
                <a:path w="4898390" h="6816725">
                  <a:moveTo>
                    <a:pt x="2956501" y="6344857"/>
                  </a:moveTo>
                  <a:lnTo>
                    <a:pt x="2720267" y="6344857"/>
                  </a:lnTo>
                  <a:lnTo>
                    <a:pt x="2720267" y="6304242"/>
                  </a:lnTo>
                  <a:lnTo>
                    <a:pt x="2956501" y="6304242"/>
                  </a:lnTo>
                  <a:lnTo>
                    <a:pt x="2956501" y="6344857"/>
                  </a:lnTo>
                  <a:close/>
                </a:path>
                <a:path w="4898390" h="6816725">
                  <a:moveTo>
                    <a:pt x="3428970" y="6344857"/>
                  </a:moveTo>
                  <a:lnTo>
                    <a:pt x="3192736" y="6344857"/>
                  </a:lnTo>
                  <a:lnTo>
                    <a:pt x="3192736" y="6304242"/>
                  </a:lnTo>
                  <a:lnTo>
                    <a:pt x="3428970" y="6304242"/>
                  </a:lnTo>
                  <a:lnTo>
                    <a:pt x="3428970" y="6344857"/>
                  </a:lnTo>
                  <a:close/>
                </a:path>
                <a:path w="4898390" h="6816725">
                  <a:moveTo>
                    <a:pt x="3901440" y="6344857"/>
                  </a:moveTo>
                  <a:lnTo>
                    <a:pt x="3665205" y="6344857"/>
                  </a:lnTo>
                  <a:lnTo>
                    <a:pt x="3665205" y="6304242"/>
                  </a:lnTo>
                  <a:lnTo>
                    <a:pt x="3901440" y="6304242"/>
                  </a:lnTo>
                  <a:lnTo>
                    <a:pt x="3901440" y="6344857"/>
                  </a:lnTo>
                  <a:close/>
                </a:path>
                <a:path w="4898390" h="6816725">
                  <a:moveTo>
                    <a:pt x="4373909" y="6344857"/>
                  </a:moveTo>
                  <a:lnTo>
                    <a:pt x="4137674" y="6344857"/>
                  </a:lnTo>
                  <a:lnTo>
                    <a:pt x="4137674" y="6304242"/>
                  </a:lnTo>
                  <a:lnTo>
                    <a:pt x="4373909" y="6304242"/>
                  </a:lnTo>
                  <a:lnTo>
                    <a:pt x="4373909" y="6344857"/>
                  </a:lnTo>
                  <a:close/>
                </a:path>
                <a:path w="4898390" h="6816725">
                  <a:moveTo>
                    <a:pt x="4846299" y="6344857"/>
                  </a:moveTo>
                  <a:lnTo>
                    <a:pt x="4610064" y="6344857"/>
                  </a:lnTo>
                  <a:lnTo>
                    <a:pt x="4610064" y="6304242"/>
                  </a:lnTo>
                  <a:lnTo>
                    <a:pt x="4846299" y="6304242"/>
                  </a:lnTo>
                  <a:lnTo>
                    <a:pt x="4846299" y="6344857"/>
                  </a:lnTo>
                  <a:close/>
                </a:path>
                <a:path w="4898390" h="6816725">
                  <a:moveTo>
                    <a:pt x="121845" y="6344857"/>
                  </a:moveTo>
                  <a:lnTo>
                    <a:pt x="0" y="6344857"/>
                  </a:lnTo>
                  <a:lnTo>
                    <a:pt x="0" y="6304242"/>
                  </a:lnTo>
                  <a:lnTo>
                    <a:pt x="121845" y="6304242"/>
                  </a:lnTo>
                  <a:lnTo>
                    <a:pt x="121845" y="6344857"/>
                  </a:lnTo>
                  <a:close/>
                </a:path>
                <a:path w="4898390" h="6816725">
                  <a:moveTo>
                    <a:pt x="4898046" y="5873260"/>
                  </a:moveTo>
                  <a:lnTo>
                    <a:pt x="0" y="5873260"/>
                  </a:lnTo>
                  <a:lnTo>
                    <a:pt x="0" y="5832645"/>
                  </a:lnTo>
                  <a:lnTo>
                    <a:pt x="4898046" y="5832645"/>
                  </a:lnTo>
                  <a:lnTo>
                    <a:pt x="4898046" y="5873260"/>
                  </a:lnTo>
                  <a:close/>
                </a:path>
                <a:path w="4898390" h="6816725">
                  <a:moveTo>
                    <a:pt x="4898046" y="5401664"/>
                  </a:moveTo>
                  <a:lnTo>
                    <a:pt x="0" y="5401664"/>
                  </a:lnTo>
                  <a:lnTo>
                    <a:pt x="0" y="5361049"/>
                  </a:lnTo>
                  <a:lnTo>
                    <a:pt x="4898046" y="5361049"/>
                  </a:lnTo>
                  <a:lnTo>
                    <a:pt x="4898046" y="5401664"/>
                  </a:lnTo>
                  <a:close/>
                </a:path>
                <a:path w="4898390" h="6816725">
                  <a:moveTo>
                    <a:pt x="594314" y="4930067"/>
                  </a:moveTo>
                  <a:lnTo>
                    <a:pt x="358080" y="4930067"/>
                  </a:lnTo>
                  <a:lnTo>
                    <a:pt x="358080" y="4889452"/>
                  </a:lnTo>
                  <a:lnTo>
                    <a:pt x="594314" y="4889452"/>
                  </a:lnTo>
                  <a:lnTo>
                    <a:pt x="594314" y="4930067"/>
                  </a:lnTo>
                  <a:close/>
                </a:path>
                <a:path w="4898390" h="6816725">
                  <a:moveTo>
                    <a:pt x="1066704" y="4930067"/>
                  </a:moveTo>
                  <a:lnTo>
                    <a:pt x="830549" y="4930067"/>
                  </a:lnTo>
                  <a:lnTo>
                    <a:pt x="830549" y="4889452"/>
                  </a:lnTo>
                  <a:lnTo>
                    <a:pt x="1066704" y="4889452"/>
                  </a:lnTo>
                  <a:lnTo>
                    <a:pt x="1066704" y="4930067"/>
                  </a:lnTo>
                  <a:close/>
                </a:path>
                <a:path w="4898390" h="6816725">
                  <a:moveTo>
                    <a:pt x="1539173" y="4930067"/>
                  </a:moveTo>
                  <a:lnTo>
                    <a:pt x="1302939" y="4930067"/>
                  </a:lnTo>
                  <a:lnTo>
                    <a:pt x="1302939" y="4889452"/>
                  </a:lnTo>
                  <a:lnTo>
                    <a:pt x="1539173" y="4889452"/>
                  </a:lnTo>
                  <a:lnTo>
                    <a:pt x="1539173" y="4930067"/>
                  </a:lnTo>
                  <a:close/>
                </a:path>
                <a:path w="4898390" h="6816725">
                  <a:moveTo>
                    <a:pt x="2011642" y="4930067"/>
                  </a:moveTo>
                  <a:lnTo>
                    <a:pt x="1775408" y="4930067"/>
                  </a:lnTo>
                  <a:lnTo>
                    <a:pt x="1775408" y="4889452"/>
                  </a:lnTo>
                  <a:lnTo>
                    <a:pt x="2011642" y="4889452"/>
                  </a:lnTo>
                  <a:lnTo>
                    <a:pt x="2011642" y="4930067"/>
                  </a:lnTo>
                  <a:close/>
                </a:path>
                <a:path w="4898390" h="6816725">
                  <a:moveTo>
                    <a:pt x="2484112" y="4930067"/>
                  </a:moveTo>
                  <a:lnTo>
                    <a:pt x="2247877" y="4930067"/>
                  </a:lnTo>
                  <a:lnTo>
                    <a:pt x="2247877" y="4889452"/>
                  </a:lnTo>
                  <a:lnTo>
                    <a:pt x="2484112" y="4889452"/>
                  </a:lnTo>
                  <a:lnTo>
                    <a:pt x="2484112" y="4930067"/>
                  </a:lnTo>
                  <a:close/>
                </a:path>
                <a:path w="4898390" h="6816725">
                  <a:moveTo>
                    <a:pt x="2956501" y="4930067"/>
                  </a:moveTo>
                  <a:lnTo>
                    <a:pt x="2720267" y="4930067"/>
                  </a:lnTo>
                  <a:lnTo>
                    <a:pt x="2720267" y="4889452"/>
                  </a:lnTo>
                  <a:lnTo>
                    <a:pt x="2956501" y="4889452"/>
                  </a:lnTo>
                  <a:lnTo>
                    <a:pt x="2956501" y="4930067"/>
                  </a:lnTo>
                  <a:close/>
                </a:path>
                <a:path w="4898390" h="6816725">
                  <a:moveTo>
                    <a:pt x="3428970" y="4930067"/>
                  </a:moveTo>
                  <a:lnTo>
                    <a:pt x="3192736" y="4930067"/>
                  </a:lnTo>
                  <a:lnTo>
                    <a:pt x="3192736" y="4889452"/>
                  </a:lnTo>
                  <a:lnTo>
                    <a:pt x="3428970" y="4889452"/>
                  </a:lnTo>
                  <a:lnTo>
                    <a:pt x="3428970" y="4930067"/>
                  </a:lnTo>
                  <a:close/>
                </a:path>
                <a:path w="4898390" h="6816725">
                  <a:moveTo>
                    <a:pt x="3901440" y="4930067"/>
                  </a:moveTo>
                  <a:lnTo>
                    <a:pt x="3665205" y="4930067"/>
                  </a:lnTo>
                  <a:lnTo>
                    <a:pt x="3665205" y="4889452"/>
                  </a:lnTo>
                  <a:lnTo>
                    <a:pt x="3901440" y="4889452"/>
                  </a:lnTo>
                  <a:lnTo>
                    <a:pt x="3901440" y="4930067"/>
                  </a:lnTo>
                  <a:close/>
                </a:path>
                <a:path w="4898390" h="6816725">
                  <a:moveTo>
                    <a:pt x="4373909" y="4930067"/>
                  </a:moveTo>
                  <a:lnTo>
                    <a:pt x="4137674" y="4930067"/>
                  </a:lnTo>
                  <a:lnTo>
                    <a:pt x="4137674" y="4889452"/>
                  </a:lnTo>
                  <a:lnTo>
                    <a:pt x="4373909" y="4889452"/>
                  </a:lnTo>
                  <a:lnTo>
                    <a:pt x="4373909" y="4930067"/>
                  </a:lnTo>
                  <a:close/>
                </a:path>
                <a:path w="4898390" h="6816725">
                  <a:moveTo>
                    <a:pt x="4846299" y="4930067"/>
                  </a:moveTo>
                  <a:lnTo>
                    <a:pt x="4610064" y="4930067"/>
                  </a:lnTo>
                  <a:lnTo>
                    <a:pt x="4610064" y="4889452"/>
                  </a:lnTo>
                  <a:lnTo>
                    <a:pt x="4846299" y="4889452"/>
                  </a:lnTo>
                  <a:lnTo>
                    <a:pt x="4846299" y="4930067"/>
                  </a:lnTo>
                  <a:close/>
                </a:path>
                <a:path w="4898390" h="6816725">
                  <a:moveTo>
                    <a:pt x="121845" y="4930067"/>
                  </a:moveTo>
                  <a:lnTo>
                    <a:pt x="0" y="4930067"/>
                  </a:lnTo>
                  <a:lnTo>
                    <a:pt x="0" y="4889452"/>
                  </a:lnTo>
                  <a:lnTo>
                    <a:pt x="121845" y="4889452"/>
                  </a:lnTo>
                  <a:lnTo>
                    <a:pt x="121845" y="4930067"/>
                  </a:lnTo>
                  <a:close/>
                </a:path>
                <a:path w="4898390" h="6816725">
                  <a:moveTo>
                    <a:pt x="4898046" y="4458550"/>
                  </a:moveTo>
                  <a:lnTo>
                    <a:pt x="0" y="4458550"/>
                  </a:lnTo>
                  <a:lnTo>
                    <a:pt x="0" y="4417935"/>
                  </a:lnTo>
                  <a:lnTo>
                    <a:pt x="4898046" y="4417935"/>
                  </a:lnTo>
                  <a:lnTo>
                    <a:pt x="4898046" y="4458550"/>
                  </a:lnTo>
                  <a:close/>
                </a:path>
                <a:path w="4898390" h="6816725">
                  <a:moveTo>
                    <a:pt x="4898046" y="3986954"/>
                  </a:moveTo>
                  <a:lnTo>
                    <a:pt x="0" y="3986954"/>
                  </a:lnTo>
                  <a:lnTo>
                    <a:pt x="0" y="3946339"/>
                  </a:lnTo>
                  <a:lnTo>
                    <a:pt x="4898046" y="3946339"/>
                  </a:lnTo>
                  <a:lnTo>
                    <a:pt x="4898046" y="3986954"/>
                  </a:lnTo>
                  <a:close/>
                </a:path>
                <a:path w="4898390" h="6816725">
                  <a:moveTo>
                    <a:pt x="594314" y="3515357"/>
                  </a:moveTo>
                  <a:lnTo>
                    <a:pt x="358080" y="3515357"/>
                  </a:lnTo>
                  <a:lnTo>
                    <a:pt x="358080" y="3474742"/>
                  </a:lnTo>
                  <a:lnTo>
                    <a:pt x="594314" y="3474742"/>
                  </a:lnTo>
                  <a:lnTo>
                    <a:pt x="594314" y="3515357"/>
                  </a:lnTo>
                  <a:close/>
                </a:path>
                <a:path w="4898390" h="6816725">
                  <a:moveTo>
                    <a:pt x="1066704" y="3515357"/>
                  </a:moveTo>
                  <a:lnTo>
                    <a:pt x="830549" y="3515357"/>
                  </a:lnTo>
                  <a:lnTo>
                    <a:pt x="830549" y="3474742"/>
                  </a:lnTo>
                  <a:lnTo>
                    <a:pt x="1066704" y="3474742"/>
                  </a:lnTo>
                  <a:lnTo>
                    <a:pt x="1066704" y="3515357"/>
                  </a:lnTo>
                  <a:close/>
                </a:path>
                <a:path w="4898390" h="6816725">
                  <a:moveTo>
                    <a:pt x="1539173" y="3515357"/>
                  </a:moveTo>
                  <a:lnTo>
                    <a:pt x="1302939" y="3515357"/>
                  </a:lnTo>
                  <a:lnTo>
                    <a:pt x="1302939" y="3474742"/>
                  </a:lnTo>
                  <a:lnTo>
                    <a:pt x="1539173" y="3474742"/>
                  </a:lnTo>
                  <a:lnTo>
                    <a:pt x="1539173" y="3515357"/>
                  </a:lnTo>
                  <a:close/>
                </a:path>
                <a:path w="4898390" h="6816725">
                  <a:moveTo>
                    <a:pt x="2011642" y="3515357"/>
                  </a:moveTo>
                  <a:lnTo>
                    <a:pt x="1775408" y="3515357"/>
                  </a:lnTo>
                  <a:lnTo>
                    <a:pt x="1775408" y="3474742"/>
                  </a:lnTo>
                  <a:lnTo>
                    <a:pt x="2011642" y="3474742"/>
                  </a:lnTo>
                  <a:lnTo>
                    <a:pt x="2011642" y="3515357"/>
                  </a:lnTo>
                  <a:close/>
                </a:path>
                <a:path w="4898390" h="6816725">
                  <a:moveTo>
                    <a:pt x="2484112" y="3515357"/>
                  </a:moveTo>
                  <a:lnTo>
                    <a:pt x="2247877" y="3515357"/>
                  </a:lnTo>
                  <a:lnTo>
                    <a:pt x="2247877" y="3474742"/>
                  </a:lnTo>
                  <a:lnTo>
                    <a:pt x="2484112" y="3474742"/>
                  </a:lnTo>
                  <a:lnTo>
                    <a:pt x="2484112" y="3515357"/>
                  </a:lnTo>
                  <a:close/>
                </a:path>
                <a:path w="4898390" h="6816725">
                  <a:moveTo>
                    <a:pt x="2956501" y="3515357"/>
                  </a:moveTo>
                  <a:lnTo>
                    <a:pt x="2720267" y="3515357"/>
                  </a:lnTo>
                  <a:lnTo>
                    <a:pt x="2720267" y="3474742"/>
                  </a:lnTo>
                  <a:lnTo>
                    <a:pt x="2956501" y="3474742"/>
                  </a:lnTo>
                  <a:lnTo>
                    <a:pt x="2956501" y="3515357"/>
                  </a:lnTo>
                  <a:close/>
                </a:path>
                <a:path w="4898390" h="6816725">
                  <a:moveTo>
                    <a:pt x="3428970" y="3515357"/>
                  </a:moveTo>
                  <a:lnTo>
                    <a:pt x="3192736" y="3515357"/>
                  </a:lnTo>
                  <a:lnTo>
                    <a:pt x="3192736" y="3474742"/>
                  </a:lnTo>
                  <a:lnTo>
                    <a:pt x="3428970" y="3474742"/>
                  </a:lnTo>
                  <a:lnTo>
                    <a:pt x="3428970" y="3515357"/>
                  </a:lnTo>
                  <a:close/>
                </a:path>
                <a:path w="4898390" h="6816725">
                  <a:moveTo>
                    <a:pt x="3901440" y="3515357"/>
                  </a:moveTo>
                  <a:lnTo>
                    <a:pt x="3665205" y="3515357"/>
                  </a:lnTo>
                  <a:lnTo>
                    <a:pt x="3665205" y="3474742"/>
                  </a:lnTo>
                  <a:lnTo>
                    <a:pt x="3901440" y="3474742"/>
                  </a:lnTo>
                  <a:lnTo>
                    <a:pt x="3901440" y="3515357"/>
                  </a:lnTo>
                  <a:close/>
                </a:path>
                <a:path w="4898390" h="6816725">
                  <a:moveTo>
                    <a:pt x="4373909" y="3515357"/>
                  </a:moveTo>
                  <a:lnTo>
                    <a:pt x="4137674" y="3515357"/>
                  </a:lnTo>
                  <a:lnTo>
                    <a:pt x="4137674" y="3474742"/>
                  </a:lnTo>
                  <a:lnTo>
                    <a:pt x="4373909" y="3474742"/>
                  </a:lnTo>
                  <a:lnTo>
                    <a:pt x="4373909" y="3515357"/>
                  </a:lnTo>
                  <a:close/>
                </a:path>
                <a:path w="4898390" h="6816725">
                  <a:moveTo>
                    <a:pt x="4846299" y="3515357"/>
                  </a:moveTo>
                  <a:lnTo>
                    <a:pt x="4610064" y="3515357"/>
                  </a:lnTo>
                  <a:lnTo>
                    <a:pt x="4610064" y="3474742"/>
                  </a:lnTo>
                  <a:lnTo>
                    <a:pt x="4846299" y="3474742"/>
                  </a:lnTo>
                  <a:lnTo>
                    <a:pt x="4846299" y="3515357"/>
                  </a:lnTo>
                  <a:close/>
                </a:path>
                <a:path w="4898390" h="6816725">
                  <a:moveTo>
                    <a:pt x="121845" y="3515357"/>
                  </a:moveTo>
                  <a:lnTo>
                    <a:pt x="0" y="3515357"/>
                  </a:lnTo>
                  <a:lnTo>
                    <a:pt x="0" y="3474742"/>
                  </a:lnTo>
                  <a:lnTo>
                    <a:pt x="121845" y="3474742"/>
                  </a:lnTo>
                  <a:lnTo>
                    <a:pt x="121845" y="3515357"/>
                  </a:lnTo>
                  <a:close/>
                </a:path>
                <a:path w="4898390" h="6816725">
                  <a:moveTo>
                    <a:pt x="4898046" y="3043761"/>
                  </a:moveTo>
                  <a:lnTo>
                    <a:pt x="0" y="3043761"/>
                  </a:lnTo>
                  <a:lnTo>
                    <a:pt x="0" y="3003145"/>
                  </a:lnTo>
                  <a:lnTo>
                    <a:pt x="4898046" y="3003145"/>
                  </a:lnTo>
                  <a:lnTo>
                    <a:pt x="4898046" y="3043761"/>
                  </a:lnTo>
                  <a:close/>
                </a:path>
                <a:path w="4898390" h="6816725">
                  <a:moveTo>
                    <a:pt x="4898046" y="2572164"/>
                  </a:moveTo>
                  <a:lnTo>
                    <a:pt x="0" y="2572164"/>
                  </a:lnTo>
                  <a:lnTo>
                    <a:pt x="0" y="2531549"/>
                  </a:lnTo>
                  <a:lnTo>
                    <a:pt x="4898046" y="2531549"/>
                  </a:lnTo>
                  <a:lnTo>
                    <a:pt x="4898046" y="2572164"/>
                  </a:lnTo>
                  <a:close/>
                </a:path>
                <a:path w="4898390" h="6816725">
                  <a:moveTo>
                    <a:pt x="594314" y="2100567"/>
                  </a:moveTo>
                  <a:lnTo>
                    <a:pt x="358080" y="2100567"/>
                  </a:lnTo>
                  <a:lnTo>
                    <a:pt x="358080" y="2059952"/>
                  </a:lnTo>
                  <a:lnTo>
                    <a:pt x="594314" y="2059952"/>
                  </a:lnTo>
                  <a:lnTo>
                    <a:pt x="594314" y="2100567"/>
                  </a:lnTo>
                  <a:close/>
                </a:path>
                <a:path w="4898390" h="6816725">
                  <a:moveTo>
                    <a:pt x="1066704" y="2100567"/>
                  </a:moveTo>
                  <a:lnTo>
                    <a:pt x="830549" y="2100567"/>
                  </a:lnTo>
                  <a:lnTo>
                    <a:pt x="830549" y="2059952"/>
                  </a:lnTo>
                  <a:lnTo>
                    <a:pt x="1066704" y="2059952"/>
                  </a:lnTo>
                  <a:lnTo>
                    <a:pt x="1066704" y="2100567"/>
                  </a:lnTo>
                  <a:close/>
                </a:path>
                <a:path w="4898390" h="6816725">
                  <a:moveTo>
                    <a:pt x="1539173" y="2100567"/>
                  </a:moveTo>
                  <a:lnTo>
                    <a:pt x="1302939" y="2100567"/>
                  </a:lnTo>
                  <a:lnTo>
                    <a:pt x="1302939" y="2059952"/>
                  </a:lnTo>
                  <a:lnTo>
                    <a:pt x="1539173" y="2059952"/>
                  </a:lnTo>
                  <a:lnTo>
                    <a:pt x="1539173" y="2100567"/>
                  </a:lnTo>
                  <a:close/>
                </a:path>
                <a:path w="4898390" h="6816725">
                  <a:moveTo>
                    <a:pt x="2011642" y="2100567"/>
                  </a:moveTo>
                  <a:lnTo>
                    <a:pt x="1775408" y="2100567"/>
                  </a:lnTo>
                  <a:lnTo>
                    <a:pt x="1775408" y="2059952"/>
                  </a:lnTo>
                  <a:lnTo>
                    <a:pt x="2011642" y="2059952"/>
                  </a:lnTo>
                  <a:lnTo>
                    <a:pt x="2011642" y="2100567"/>
                  </a:lnTo>
                  <a:close/>
                </a:path>
                <a:path w="4898390" h="6816725">
                  <a:moveTo>
                    <a:pt x="2484112" y="2100567"/>
                  </a:moveTo>
                  <a:lnTo>
                    <a:pt x="2247877" y="2100567"/>
                  </a:lnTo>
                  <a:lnTo>
                    <a:pt x="2247877" y="2059952"/>
                  </a:lnTo>
                  <a:lnTo>
                    <a:pt x="2484112" y="2059952"/>
                  </a:lnTo>
                  <a:lnTo>
                    <a:pt x="2484112" y="2100567"/>
                  </a:lnTo>
                  <a:close/>
                </a:path>
                <a:path w="4898390" h="6816725">
                  <a:moveTo>
                    <a:pt x="2956501" y="2100567"/>
                  </a:moveTo>
                  <a:lnTo>
                    <a:pt x="2720267" y="2100567"/>
                  </a:lnTo>
                  <a:lnTo>
                    <a:pt x="2720267" y="2059952"/>
                  </a:lnTo>
                  <a:lnTo>
                    <a:pt x="2956501" y="2059952"/>
                  </a:lnTo>
                  <a:lnTo>
                    <a:pt x="2956501" y="2100567"/>
                  </a:lnTo>
                  <a:close/>
                </a:path>
                <a:path w="4898390" h="6816725">
                  <a:moveTo>
                    <a:pt x="3428970" y="2100567"/>
                  </a:moveTo>
                  <a:lnTo>
                    <a:pt x="3192736" y="2100567"/>
                  </a:lnTo>
                  <a:lnTo>
                    <a:pt x="3192736" y="2059952"/>
                  </a:lnTo>
                  <a:lnTo>
                    <a:pt x="3428970" y="2059952"/>
                  </a:lnTo>
                  <a:lnTo>
                    <a:pt x="3428970" y="2100567"/>
                  </a:lnTo>
                  <a:close/>
                </a:path>
                <a:path w="4898390" h="6816725">
                  <a:moveTo>
                    <a:pt x="3901440" y="2100567"/>
                  </a:moveTo>
                  <a:lnTo>
                    <a:pt x="3665205" y="2100567"/>
                  </a:lnTo>
                  <a:lnTo>
                    <a:pt x="3665205" y="2059952"/>
                  </a:lnTo>
                  <a:lnTo>
                    <a:pt x="3901440" y="2059952"/>
                  </a:lnTo>
                  <a:lnTo>
                    <a:pt x="3901440" y="2100567"/>
                  </a:lnTo>
                  <a:close/>
                </a:path>
                <a:path w="4898390" h="6816725">
                  <a:moveTo>
                    <a:pt x="4373909" y="2100567"/>
                  </a:moveTo>
                  <a:lnTo>
                    <a:pt x="4137674" y="2100567"/>
                  </a:lnTo>
                  <a:lnTo>
                    <a:pt x="4137674" y="2059952"/>
                  </a:lnTo>
                  <a:lnTo>
                    <a:pt x="4373909" y="2059952"/>
                  </a:lnTo>
                  <a:lnTo>
                    <a:pt x="4373909" y="2100567"/>
                  </a:lnTo>
                  <a:close/>
                </a:path>
                <a:path w="4898390" h="6816725">
                  <a:moveTo>
                    <a:pt x="4846299" y="2100567"/>
                  </a:moveTo>
                  <a:lnTo>
                    <a:pt x="4610064" y="2100567"/>
                  </a:lnTo>
                  <a:lnTo>
                    <a:pt x="4610064" y="2059952"/>
                  </a:lnTo>
                  <a:lnTo>
                    <a:pt x="4846299" y="2059952"/>
                  </a:lnTo>
                  <a:lnTo>
                    <a:pt x="4846299" y="2100567"/>
                  </a:lnTo>
                  <a:close/>
                </a:path>
                <a:path w="4898390" h="6816725">
                  <a:moveTo>
                    <a:pt x="121845" y="2100567"/>
                  </a:moveTo>
                  <a:lnTo>
                    <a:pt x="0" y="2100567"/>
                  </a:lnTo>
                  <a:lnTo>
                    <a:pt x="0" y="2059952"/>
                  </a:lnTo>
                  <a:lnTo>
                    <a:pt x="121845" y="2059952"/>
                  </a:lnTo>
                  <a:lnTo>
                    <a:pt x="121845" y="2100567"/>
                  </a:lnTo>
                  <a:close/>
                </a:path>
                <a:path w="4898390" h="6816725">
                  <a:moveTo>
                    <a:pt x="4898046" y="1629050"/>
                  </a:moveTo>
                  <a:lnTo>
                    <a:pt x="0" y="1629050"/>
                  </a:lnTo>
                  <a:lnTo>
                    <a:pt x="0" y="1588435"/>
                  </a:lnTo>
                  <a:lnTo>
                    <a:pt x="4898046" y="1588435"/>
                  </a:lnTo>
                  <a:lnTo>
                    <a:pt x="4898046" y="1629050"/>
                  </a:lnTo>
                  <a:close/>
                </a:path>
                <a:path w="4898390" h="6816725">
                  <a:moveTo>
                    <a:pt x="3342822" y="303900"/>
                  </a:moveTo>
                  <a:lnTo>
                    <a:pt x="3182899" y="160953"/>
                  </a:lnTo>
                  <a:lnTo>
                    <a:pt x="3464350" y="113674"/>
                  </a:lnTo>
                  <a:lnTo>
                    <a:pt x="3387721" y="219338"/>
                  </a:lnTo>
                  <a:lnTo>
                    <a:pt x="3334889" y="259001"/>
                  </a:lnTo>
                  <a:lnTo>
                    <a:pt x="3342822" y="303900"/>
                  </a:lnTo>
                  <a:close/>
                </a:path>
                <a:path w="4898390" h="6816725">
                  <a:moveTo>
                    <a:pt x="1323802" y="351496"/>
                  </a:moveTo>
                  <a:lnTo>
                    <a:pt x="1236860" y="351496"/>
                  </a:lnTo>
                  <a:lnTo>
                    <a:pt x="1153725" y="166506"/>
                  </a:lnTo>
                  <a:lnTo>
                    <a:pt x="1371398" y="166506"/>
                  </a:lnTo>
                  <a:lnTo>
                    <a:pt x="1367307" y="176169"/>
                  </a:lnTo>
                  <a:lnTo>
                    <a:pt x="1356524" y="200200"/>
                  </a:lnTo>
                  <a:lnTo>
                    <a:pt x="1341278" y="231162"/>
                  </a:lnTo>
                  <a:lnTo>
                    <a:pt x="1323802" y="261619"/>
                  </a:lnTo>
                  <a:lnTo>
                    <a:pt x="1318298" y="285469"/>
                  </a:lnTo>
                  <a:lnTo>
                    <a:pt x="1329394" y="301897"/>
                  </a:lnTo>
                  <a:lnTo>
                    <a:pt x="1344952" y="311394"/>
                  </a:lnTo>
                  <a:lnTo>
                    <a:pt x="1352835" y="314450"/>
                  </a:lnTo>
                  <a:lnTo>
                    <a:pt x="1323802" y="351496"/>
                  </a:lnTo>
                  <a:close/>
                </a:path>
                <a:path w="4898390" h="6816725">
                  <a:moveTo>
                    <a:pt x="2697976" y="399012"/>
                  </a:moveTo>
                  <a:lnTo>
                    <a:pt x="2512986" y="372596"/>
                  </a:lnTo>
                  <a:lnTo>
                    <a:pt x="2623726" y="175153"/>
                  </a:lnTo>
                  <a:lnTo>
                    <a:pt x="2787853" y="200854"/>
                  </a:lnTo>
                  <a:lnTo>
                    <a:pt x="2697976" y="399012"/>
                  </a:lnTo>
                  <a:close/>
                </a:path>
                <a:path w="4898390" h="6816725">
                  <a:moveTo>
                    <a:pt x="506579" y="350702"/>
                  </a:moveTo>
                  <a:lnTo>
                    <a:pt x="250513" y="220527"/>
                  </a:lnTo>
                  <a:lnTo>
                    <a:pt x="454382" y="206090"/>
                  </a:lnTo>
                  <a:lnTo>
                    <a:pt x="663170" y="39663"/>
                  </a:lnTo>
                  <a:lnTo>
                    <a:pt x="666508" y="46475"/>
                  </a:lnTo>
                  <a:lnTo>
                    <a:pt x="674047" y="68399"/>
                  </a:lnTo>
                  <a:lnTo>
                    <a:pt x="682078" y="107666"/>
                  </a:lnTo>
                  <a:lnTo>
                    <a:pt x="686888" y="166506"/>
                  </a:lnTo>
                  <a:lnTo>
                    <a:pt x="681841" y="218319"/>
                  </a:lnTo>
                  <a:lnTo>
                    <a:pt x="668108" y="242124"/>
                  </a:lnTo>
                  <a:lnTo>
                    <a:pt x="654344" y="248371"/>
                  </a:lnTo>
                  <a:lnTo>
                    <a:pt x="647304" y="248371"/>
                  </a:lnTo>
                  <a:lnTo>
                    <a:pt x="593423" y="264595"/>
                  </a:lnTo>
                  <a:lnTo>
                    <a:pt x="552103" y="293617"/>
                  </a:lnTo>
                  <a:lnTo>
                    <a:pt x="523202" y="325599"/>
                  </a:lnTo>
                  <a:lnTo>
                    <a:pt x="506579" y="350702"/>
                  </a:lnTo>
                  <a:close/>
                </a:path>
                <a:path w="4898390" h="6816725">
                  <a:moveTo>
                    <a:pt x="653869" y="248587"/>
                  </a:moveTo>
                  <a:lnTo>
                    <a:pt x="647304" y="248371"/>
                  </a:lnTo>
                  <a:lnTo>
                    <a:pt x="654344" y="248371"/>
                  </a:lnTo>
                  <a:lnTo>
                    <a:pt x="653869" y="248587"/>
                  </a:lnTo>
                  <a:close/>
                </a:path>
                <a:path w="4898390" h="6816725">
                  <a:moveTo>
                    <a:pt x="2020448" y="191732"/>
                  </a:moveTo>
                  <a:lnTo>
                    <a:pt x="2021638" y="68538"/>
                  </a:lnTo>
                  <a:lnTo>
                    <a:pt x="2219637" y="0"/>
                  </a:lnTo>
                  <a:lnTo>
                    <a:pt x="2217035" y="12304"/>
                  </a:lnTo>
                  <a:lnTo>
                    <a:pt x="2202937" y="73591"/>
                  </a:lnTo>
                  <a:lnTo>
                    <a:pt x="2185953" y="111669"/>
                  </a:lnTo>
                  <a:lnTo>
                    <a:pt x="2153558" y="129540"/>
                  </a:lnTo>
                  <a:lnTo>
                    <a:pt x="2150261" y="150911"/>
                  </a:lnTo>
                  <a:lnTo>
                    <a:pt x="2143007" y="161885"/>
                  </a:lnTo>
                  <a:lnTo>
                    <a:pt x="2135754" y="165928"/>
                  </a:lnTo>
                  <a:lnTo>
                    <a:pt x="2132457" y="166506"/>
                  </a:lnTo>
                  <a:lnTo>
                    <a:pt x="2109711" y="171042"/>
                  </a:lnTo>
                  <a:lnTo>
                    <a:pt x="2093160" y="181023"/>
                  </a:lnTo>
                  <a:lnTo>
                    <a:pt x="2083348" y="190709"/>
                  </a:lnTo>
                  <a:lnTo>
                    <a:pt x="2034714" y="190709"/>
                  </a:lnTo>
                  <a:lnTo>
                    <a:pt x="2020448" y="191732"/>
                  </a:lnTo>
                  <a:close/>
                </a:path>
                <a:path w="4898390" h="6816725">
                  <a:moveTo>
                    <a:pt x="2079625" y="195540"/>
                  </a:moveTo>
                  <a:lnTo>
                    <a:pt x="2064288" y="192502"/>
                  </a:lnTo>
                  <a:lnTo>
                    <a:pt x="2049323" y="190929"/>
                  </a:lnTo>
                  <a:lnTo>
                    <a:pt x="2034714" y="190709"/>
                  </a:lnTo>
                  <a:lnTo>
                    <a:pt x="2083348" y="190709"/>
                  </a:lnTo>
                  <a:lnTo>
                    <a:pt x="2083050" y="191003"/>
                  </a:lnTo>
                  <a:lnTo>
                    <a:pt x="2079625" y="195540"/>
                  </a:lnTo>
                  <a:close/>
                </a:path>
                <a:path w="4898390" h="6816725">
                  <a:moveTo>
                    <a:pt x="3916274" y="412260"/>
                  </a:moveTo>
                  <a:lnTo>
                    <a:pt x="3823779" y="362046"/>
                  </a:lnTo>
                  <a:lnTo>
                    <a:pt x="3976165" y="184989"/>
                  </a:lnTo>
                  <a:lnTo>
                    <a:pt x="4095948" y="232585"/>
                  </a:lnTo>
                  <a:lnTo>
                    <a:pt x="3916274" y="41226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737372" y="4884107"/>
            <a:ext cx="4805045" cy="3987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dirty="0" sz="2600" spc="35">
                <a:latin typeface="Trebuchet MS"/>
                <a:cs typeface="Trebuchet MS"/>
              </a:rPr>
              <a:t>Geliştiriciler,  </a:t>
            </a:r>
            <a:r>
              <a:rPr dirty="0" sz="2600" spc="110">
                <a:latin typeface="Trebuchet MS"/>
                <a:cs typeface="Trebuchet MS"/>
              </a:rPr>
              <a:t>proje </a:t>
            </a:r>
            <a:r>
              <a:rPr dirty="0" sz="2600" spc="114">
                <a:latin typeface="Trebuchet MS"/>
                <a:cs typeface="Trebuchet MS"/>
              </a:rPr>
              <a:t> </a:t>
            </a:r>
            <a:r>
              <a:rPr dirty="0" sz="2600" spc="65">
                <a:latin typeface="Trebuchet MS"/>
                <a:cs typeface="Trebuchet MS"/>
              </a:rPr>
              <a:t>yöneticileri </a:t>
            </a:r>
            <a:r>
              <a:rPr dirty="0" sz="2600" spc="130">
                <a:latin typeface="Trebuchet MS"/>
                <a:cs typeface="Trebuchet MS"/>
              </a:rPr>
              <a:t>ve </a:t>
            </a:r>
            <a:r>
              <a:rPr dirty="0" sz="2600" spc="135">
                <a:latin typeface="Trebuchet MS"/>
                <a:cs typeface="Trebuchet MS"/>
              </a:rPr>
              <a:t>paydaşlar, </a:t>
            </a:r>
            <a:r>
              <a:rPr dirty="0" sz="2600" spc="140">
                <a:latin typeface="Trebuchet MS"/>
                <a:cs typeface="Trebuchet MS"/>
              </a:rPr>
              <a:t> </a:t>
            </a:r>
            <a:r>
              <a:rPr dirty="0" sz="2600" spc="35">
                <a:latin typeface="Trebuchet MS"/>
                <a:cs typeface="Trebuchet MS"/>
              </a:rPr>
              <a:t>kullanım </a:t>
            </a:r>
            <a:r>
              <a:rPr dirty="0" sz="2600" spc="100">
                <a:latin typeface="Trebuchet MS"/>
                <a:cs typeface="Trebuchet MS"/>
              </a:rPr>
              <a:t>senaryolarını </a:t>
            </a:r>
            <a:r>
              <a:rPr dirty="0" sz="2600" spc="105">
                <a:latin typeface="Trebuchet MS"/>
                <a:cs typeface="Trebuchet MS"/>
              </a:rPr>
              <a:t> </a:t>
            </a:r>
            <a:r>
              <a:rPr dirty="0" sz="2600" spc="100">
                <a:latin typeface="Trebuchet MS"/>
                <a:cs typeface="Trebuchet MS"/>
              </a:rPr>
              <a:t>gerçekleştirmek </a:t>
            </a:r>
            <a:r>
              <a:rPr dirty="0" sz="2600" spc="65">
                <a:latin typeface="Trebuchet MS"/>
                <a:cs typeface="Trebuchet MS"/>
              </a:rPr>
              <a:t>için </a:t>
            </a:r>
            <a:r>
              <a:rPr dirty="0" sz="2600" spc="40">
                <a:latin typeface="Trebuchet MS"/>
                <a:cs typeface="Trebuchet MS"/>
              </a:rPr>
              <a:t>farklı </a:t>
            </a:r>
            <a:r>
              <a:rPr dirty="0" sz="2600" spc="45">
                <a:latin typeface="Trebuchet MS"/>
                <a:cs typeface="Trebuchet MS"/>
              </a:rPr>
              <a:t> </a:t>
            </a:r>
            <a:r>
              <a:rPr dirty="0" sz="2600" spc="35">
                <a:latin typeface="Trebuchet MS"/>
                <a:cs typeface="Trebuchet MS"/>
              </a:rPr>
              <a:t>bileşenlerin, </a:t>
            </a:r>
            <a:r>
              <a:rPr dirty="0" sz="2600" spc="25">
                <a:latin typeface="Trebuchet MS"/>
                <a:cs typeface="Trebuchet MS"/>
              </a:rPr>
              <a:t>sınıfların </a:t>
            </a:r>
            <a:r>
              <a:rPr dirty="0" sz="2600" spc="130">
                <a:latin typeface="Trebuchet MS"/>
                <a:cs typeface="Trebuchet MS"/>
              </a:rPr>
              <a:t>ve </a:t>
            </a:r>
            <a:r>
              <a:rPr dirty="0" sz="2600" spc="135">
                <a:latin typeface="Trebuchet MS"/>
                <a:cs typeface="Trebuchet MS"/>
              </a:rPr>
              <a:t> </a:t>
            </a:r>
            <a:r>
              <a:rPr dirty="0" sz="2600" spc="20">
                <a:latin typeface="Trebuchet MS"/>
                <a:cs typeface="Trebuchet MS"/>
              </a:rPr>
              <a:t>etkinliklerin </a:t>
            </a:r>
            <a:r>
              <a:rPr dirty="0" sz="2600" spc="70">
                <a:latin typeface="Trebuchet MS"/>
                <a:cs typeface="Trebuchet MS"/>
              </a:rPr>
              <a:t>nasıl </a:t>
            </a:r>
            <a:r>
              <a:rPr dirty="0" sz="2600" spc="80">
                <a:latin typeface="Trebuchet MS"/>
                <a:cs typeface="Trebuchet MS"/>
              </a:rPr>
              <a:t>etkileşimde </a:t>
            </a:r>
            <a:r>
              <a:rPr dirty="0" sz="2600" spc="85">
                <a:latin typeface="Trebuchet MS"/>
                <a:cs typeface="Trebuchet MS"/>
              </a:rPr>
              <a:t> </a:t>
            </a:r>
            <a:r>
              <a:rPr dirty="0" sz="2600" spc="114">
                <a:latin typeface="Trebuchet MS"/>
                <a:cs typeface="Trebuchet MS"/>
              </a:rPr>
              <a:t>bulunduğuna</a:t>
            </a:r>
            <a:r>
              <a:rPr dirty="0" sz="2600" spc="-15">
                <a:latin typeface="Trebuchet MS"/>
                <a:cs typeface="Trebuchet MS"/>
              </a:rPr>
              <a:t> </a:t>
            </a:r>
            <a:r>
              <a:rPr dirty="0" sz="2600" spc="165">
                <a:latin typeface="Trebuchet MS"/>
                <a:cs typeface="Trebuchet MS"/>
              </a:rPr>
              <a:t>dair</a:t>
            </a:r>
            <a:r>
              <a:rPr dirty="0" sz="2600" spc="-10">
                <a:latin typeface="Trebuchet MS"/>
                <a:cs typeface="Trebuchet MS"/>
              </a:rPr>
              <a:t> </a:t>
            </a:r>
            <a:r>
              <a:rPr dirty="0" sz="2600" spc="40">
                <a:latin typeface="Trebuchet MS"/>
                <a:cs typeface="Trebuchet MS"/>
              </a:rPr>
              <a:t>bütünsel</a:t>
            </a:r>
            <a:r>
              <a:rPr dirty="0" sz="2600" spc="-10">
                <a:latin typeface="Trebuchet MS"/>
                <a:cs typeface="Trebuchet MS"/>
              </a:rPr>
              <a:t> </a:t>
            </a:r>
            <a:r>
              <a:rPr dirty="0" sz="2600" spc="85">
                <a:latin typeface="Trebuchet MS"/>
                <a:cs typeface="Trebuchet MS"/>
              </a:rPr>
              <a:t>bir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114">
                <a:latin typeface="Trebuchet MS"/>
                <a:cs typeface="Trebuchet MS"/>
              </a:rPr>
              <a:t>anlayış</a:t>
            </a:r>
            <a:r>
              <a:rPr dirty="0" sz="2600">
                <a:latin typeface="Trebuchet MS"/>
                <a:cs typeface="Trebuchet MS"/>
              </a:rPr>
              <a:t> </a:t>
            </a:r>
            <a:r>
              <a:rPr dirty="0" sz="2600" spc="75">
                <a:latin typeface="Trebuchet MS"/>
                <a:cs typeface="Trebuchet MS"/>
              </a:rPr>
              <a:t>kazanır.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65505" y="2539644"/>
            <a:ext cx="5391150" cy="7462520"/>
            <a:chOff x="2065505" y="2539644"/>
            <a:chExt cx="5391150" cy="7462520"/>
          </a:xfrm>
        </p:grpSpPr>
        <p:sp>
          <p:nvSpPr>
            <p:cNvPr id="7" name="object 7"/>
            <p:cNvSpPr/>
            <p:nvPr/>
          </p:nvSpPr>
          <p:spPr>
            <a:xfrm>
              <a:off x="2065505" y="2579744"/>
              <a:ext cx="5391150" cy="7422515"/>
            </a:xfrm>
            <a:custGeom>
              <a:avLst/>
              <a:gdLst/>
              <a:ahLst/>
              <a:cxnLst/>
              <a:rect l="l" t="t" r="r" b="b"/>
              <a:pathLst>
                <a:path w="5391150" h="7422515">
                  <a:moveTo>
                    <a:pt x="2143997" y="702574"/>
                  </a:moveTo>
                  <a:lnTo>
                    <a:pt x="1737463" y="702574"/>
                  </a:lnTo>
                  <a:lnTo>
                    <a:pt x="1737463" y="400933"/>
                  </a:lnTo>
                  <a:lnTo>
                    <a:pt x="1784769" y="325795"/>
                  </a:lnTo>
                  <a:lnTo>
                    <a:pt x="1804244" y="233857"/>
                  </a:lnTo>
                  <a:lnTo>
                    <a:pt x="1868349" y="175434"/>
                  </a:lnTo>
                  <a:lnTo>
                    <a:pt x="2060417" y="175434"/>
                  </a:lnTo>
                  <a:lnTo>
                    <a:pt x="2567163" y="0"/>
                  </a:lnTo>
                  <a:lnTo>
                    <a:pt x="2557771" y="43158"/>
                  </a:lnTo>
                  <a:lnTo>
                    <a:pt x="2542172" y="103054"/>
                  </a:lnTo>
                  <a:lnTo>
                    <a:pt x="2503339" y="134388"/>
                  </a:lnTo>
                  <a:lnTo>
                    <a:pt x="2497541" y="136486"/>
                  </a:lnTo>
                  <a:lnTo>
                    <a:pt x="2494067" y="159003"/>
                  </a:lnTo>
                  <a:lnTo>
                    <a:pt x="2486424" y="170566"/>
                  </a:lnTo>
                  <a:lnTo>
                    <a:pt x="2478782" y="174826"/>
                  </a:lnTo>
                  <a:lnTo>
                    <a:pt x="2475308" y="175434"/>
                  </a:lnTo>
                  <a:lnTo>
                    <a:pt x="2451343" y="180214"/>
                  </a:lnTo>
                  <a:lnTo>
                    <a:pt x="2433905" y="190729"/>
                  </a:lnTo>
                  <a:lnTo>
                    <a:pt x="2423252" y="201245"/>
                  </a:lnTo>
                  <a:lnTo>
                    <a:pt x="2419644" y="206024"/>
                  </a:lnTo>
                  <a:lnTo>
                    <a:pt x="2307852" y="214769"/>
                  </a:lnTo>
                  <a:lnTo>
                    <a:pt x="2220734" y="273286"/>
                  </a:lnTo>
                  <a:lnTo>
                    <a:pt x="2164159" y="339356"/>
                  </a:lnTo>
                  <a:lnTo>
                    <a:pt x="2143997" y="370761"/>
                  </a:lnTo>
                  <a:lnTo>
                    <a:pt x="2143997" y="702574"/>
                  </a:lnTo>
                  <a:close/>
                </a:path>
                <a:path w="5391150" h="7422515">
                  <a:moveTo>
                    <a:pt x="192150" y="459439"/>
                  </a:moveTo>
                  <a:lnTo>
                    <a:pt x="192150" y="400933"/>
                  </a:lnTo>
                  <a:lnTo>
                    <a:pt x="233857" y="322953"/>
                  </a:lnTo>
                  <a:lnTo>
                    <a:pt x="246797" y="301101"/>
                  </a:lnTo>
                  <a:lnTo>
                    <a:pt x="245359" y="277391"/>
                  </a:lnTo>
                  <a:lnTo>
                    <a:pt x="238170" y="258368"/>
                  </a:lnTo>
                  <a:lnTo>
                    <a:pt x="233857" y="250573"/>
                  </a:lnTo>
                  <a:lnTo>
                    <a:pt x="707254" y="217141"/>
                  </a:lnTo>
                  <a:lnTo>
                    <a:pt x="927237" y="41790"/>
                  </a:lnTo>
                  <a:lnTo>
                    <a:pt x="930754" y="48967"/>
                  </a:lnTo>
                  <a:lnTo>
                    <a:pt x="938698" y="72066"/>
                  </a:lnTo>
                  <a:lnTo>
                    <a:pt x="947159" y="113439"/>
                  </a:lnTo>
                  <a:lnTo>
                    <a:pt x="952228" y="175434"/>
                  </a:lnTo>
                  <a:lnTo>
                    <a:pt x="946910" y="230025"/>
                  </a:lnTo>
                  <a:lnTo>
                    <a:pt x="932440" y="255107"/>
                  </a:lnTo>
                  <a:lnTo>
                    <a:pt x="917938" y="261689"/>
                  </a:lnTo>
                  <a:lnTo>
                    <a:pt x="910521" y="261689"/>
                  </a:lnTo>
                  <a:lnTo>
                    <a:pt x="843107" y="284697"/>
                  </a:lnTo>
                  <a:lnTo>
                    <a:pt x="795275" y="324395"/>
                  </a:lnTo>
                  <a:lnTo>
                    <a:pt x="766765" y="361993"/>
                  </a:lnTo>
                  <a:lnTo>
                    <a:pt x="757319" y="378701"/>
                  </a:lnTo>
                  <a:lnTo>
                    <a:pt x="757319" y="423249"/>
                  </a:lnTo>
                  <a:lnTo>
                    <a:pt x="306321" y="423249"/>
                  </a:lnTo>
                  <a:lnTo>
                    <a:pt x="192150" y="459439"/>
                  </a:lnTo>
                  <a:close/>
                </a:path>
                <a:path w="5391150" h="7422515">
                  <a:moveTo>
                    <a:pt x="3572381" y="702574"/>
                  </a:moveTo>
                  <a:lnTo>
                    <a:pt x="3126815" y="702574"/>
                  </a:lnTo>
                  <a:lnTo>
                    <a:pt x="3126815" y="387059"/>
                  </a:lnTo>
                  <a:lnTo>
                    <a:pt x="3243827" y="175434"/>
                  </a:lnTo>
                  <a:lnTo>
                    <a:pt x="3547307" y="175434"/>
                  </a:lnTo>
                  <a:lnTo>
                    <a:pt x="3878619" y="119770"/>
                  </a:lnTo>
                  <a:lnTo>
                    <a:pt x="3797880" y="231099"/>
                  </a:lnTo>
                  <a:lnTo>
                    <a:pt x="3742216" y="272889"/>
                  </a:lnTo>
                  <a:lnTo>
                    <a:pt x="3750574" y="320195"/>
                  </a:lnTo>
                  <a:lnTo>
                    <a:pt x="3572381" y="384217"/>
                  </a:lnTo>
                  <a:lnTo>
                    <a:pt x="3572381" y="702574"/>
                  </a:lnTo>
                  <a:close/>
                </a:path>
                <a:path w="5391150" h="7422515">
                  <a:moveTo>
                    <a:pt x="1433984" y="702574"/>
                  </a:moveTo>
                  <a:lnTo>
                    <a:pt x="996776" y="702574"/>
                  </a:lnTo>
                  <a:lnTo>
                    <a:pt x="996776" y="439965"/>
                  </a:lnTo>
                  <a:lnTo>
                    <a:pt x="1063640" y="175434"/>
                  </a:lnTo>
                  <a:lnTo>
                    <a:pt x="1673441" y="175434"/>
                  </a:lnTo>
                  <a:lnTo>
                    <a:pt x="1669131" y="185615"/>
                  </a:lnTo>
                  <a:lnTo>
                    <a:pt x="1657769" y="210935"/>
                  </a:lnTo>
                  <a:lnTo>
                    <a:pt x="1641706" y="243557"/>
                  </a:lnTo>
                  <a:lnTo>
                    <a:pt x="1623293" y="275647"/>
                  </a:lnTo>
                  <a:lnTo>
                    <a:pt x="1617494" y="300776"/>
                  </a:lnTo>
                  <a:lnTo>
                    <a:pt x="1629185" y="318085"/>
                  </a:lnTo>
                  <a:lnTo>
                    <a:pt x="1645577" y="328091"/>
                  </a:lnTo>
                  <a:lnTo>
                    <a:pt x="1653883" y="331311"/>
                  </a:lnTo>
                  <a:lnTo>
                    <a:pt x="1623293" y="370343"/>
                  </a:lnTo>
                  <a:lnTo>
                    <a:pt x="1433984" y="370343"/>
                  </a:lnTo>
                  <a:lnTo>
                    <a:pt x="1433984" y="702574"/>
                  </a:lnTo>
                  <a:close/>
                </a:path>
                <a:path w="5391150" h="7422515">
                  <a:moveTo>
                    <a:pt x="2876242" y="702574"/>
                  </a:moveTo>
                  <a:lnTo>
                    <a:pt x="2441876" y="702574"/>
                  </a:lnTo>
                  <a:lnTo>
                    <a:pt x="2441876" y="417649"/>
                  </a:lnTo>
                  <a:lnTo>
                    <a:pt x="2520577" y="354216"/>
                  </a:lnTo>
                  <a:lnTo>
                    <a:pt x="2539331" y="339669"/>
                  </a:lnTo>
                  <a:lnTo>
                    <a:pt x="2554166" y="311680"/>
                  </a:lnTo>
                  <a:lnTo>
                    <a:pt x="2578655" y="255483"/>
                  </a:lnTo>
                  <a:lnTo>
                    <a:pt x="2601577" y="200320"/>
                  </a:lnTo>
                  <a:lnTo>
                    <a:pt x="2611711" y="175434"/>
                  </a:lnTo>
                  <a:lnTo>
                    <a:pt x="2934748" y="175434"/>
                  </a:lnTo>
                  <a:lnTo>
                    <a:pt x="3165847" y="211624"/>
                  </a:lnTo>
                  <a:lnTo>
                    <a:pt x="3083775" y="392575"/>
                  </a:lnTo>
                  <a:lnTo>
                    <a:pt x="2876242" y="392575"/>
                  </a:lnTo>
                  <a:lnTo>
                    <a:pt x="2876242" y="702574"/>
                  </a:lnTo>
                  <a:close/>
                </a:path>
                <a:path w="5391150" h="7422515">
                  <a:moveTo>
                    <a:pt x="4257320" y="702574"/>
                  </a:moveTo>
                  <a:lnTo>
                    <a:pt x="3831312" y="702574"/>
                  </a:lnTo>
                  <a:lnTo>
                    <a:pt x="3831312" y="334153"/>
                  </a:lnTo>
                  <a:lnTo>
                    <a:pt x="3898093" y="286763"/>
                  </a:lnTo>
                  <a:lnTo>
                    <a:pt x="3939844" y="256462"/>
                  </a:lnTo>
                  <a:lnTo>
                    <a:pt x="3958354" y="219627"/>
                  </a:lnTo>
                  <a:lnTo>
                    <a:pt x="3962760" y="188528"/>
                  </a:lnTo>
                  <a:lnTo>
                    <a:pt x="3962199" y="175434"/>
                  </a:lnTo>
                  <a:lnTo>
                    <a:pt x="4368649" y="175434"/>
                  </a:lnTo>
                  <a:lnTo>
                    <a:pt x="4544083" y="245056"/>
                  </a:lnTo>
                  <a:lnTo>
                    <a:pt x="4407681" y="381459"/>
                  </a:lnTo>
                  <a:lnTo>
                    <a:pt x="4257320" y="381459"/>
                  </a:lnTo>
                  <a:lnTo>
                    <a:pt x="4257320" y="702574"/>
                  </a:lnTo>
                  <a:close/>
                </a:path>
                <a:path w="5391150" h="7422515">
                  <a:moveTo>
                    <a:pt x="4970091" y="702574"/>
                  </a:moveTo>
                  <a:lnTo>
                    <a:pt x="4555199" y="702574"/>
                  </a:lnTo>
                  <a:lnTo>
                    <a:pt x="4555199" y="412133"/>
                  </a:lnTo>
                  <a:lnTo>
                    <a:pt x="4858679" y="175434"/>
                  </a:lnTo>
                  <a:lnTo>
                    <a:pt x="5159484" y="175434"/>
                  </a:lnTo>
                  <a:lnTo>
                    <a:pt x="5104780" y="358067"/>
                  </a:lnTo>
                  <a:lnTo>
                    <a:pt x="5083870" y="358067"/>
                  </a:lnTo>
                  <a:lnTo>
                    <a:pt x="5073806" y="359143"/>
                  </a:lnTo>
                  <a:lnTo>
                    <a:pt x="5017397" y="359143"/>
                  </a:lnTo>
                  <a:lnTo>
                    <a:pt x="4995165" y="431607"/>
                  </a:lnTo>
                  <a:lnTo>
                    <a:pt x="4970091" y="453840"/>
                  </a:lnTo>
                  <a:lnTo>
                    <a:pt x="4970091" y="702574"/>
                  </a:lnTo>
                  <a:close/>
                </a:path>
                <a:path w="5391150" h="7422515">
                  <a:moveTo>
                    <a:pt x="917438" y="261916"/>
                  </a:moveTo>
                  <a:lnTo>
                    <a:pt x="910521" y="261689"/>
                  </a:lnTo>
                  <a:lnTo>
                    <a:pt x="917938" y="261689"/>
                  </a:lnTo>
                  <a:lnTo>
                    <a:pt x="917438" y="261916"/>
                  </a:lnTo>
                  <a:close/>
                </a:path>
                <a:path w="5391150" h="7422515">
                  <a:moveTo>
                    <a:pt x="5391150" y="702574"/>
                  </a:moveTo>
                  <a:lnTo>
                    <a:pt x="5248580" y="702574"/>
                  </a:lnTo>
                  <a:lnTo>
                    <a:pt x="5248580" y="417649"/>
                  </a:lnTo>
                  <a:lnTo>
                    <a:pt x="5390583" y="261689"/>
                  </a:lnTo>
                  <a:lnTo>
                    <a:pt x="5391035" y="261916"/>
                  </a:lnTo>
                  <a:lnTo>
                    <a:pt x="5391150" y="702574"/>
                  </a:lnTo>
                  <a:close/>
                </a:path>
                <a:path w="5391150" h="7422515">
                  <a:moveTo>
                    <a:pt x="5100978" y="370761"/>
                  </a:moveTo>
                  <a:lnTo>
                    <a:pt x="5083870" y="358067"/>
                  </a:lnTo>
                  <a:lnTo>
                    <a:pt x="5104780" y="358067"/>
                  </a:lnTo>
                  <a:lnTo>
                    <a:pt x="5100978" y="370761"/>
                  </a:lnTo>
                  <a:close/>
                </a:path>
                <a:path w="5391150" h="7422515">
                  <a:moveTo>
                    <a:pt x="5059188" y="370761"/>
                  </a:moveTo>
                  <a:lnTo>
                    <a:pt x="5017397" y="359143"/>
                  </a:lnTo>
                  <a:lnTo>
                    <a:pt x="5073806" y="359143"/>
                  </a:lnTo>
                  <a:lnTo>
                    <a:pt x="5070680" y="359478"/>
                  </a:lnTo>
                  <a:lnTo>
                    <a:pt x="5062191" y="366530"/>
                  </a:lnTo>
                  <a:lnTo>
                    <a:pt x="5059188" y="370761"/>
                  </a:lnTo>
                  <a:close/>
                </a:path>
                <a:path w="5391150" h="7422515">
                  <a:moveTo>
                    <a:pt x="4354774" y="434365"/>
                  </a:moveTo>
                  <a:lnTo>
                    <a:pt x="4257320" y="381459"/>
                  </a:lnTo>
                  <a:lnTo>
                    <a:pt x="4407681" y="381459"/>
                  </a:lnTo>
                  <a:lnTo>
                    <a:pt x="4354774" y="434365"/>
                  </a:lnTo>
                  <a:close/>
                </a:path>
                <a:path w="5391150" h="7422515">
                  <a:moveTo>
                    <a:pt x="3071151" y="420408"/>
                  </a:moveTo>
                  <a:lnTo>
                    <a:pt x="2876242" y="392575"/>
                  </a:lnTo>
                  <a:lnTo>
                    <a:pt x="3083775" y="392575"/>
                  </a:lnTo>
                  <a:lnTo>
                    <a:pt x="3071151" y="420408"/>
                  </a:lnTo>
                  <a:close/>
                </a:path>
                <a:path w="5391150" h="7422515">
                  <a:moveTo>
                    <a:pt x="757319" y="702574"/>
                  </a:moveTo>
                  <a:lnTo>
                    <a:pt x="306321" y="702574"/>
                  </a:lnTo>
                  <a:lnTo>
                    <a:pt x="306321" y="423249"/>
                  </a:lnTo>
                  <a:lnTo>
                    <a:pt x="757319" y="423249"/>
                  </a:lnTo>
                  <a:lnTo>
                    <a:pt x="757319" y="702574"/>
                  </a:lnTo>
                  <a:close/>
                </a:path>
                <a:path w="5391150" h="7422515">
                  <a:moveTo>
                    <a:pt x="5391150" y="7422302"/>
                  </a:moveTo>
                  <a:lnTo>
                    <a:pt x="0" y="7422302"/>
                  </a:lnTo>
                  <a:lnTo>
                    <a:pt x="0" y="682180"/>
                  </a:lnTo>
                  <a:lnTo>
                    <a:pt x="58506" y="651507"/>
                  </a:lnTo>
                  <a:lnTo>
                    <a:pt x="58506" y="702574"/>
                  </a:lnTo>
                  <a:lnTo>
                    <a:pt x="5391150" y="702574"/>
                  </a:lnTo>
                  <a:lnTo>
                    <a:pt x="5391150" y="7422302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94013" y="2579744"/>
              <a:ext cx="5163185" cy="7182484"/>
            </a:xfrm>
            <a:custGeom>
              <a:avLst/>
              <a:gdLst/>
              <a:ahLst/>
              <a:cxnLst/>
              <a:rect l="l" t="t" r="r" b="b"/>
              <a:pathLst>
                <a:path w="5163184" h="7182484">
                  <a:moveTo>
                    <a:pt x="5162642" y="7181956"/>
                  </a:moveTo>
                  <a:lnTo>
                    <a:pt x="0" y="7181956"/>
                  </a:lnTo>
                  <a:lnTo>
                    <a:pt x="0" y="7139163"/>
                  </a:lnTo>
                  <a:lnTo>
                    <a:pt x="5162642" y="7139163"/>
                  </a:lnTo>
                  <a:lnTo>
                    <a:pt x="5162642" y="7181956"/>
                  </a:lnTo>
                  <a:close/>
                </a:path>
                <a:path w="5163184" h="7182484">
                  <a:moveTo>
                    <a:pt x="626182" y="6685072"/>
                  </a:moveTo>
                  <a:lnTo>
                    <a:pt x="377280" y="6685072"/>
                  </a:lnTo>
                  <a:lnTo>
                    <a:pt x="377280" y="6642279"/>
                  </a:lnTo>
                  <a:lnTo>
                    <a:pt x="626182" y="6642279"/>
                  </a:lnTo>
                  <a:lnTo>
                    <a:pt x="626182" y="6685072"/>
                  </a:lnTo>
                  <a:close/>
                </a:path>
                <a:path w="5163184" h="7182484">
                  <a:moveTo>
                    <a:pt x="1123901" y="6685072"/>
                  </a:moveTo>
                  <a:lnTo>
                    <a:pt x="875083" y="6685072"/>
                  </a:lnTo>
                  <a:lnTo>
                    <a:pt x="875083" y="6642279"/>
                  </a:lnTo>
                  <a:lnTo>
                    <a:pt x="1123901" y="6642279"/>
                  </a:lnTo>
                  <a:lnTo>
                    <a:pt x="1123901" y="6685072"/>
                  </a:lnTo>
                  <a:close/>
                </a:path>
                <a:path w="5163184" h="7182484">
                  <a:moveTo>
                    <a:pt x="1621705" y="6685072"/>
                  </a:moveTo>
                  <a:lnTo>
                    <a:pt x="1372803" y="6685072"/>
                  </a:lnTo>
                  <a:lnTo>
                    <a:pt x="1372803" y="6642279"/>
                  </a:lnTo>
                  <a:lnTo>
                    <a:pt x="1621705" y="6642279"/>
                  </a:lnTo>
                  <a:lnTo>
                    <a:pt x="1621705" y="6685072"/>
                  </a:lnTo>
                  <a:close/>
                </a:path>
                <a:path w="5163184" h="7182484">
                  <a:moveTo>
                    <a:pt x="2119508" y="6685072"/>
                  </a:moveTo>
                  <a:lnTo>
                    <a:pt x="1870606" y="6685072"/>
                  </a:lnTo>
                  <a:lnTo>
                    <a:pt x="1870606" y="6642279"/>
                  </a:lnTo>
                  <a:lnTo>
                    <a:pt x="2119508" y="6642279"/>
                  </a:lnTo>
                  <a:lnTo>
                    <a:pt x="2119508" y="6685072"/>
                  </a:lnTo>
                  <a:close/>
                </a:path>
                <a:path w="5163184" h="7182484">
                  <a:moveTo>
                    <a:pt x="2617311" y="6685072"/>
                  </a:moveTo>
                  <a:lnTo>
                    <a:pt x="2368409" y="6685072"/>
                  </a:lnTo>
                  <a:lnTo>
                    <a:pt x="2368409" y="6642279"/>
                  </a:lnTo>
                  <a:lnTo>
                    <a:pt x="2617311" y="6642279"/>
                  </a:lnTo>
                  <a:lnTo>
                    <a:pt x="2617311" y="6685072"/>
                  </a:lnTo>
                  <a:close/>
                </a:path>
                <a:path w="5163184" h="7182484">
                  <a:moveTo>
                    <a:pt x="3115031" y="6685072"/>
                  </a:moveTo>
                  <a:lnTo>
                    <a:pt x="2866129" y="6685072"/>
                  </a:lnTo>
                  <a:lnTo>
                    <a:pt x="2866129" y="6642279"/>
                  </a:lnTo>
                  <a:lnTo>
                    <a:pt x="3115031" y="6642279"/>
                  </a:lnTo>
                  <a:lnTo>
                    <a:pt x="3115031" y="6685072"/>
                  </a:lnTo>
                  <a:close/>
                </a:path>
                <a:path w="5163184" h="7182484">
                  <a:moveTo>
                    <a:pt x="3612834" y="6685072"/>
                  </a:moveTo>
                  <a:lnTo>
                    <a:pt x="3363932" y="6685072"/>
                  </a:lnTo>
                  <a:lnTo>
                    <a:pt x="3363932" y="6642279"/>
                  </a:lnTo>
                  <a:lnTo>
                    <a:pt x="3612834" y="6642279"/>
                  </a:lnTo>
                  <a:lnTo>
                    <a:pt x="3612834" y="6685072"/>
                  </a:lnTo>
                  <a:close/>
                </a:path>
                <a:path w="5163184" h="7182484">
                  <a:moveTo>
                    <a:pt x="4110637" y="6685072"/>
                  </a:moveTo>
                  <a:lnTo>
                    <a:pt x="3861735" y="6685072"/>
                  </a:lnTo>
                  <a:lnTo>
                    <a:pt x="3861735" y="6642279"/>
                  </a:lnTo>
                  <a:lnTo>
                    <a:pt x="4110637" y="6642279"/>
                  </a:lnTo>
                  <a:lnTo>
                    <a:pt x="4110637" y="6685072"/>
                  </a:lnTo>
                  <a:close/>
                </a:path>
                <a:path w="5163184" h="7182484">
                  <a:moveTo>
                    <a:pt x="4608440" y="6685072"/>
                  </a:moveTo>
                  <a:lnTo>
                    <a:pt x="4359539" y="6685072"/>
                  </a:lnTo>
                  <a:lnTo>
                    <a:pt x="4359539" y="6642279"/>
                  </a:lnTo>
                  <a:lnTo>
                    <a:pt x="4608440" y="6642279"/>
                  </a:lnTo>
                  <a:lnTo>
                    <a:pt x="4608440" y="6685072"/>
                  </a:lnTo>
                  <a:close/>
                </a:path>
                <a:path w="5163184" h="7182484">
                  <a:moveTo>
                    <a:pt x="5106160" y="6685072"/>
                  </a:moveTo>
                  <a:lnTo>
                    <a:pt x="4857258" y="6685072"/>
                  </a:lnTo>
                  <a:lnTo>
                    <a:pt x="4857258" y="6642279"/>
                  </a:lnTo>
                  <a:lnTo>
                    <a:pt x="5106160" y="6642279"/>
                  </a:lnTo>
                  <a:lnTo>
                    <a:pt x="5106160" y="6685072"/>
                  </a:lnTo>
                  <a:close/>
                </a:path>
                <a:path w="5163184" h="7182484">
                  <a:moveTo>
                    <a:pt x="128379" y="6685072"/>
                  </a:moveTo>
                  <a:lnTo>
                    <a:pt x="0" y="6685072"/>
                  </a:lnTo>
                  <a:lnTo>
                    <a:pt x="0" y="6642279"/>
                  </a:lnTo>
                  <a:lnTo>
                    <a:pt x="128379" y="6642279"/>
                  </a:lnTo>
                  <a:lnTo>
                    <a:pt x="128379" y="6685072"/>
                  </a:lnTo>
                  <a:close/>
                </a:path>
                <a:path w="5163184" h="7182484">
                  <a:moveTo>
                    <a:pt x="5162642" y="6188188"/>
                  </a:moveTo>
                  <a:lnTo>
                    <a:pt x="0" y="6188188"/>
                  </a:lnTo>
                  <a:lnTo>
                    <a:pt x="0" y="6145395"/>
                  </a:lnTo>
                  <a:lnTo>
                    <a:pt x="5162642" y="6145395"/>
                  </a:lnTo>
                  <a:lnTo>
                    <a:pt x="5162642" y="6188188"/>
                  </a:lnTo>
                  <a:close/>
                </a:path>
                <a:path w="5163184" h="7182484">
                  <a:moveTo>
                    <a:pt x="5162642" y="5691304"/>
                  </a:moveTo>
                  <a:lnTo>
                    <a:pt x="0" y="5691304"/>
                  </a:lnTo>
                  <a:lnTo>
                    <a:pt x="0" y="5648511"/>
                  </a:lnTo>
                  <a:lnTo>
                    <a:pt x="5162642" y="5648511"/>
                  </a:lnTo>
                  <a:lnTo>
                    <a:pt x="5162642" y="5691304"/>
                  </a:lnTo>
                  <a:close/>
                </a:path>
                <a:path w="5163184" h="7182484">
                  <a:moveTo>
                    <a:pt x="626182" y="5194420"/>
                  </a:moveTo>
                  <a:lnTo>
                    <a:pt x="377280" y="5194420"/>
                  </a:lnTo>
                  <a:lnTo>
                    <a:pt x="377280" y="5151627"/>
                  </a:lnTo>
                  <a:lnTo>
                    <a:pt x="626182" y="5151627"/>
                  </a:lnTo>
                  <a:lnTo>
                    <a:pt x="626182" y="5194420"/>
                  </a:lnTo>
                  <a:close/>
                </a:path>
                <a:path w="5163184" h="7182484">
                  <a:moveTo>
                    <a:pt x="1123901" y="5194420"/>
                  </a:moveTo>
                  <a:lnTo>
                    <a:pt x="875083" y="5194420"/>
                  </a:lnTo>
                  <a:lnTo>
                    <a:pt x="875083" y="5151627"/>
                  </a:lnTo>
                  <a:lnTo>
                    <a:pt x="1123901" y="5151627"/>
                  </a:lnTo>
                  <a:lnTo>
                    <a:pt x="1123901" y="5194420"/>
                  </a:lnTo>
                  <a:close/>
                </a:path>
                <a:path w="5163184" h="7182484">
                  <a:moveTo>
                    <a:pt x="1621705" y="5194420"/>
                  </a:moveTo>
                  <a:lnTo>
                    <a:pt x="1372803" y="5194420"/>
                  </a:lnTo>
                  <a:lnTo>
                    <a:pt x="1372803" y="5151627"/>
                  </a:lnTo>
                  <a:lnTo>
                    <a:pt x="1621705" y="5151627"/>
                  </a:lnTo>
                  <a:lnTo>
                    <a:pt x="1621705" y="5194420"/>
                  </a:lnTo>
                  <a:close/>
                </a:path>
                <a:path w="5163184" h="7182484">
                  <a:moveTo>
                    <a:pt x="2119508" y="5194420"/>
                  </a:moveTo>
                  <a:lnTo>
                    <a:pt x="1870606" y="5194420"/>
                  </a:lnTo>
                  <a:lnTo>
                    <a:pt x="1870606" y="5151627"/>
                  </a:lnTo>
                  <a:lnTo>
                    <a:pt x="2119508" y="5151627"/>
                  </a:lnTo>
                  <a:lnTo>
                    <a:pt x="2119508" y="5194420"/>
                  </a:lnTo>
                  <a:close/>
                </a:path>
                <a:path w="5163184" h="7182484">
                  <a:moveTo>
                    <a:pt x="2617311" y="5194420"/>
                  </a:moveTo>
                  <a:lnTo>
                    <a:pt x="2368409" y="5194420"/>
                  </a:lnTo>
                  <a:lnTo>
                    <a:pt x="2368409" y="5151627"/>
                  </a:lnTo>
                  <a:lnTo>
                    <a:pt x="2617311" y="5151627"/>
                  </a:lnTo>
                  <a:lnTo>
                    <a:pt x="2617311" y="5194420"/>
                  </a:lnTo>
                  <a:close/>
                </a:path>
                <a:path w="5163184" h="7182484">
                  <a:moveTo>
                    <a:pt x="3115031" y="5194420"/>
                  </a:moveTo>
                  <a:lnTo>
                    <a:pt x="2866129" y="5194420"/>
                  </a:lnTo>
                  <a:lnTo>
                    <a:pt x="2866129" y="5151627"/>
                  </a:lnTo>
                  <a:lnTo>
                    <a:pt x="3115031" y="5151627"/>
                  </a:lnTo>
                  <a:lnTo>
                    <a:pt x="3115031" y="5194420"/>
                  </a:lnTo>
                  <a:close/>
                </a:path>
                <a:path w="5163184" h="7182484">
                  <a:moveTo>
                    <a:pt x="3612834" y="5194420"/>
                  </a:moveTo>
                  <a:lnTo>
                    <a:pt x="3363932" y="5194420"/>
                  </a:lnTo>
                  <a:lnTo>
                    <a:pt x="3363932" y="5151627"/>
                  </a:lnTo>
                  <a:lnTo>
                    <a:pt x="3612834" y="5151627"/>
                  </a:lnTo>
                  <a:lnTo>
                    <a:pt x="3612834" y="5194420"/>
                  </a:lnTo>
                  <a:close/>
                </a:path>
                <a:path w="5163184" h="7182484">
                  <a:moveTo>
                    <a:pt x="4110637" y="5194420"/>
                  </a:moveTo>
                  <a:lnTo>
                    <a:pt x="3861735" y="5194420"/>
                  </a:lnTo>
                  <a:lnTo>
                    <a:pt x="3861735" y="5151627"/>
                  </a:lnTo>
                  <a:lnTo>
                    <a:pt x="4110637" y="5151627"/>
                  </a:lnTo>
                  <a:lnTo>
                    <a:pt x="4110637" y="5194420"/>
                  </a:lnTo>
                  <a:close/>
                </a:path>
                <a:path w="5163184" h="7182484">
                  <a:moveTo>
                    <a:pt x="4608440" y="5194420"/>
                  </a:moveTo>
                  <a:lnTo>
                    <a:pt x="4359539" y="5194420"/>
                  </a:lnTo>
                  <a:lnTo>
                    <a:pt x="4359539" y="5151627"/>
                  </a:lnTo>
                  <a:lnTo>
                    <a:pt x="4608440" y="5151627"/>
                  </a:lnTo>
                  <a:lnTo>
                    <a:pt x="4608440" y="5194420"/>
                  </a:lnTo>
                  <a:close/>
                </a:path>
                <a:path w="5163184" h="7182484">
                  <a:moveTo>
                    <a:pt x="5106160" y="5194420"/>
                  </a:moveTo>
                  <a:lnTo>
                    <a:pt x="4857258" y="5194420"/>
                  </a:lnTo>
                  <a:lnTo>
                    <a:pt x="4857258" y="5151627"/>
                  </a:lnTo>
                  <a:lnTo>
                    <a:pt x="5106160" y="5151627"/>
                  </a:lnTo>
                  <a:lnTo>
                    <a:pt x="5106160" y="5194420"/>
                  </a:lnTo>
                  <a:close/>
                </a:path>
                <a:path w="5163184" h="7182484">
                  <a:moveTo>
                    <a:pt x="128379" y="5194420"/>
                  </a:moveTo>
                  <a:lnTo>
                    <a:pt x="0" y="5194420"/>
                  </a:lnTo>
                  <a:lnTo>
                    <a:pt x="0" y="5151627"/>
                  </a:lnTo>
                  <a:lnTo>
                    <a:pt x="128379" y="5151627"/>
                  </a:lnTo>
                  <a:lnTo>
                    <a:pt x="128379" y="5194420"/>
                  </a:lnTo>
                  <a:close/>
                </a:path>
                <a:path w="5163184" h="7182484">
                  <a:moveTo>
                    <a:pt x="5162642" y="4697620"/>
                  </a:moveTo>
                  <a:lnTo>
                    <a:pt x="0" y="4697620"/>
                  </a:lnTo>
                  <a:lnTo>
                    <a:pt x="0" y="4654827"/>
                  </a:lnTo>
                  <a:lnTo>
                    <a:pt x="5162642" y="4654827"/>
                  </a:lnTo>
                  <a:lnTo>
                    <a:pt x="5162642" y="4697620"/>
                  </a:lnTo>
                  <a:close/>
                </a:path>
                <a:path w="5163184" h="7182484">
                  <a:moveTo>
                    <a:pt x="5162642" y="4200736"/>
                  </a:moveTo>
                  <a:lnTo>
                    <a:pt x="0" y="4200736"/>
                  </a:lnTo>
                  <a:lnTo>
                    <a:pt x="0" y="4157943"/>
                  </a:lnTo>
                  <a:lnTo>
                    <a:pt x="5162642" y="4157943"/>
                  </a:lnTo>
                  <a:lnTo>
                    <a:pt x="5162642" y="4200736"/>
                  </a:lnTo>
                  <a:close/>
                </a:path>
                <a:path w="5163184" h="7182484">
                  <a:moveTo>
                    <a:pt x="626182" y="3703852"/>
                  </a:moveTo>
                  <a:lnTo>
                    <a:pt x="377280" y="3703852"/>
                  </a:lnTo>
                  <a:lnTo>
                    <a:pt x="377280" y="3661059"/>
                  </a:lnTo>
                  <a:lnTo>
                    <a:pt x="626182" y="3661059"/>
                  </a:lnTo>
                  <a:lnTo>
                    <a:pt x="626182" y="3703852"/>
                  </a:lnTo>
                  <a:close/>
                </a:path>
                <a:path w="5163184" h="7182484">
                  <a:moveTo>
                    <a:pt x="1123901" y="3703852"/>
                  </a:moveTo>
                  <a:lnTo>
                    <a:pt x="875083" y="3703852"/>
                  </a:lnTo>
                  <a:lnTo>
                    <a:pt x="875083" y="3661059"/>
                  </a:lnTo>
                  <a:lnTo>
                    <a:pt x="1123901" y="3661059"/>
                  </a:lnTo>
                  <a:lnTo>
                    <a:pt x="1123901" y="3703852"/>
                  </a:lnTo>
                  <a:close/>
                </a:path>
                <a:path w="5163184" h="7182484">
                  <a:moveTo>
                    <a:pt x="1621705" y="3703852"/>
                  </a:moveTo>
                  <a:lnTo>
                    <a:pt x="1372803" y="3703852"/>
                  </a:lnTo>
                  <a:lnTo>
                    <a:pt x="1372803" y="3661059"/>
                  </a:lnTo>
                  <a:lnTo>
                    <a:pt x="1621705" y="3661059"/>
                  </a:lnTo>
                  <a:lnTo>
                    <a:pt x="1621705" y="3703852"/>
                  </a:lnTo>
                  <a:close/>
                </a:path>
                <a:path w="5163184" h="7182484">
                  <a:moveTo>
                    <a:pt x="2119508" y="3703852"/>
                  </a:moveTo>
                  <a:lnTo>
                    <a:pt x="1870606" y="3703852"/>
                  </a:lnTo>
                  <a:lnTo>
                    <a:pt x="1870606" y="3661059"/>
                  </a:lnTo>
                  <a:lnTo>
                    <a:pt x="2119508" y="3661059"/>
                  </a:lnTo>
                  <a:lnTo>
                    <a:pt x="2119508" y="3703852"/>
                  </a:lnTo>
                  <a:close/>
                </a:path>
                <a:path w="5163184" h="7182484">
                  <a:moveTo>
                    <a:pt x="2617311" y="3703852"/>
                  </a:moveTo>
                  <a:lnTo>
                    <a:pt x="2368409" y="3703852"/>
                  </a:lnTo>
                  <a:lnTo>
                    <a:pt x="2368409" y="3661059"/>
                  </a:lnTo>
                  <a:lnTo>
                    <a:pt x="2617311" y="3661059"/>
                  </a:lnTo>
                  <a:lnTo>
                    <a:pt x="2617311" y="3703852"/>
                  </a:lnTo>
                  <a:close/>
                </a:path>
                <a:path w="5163184" h="7182484">
                  <a:moveTo>
                    <a:pt x="3115031" y="3703852"/>
                  </a:moveTo>
                  <a:lnTo>
                    <a:pt x="2866129" y="3703852"/>
                  </a:lnTo>
                  <a:lnTo>
                    <a:pt x="2866129" y="3661059"/>
                  </a:lnTo>
                  <a:lnTo>
                    <a:pt x="3115031" y="3661059"/>
                  </a:lnTo>
                  <a:lnTo>
                    <a:pt x="3115031" y="3703852"/>
                  </a:lnTo>
                  <a:close/>
                </a:path>
                <a:path w="5163184" h="7182484">
                  <a:moveTo>
                    <a:pt x="3612834" y="3703852"/>
                  </a:moveTo>
                  <a:lnTo>
                    <a:pt x="3363932" y="3703852"/>
                  </a:lnTo>
                  <a:lnTo>
                    <a:pt x="3363932" y="3661059"/>
                  </a:lnTo>
                  <a:lnTo>
                    <a:pt x="3612834" y="3661059"/>
                  </a:lnTo>
                  <a:lnTo>
                    <a:pt x="3612834" y="3703852"/>
                  </a:lnTo>
                  <a:close/>
                </a:path>
                <a:path w="5163184" h="7182484">
                  <a:moveTo>
                    <a:pt x="4110637" y="3703852"/>
                  </a:moveTo>
                  <a:lnTo>
                    <a:pt x="3861735" y="3703852"/>
                  </a:lnTo>
                  <a:lnTo>
                    <a:pt x="3861735" y="3661059"/>
                  </a:lnTo>
                  <a:lnTo>
                    <a:pt x="4110637" y="3661059"/>
                  </a:lnTo>
                  <a:lnTo>
                    <a:pt x="4110637" y="3703852"/>
                  </a:lnTo>
                  <a:close/>
                </a:path>
                <a:path w="5163184" h="7182484">
                  <a:moveTo>
                    <a:pt x="4608440" y="3703852"/>
                  </a:moveTo>
                  <a:lnTo>
                    <a:pt x="4359539" y="3703852"/>
                  </a:lnTo>
                  <a:lnTo>
                    <a:pt x="4359539" y="3661059"/>
                  </a:lnTo>
                  <a:lnTo>
                    <a:pt x="4608440" y="3661059"/>
                  </a:lnTo>
                  <a:lnTo>
                    <a:pt x="4608440" y="3703852"/>
                  </a:lnTo>
                  <a:close/>
                </a:path>
                <a:path w="5163184" h="7182484">
                  <a:moveTo>
                    <a:pt x="5106160" y="3703852"/>
                  </a:moveTo>
                  <a:lnTo>
                    <a:pt x="4857258" y="3703852"/>
                  </a:lnTo>
                  <a:lnTo>
                    <a:pt x="4857258" y="3661059"/>
                  </a:lnTo>
                  <a:lnTo>
                    <a:pt x="5106160" y="3661059"/>
                  </a:lnTo>
                  <a:lnTo>
                    <a:pt x="5106160" y="3703852"/>
                  </a:lnTo>
                  <a:close/>
                </a:path>
                <a:path w="5163184" h="7182484">
                  <a:moveTo>
                    <a:pt x="128379" y="3703852"/>
                  </a:moveTo>
                  <a:lnTo>
                    <a:pt x="0" y="3703852"/>
                  </a:lnTo>
                  <a:lnTo>
                    <a:pt x="0" y="3661059"/>
                  </a:lnTo>
                  <a:lnTo>
                    <a:pt x="128379" y="3661059"/>
                  </a:lnTo>
                  <a:lnTo>
                    <a:pt x="128379" y="3703852"/>
                  </a:lnTo>
                  <a:close/>
                </a:path>
                <a:path w="5163184" h="7182484">
                  <a:moveTo>
                    <a:pt x="5162642" y="3206969"/>
                  </a:moveTo>
                  <a:lnTo>
                    <a:pt x="0" y="3206969"/>
                  </a:lnTo>
                  <a:lnTo>
                    <a:pt x="0" y="3164176"/>
                  </a:lnTo>
                  <a:lnTo>
                    <a:pt x="5162642" y="3164176"/>
                  </a:lnTo>
                  <a:lnTo>
                    <a:pt x="5162642" y="3206969"/>
                  </a:lnTo>
                  <a:close/>
                </a:path>
                <a:path w="5163184" h="7182484">
                  <a:moveTo>
                    <a:pt x="5162642" y="2710085"/>
                  </a:moveTo>
                  <a:lnTo>
                    <a:pt x="0" y="2710085"/>
                  </a:lnTo>
                  <a:lnTo>
                    <a:pt x="0" y="2667292"/>
                  </a:lnTo>
                  <a:lnTo>
                    <a:pt x="5162642" y="2667292"/>
                  </a:lnTo>
                  <a:lnTo>
                    <a:pt x="5162642" y="2710085"/>
                  </a:lnTo>
                  <a:close/>
                </a:path>
                <a:path w="5163184" h="7182484">
                  <a:moveTo>
                    <a:pt x="626182" y="2213201"/>
                  </a:moveTo>
                  <a:lnTo>
                    <a:pt x="377280" y="2213201"/>
                  </a:lnTo>
                  <a:lnTo>
                    <a:pt x="377280" y="2170408"/>
                  </a:lnTo>
                  <a:lnTo>
                    <a:pt x="626182" y="2170408"/>
                  </a:lnTo>
                  <a:lnTo>
                    <a:pt x="626182" y="2213201"/>
                  </a:lnTo>
                  <a:close/>
                </a:path>
                <a:path w="5163184" h="7182484">
                  <a:moveTo>
                    <a:pt x="1123901" y="2213201"/>
                  </a:moveTo>
                  <a:lnTo>
                    <a:pt x="875083" y="2213201"/>
                  </a:lnTo>
                  <a:lnTo>
                    <a:pt x="875083" y="2170408"/>
                  </a:lnTo>
                  <a:lnTo>
                    <a:pt x="1123901" y="2170408"/>
                  </a:lnTo>
                  <a:lnTo>
                    <a:pt x="1123901" y="2213201"/>
                  </a:lnTo>
                  <a:close/>
                </a:path>
                <a:path w="5163184" h="7182484">
                  <a:moveTo>
                    <a:pt x="1621705" y="2213201"/>
                  </a:moveTo>
                  <a:lnTo>
                    <a:pt x="1372803" y="2213201"/>
                  </a:lnTo>
                  <a:lnTo>
                    <a:pt x="1372803" y="2170408"/>
                  </a:lnTo>
                  <a:lnTo>
                    <a:pt x="1621705" y="2170408"/>
                  </a:lnTo>
                  <a:lnTo>
                    <a:pt x="1621705" y="2213201"/>
                  </a:lnTo>
                  <a:close/>
                </a:path>
                <a:path w="5163184" h="7182484">
                  <a:moveTo>
                    <a:pt x="2119508" y="2213201"/>
                  </a:moveTo>
                  <a:lnTo>
                    <a:pt x="1870606" y="2213201"/>
                  </a:lnTo>
                  <a:lnTo>
                    <a:pt x="1870606" y="2170408"/>
                  </a:lnTo>
                  <a:lnTo>
                    <a:pt x="2119508" y="2170408"/>
                  </a:lnTo>
                  <a:lnTo>
                    <a:pt x="2119508" y="2213201"/>
                  </a:lnTo>
                  <a:close/>
                </a:path>
                <a:path w="5163184" h="7182484">
                  <a:moveTo>
                    <a:pt x="2617311" y="2213201"/>
                  </a:moveTo>
                  <a:lnTo>
                    <a:pt x="2368409" y="2213201"/>
                  </a:lnTo>
                  <a:lnTo>
                    <a:pt x="2368409" y="2170408"/>
                  </a:lnTo>
                  <a:lnTo>
                    <a:pt x="2617311" y="2170408"/>
                  </a:lnTo>
                  <a:lnTo>
                    <a:pt x="2617311" y="2213201"/>
                  </a:lnTo>
                  <a:close/>
                </a:path>
                <a:path w="5163184" h="7182484">
                  <a:moveTo>
                    <a:pt x="3115031" y="2213201"/>
                  </a:moveTo>
                  <a:lnTo>
                    <a:pt x="2866129" y="2213201"/>
                  </a:lnTo>
                  <a:lnTo>
                    <a:pt x="2866129" y="2170408"/>
                  </a:lnTo>
                  <a:lnTo>
                    <a:pt x="3115031" y="2170408"/>
                  </a:lnTo>
                  <a:lnTo>
                    <a:pt x="3115031" y="2213201"/>
                  </a:lnTo>
                  <a:close/>
                </a:path>
                <a:path w="5163184" h="7182484">
                  <a:moveTo>
                    <a:pt x="3612834" y="2213201"/>
                  </a:moveTo>
                  <a:lnTo>
                    <a:pt x="3363932" y="2213201"/>
                  </a:lnTo>
                  <a:lnTo>
                    <a:pt x="3363932" y="2170408"/>
                  </a:lnTo>
                  <a:lnTo>
                    <a:pt x="3612834" y="2170408"/>
                  </a:lnTo>
                  <a:lnTo>
                    <a:pt x="3612834" y="2213201"/>
                  </a:lnTo>
                  <a:close/>
                </a:path>
                <a:path w="5163184" h="7182484">
                  <a:moveTo>
                    <a:pt x="4110637" y="2213201"/>
                  </a:moveTo>
                  <a:lnTo>
                    <a:pt x="3861735" y="2213201"/>
                  </a:lnTo>
                  <a:lnTo>
                    <a:pt x="3861735" y="2170408"/>
                  </a:lnTo>
                  <a:lnTo>
                    <a:pt x="4110637" y="2170408"/>
                  </a:lnTo>
                  <a:lnTo>
                    <a:pt x="4110637" y="2213201"/>
                  </a:lnTo>
                  <a:close/>
                </a:path>
                <a:path w="5163184" h="7182484">
                  <a:moveTo>
                    <a:pt x="4608440" y="2213201"/>
                  </a:moveTo>
                  <a:lnTo>
                    <a:pt x="4359539" y="2213201"/>
                  </a:lnTo>
                  <a:lnTo>
                    <a:pt x="4359539" y="2170408"/>
                  </a:lnTo>
                  <a:lnTo>
                    <a:pt x="4608440" y="2170408"/>
                  </a:lnTo>
                  <a:lnTo>
                    <a:pt x="4608440" y="2213201"/>
                  </a:lnTo>
                  <a:close/>
                </a:path>
                <a:path w="5163184" h="7182484">
                  <a:moveTo>
                    <a:pt x="5106160" y="2213201"/>
                  </a:moveTo>
                  <a:lnTo>
                    <a:pt x="4857258" y="2213201"/>
                  </a:lnTo>
                  <a:lnTo>
                    <a:pt x="4857258" y="2170408"/>
                  </a:lnTo>
                  <a:lnTo>
                    <a:pt x="5106160" y="2170408"/>
                  </a:lnTo>
                  <a:lnTo>
                    <a:pt x="5106160" y="2213201"/>
                  </a:lnTo>
                  <a:close/>
                </a:path>
                <a:path w="5163184" h="7182484">
                  <a:moveTo>
                    <a:pt x="128379" y="2213201"/>
                  </a:moveTo>
                  <a:lnTo>
                    <a:pt x="0" y="2213201"/>
                  </a:lnTo>
                  <a:lnTo>
                    <a:pt x="0" y="2170408"/>
                  </a:lnTo>
                  <a:lnTo>
                    <a:pt x="128379" y="2170408"/>
                  </a:lnTo>
                  <a:lnTo>
                    <a:pt x="128379" y="2213201"/>
                  </a:lnTo>
                  <a:close/>
                </a:path>
                <a:path w="5163184" h="7182484">
                  <a:moveTo>
                    <a:pt x="5162642" y="1716401"/>
                  </a:moveTo>
                  <a:lnTo>
                    <a:pt x="0" y="1716401"/>
                  </a:lnTo>
                  <a:lnTo>
                    <a:pt x="0" y="1673608"/>
                  </a:lnTo>
                  <a:lnTo>
                    <a:pt x="5162642" y="1673608"/>
                  </a:lnTo>
                  <a:lnTo>
                    <a:pt x="5162642" y="1716401"/>
                  </a:lnTo>
                  <a:close/>
                </a:path>
                <a:path w="5163184" h="7182484">
                  <a:moveTo>
                    <a:pt x="3522066" y="320195"/>
                  </a:moveTo>
                  <a:lnTo>
                    <a:pt x="3353568" y="169584"/>
                  </a:lnTo>
                  <a:lnTo>
                    <a:pt x="3650110" y="119770"/>
                  </a:lnTo>
                  <a:lnTo>
                    <a:pt x="3569372" y="231099"/>
                  </a:lnTo>
                  <a:lnTo>
                    <a:pt x="3513708" y="272889"/>
                  </a:lnTo>
                  <a:lnTo>
                    <a:pt x="3522066" y="320195"/>
                  </a:lnTo>
                  <a:close/>
                </a:path>
                <a:path w="5163184" h="7182484">
                  <a:moveTo>
                    <a:pt x="1394785" y="370343"/>
                  </a:moveTo>
                  <a:lnTo>
                    <a:pt x="1303181" y="370343"/>
                  </a:lnTo>
                  <a:lnTo>
                    <a:pt x="1215589" y="175434"/>
                  </a:lnTo>
                  <a:lnTo>
                    <a:pt x="1444933" y="175434"/>
                  </a:lnTo>
                  <a:lnTo>
                    <a:pt x="1440623" y="185615"/>
                  </a:lnTo>
                  <a:lnTo>
                    <a:pt x="1429261" y="210935"/>
                  </a:lnTo>
                  <a:lnTo>
                    <a:pt x="1413198" y="243557"/>
                  </a:lnTo>
                  <a:lnTo>
                    <a:pt x="1394785" y="275647"/>
                  </a:lnTo>
                  <a:lnTo>
                    <a:pt x="1388986" y="300776"/>
                  </a:lnTo>
                  <a:lnTo>
                    <a:pt x="1400677" y="318085"/>
                  </a:lnTo>
                  <a:lnTo>
                    <a:pt x="1417069" y="328091"/>
                  </a:lnTo>
                  <a:lnTo>
                    <a:pt x="1425375" y="331311"/>
                  </a:lnTo>
                  <a:lnTo>
                    <a:pt x="1394785" y="370343"/>
                  </a:lnTo>
                  <a:close/>
                </a:path>
                <a:path w="5163184" h="7182484">
                  <a:moveTo>
                    <a:pt x="2842643" y="420408"/>
                  </a:moveTo>
                  <a:lnTo>
                    <a:pt x="2647734" y="392575"/>
                  </a:lnTo>
                  <a:lnTo>
                    <a:pt x="2764412" y="184544"/>
                  </a:lnTo>
                  <a:lnTo>
                    <a:pt x="2937339" y="211624"/>
                  </a:lnTo>
                  <a:lnTo>
                    <a:pt x="2842643" y="420408"/>
                  </a:lnTo>
                  <a:close/>
                </a:path>
                <a:path w="5163184" h="7182484">
                  <a:moveTo>
                    <a:pt x="533742" y="369507"/>
                  </a:moveTo>
                  <a:lnTo>
                    <a:pt x="263946" y="232352"/>
                  </a:lnTo>
                  <a:lnTo>
                    <a:pt x="478746" y="217141"/>
                  </a:lnTo>
                  <a:lnTo>
                    <a:pt x="698729" y="41790"/>
                  </a:lnTo>
                  <a:lnTo>
                    <a:pt x="702246" y="48967"/>
                  </a:lnTo>
                  <a:lnTo>
                    <a:pt x="710190" y="72066"/>
                  </a:lnTo>
                  <a:lnTo>
                    <a:pt x="718651" y="113439"/>
                  </a:lnTo>
                  <a:lnTo>
                    <a:pt x="723720" y="175434"/>
                  </a:lnTo>
                  <a:lnTo>
                    <a:pt x="718402" y="230025"/>
                  </a:lnTo>
                  <a:lnTo>
                    <a:pt x="703932" y="255107"/>
                  </a:lnTo>
                  <a:lnTo>
                    <a:pt x="689430" y="261689"/>
                  </a:lnTo>
                  <a:lnTo>
                    <a:pt x="682013" y="261689"/>
                  </a:lnTo>
                  <a:lnTo>
                    <a:pt x="625243" y="278782"/>
                  </a:lnTo>
                  <a:lnTo>
                    <a:pt x="581707" y="309361"/>
                  </a:lnTo>
                  <a:lnTo>
                    <a:pt x="551256" y="343058"/>
                  </a:lnTo>
                  <a:lnTo>
                    <a:pt x="533742" y="369507"/>
                  </a:lnTo>
                  <a:close/>
                </a:path>
                <a:path w="5163184" h="7182484">
                  <a:moveTo>
                    <a:pt x="688930" y="261916"/>
                  </a:moveTo>
                  <a:lnTo>
                    <a:pt x="682013" y="261689"/>
                  </a:lnTo>
                  <a:lnTo>
                    <a:pt x="689430" y="261689"/>
                  </a:lnTo>
                  <a:lnTo>
                    <a:pt x="688930" y="261916"/>
                  </a:lnTo>
                  <a:close/>
                </a:path>
                <a:path w="5163184" h="7182484">
                  <a:moveTo>
                    <a:pt x="2128785" y="202013"/>
                  </a:moveTo>
                  <a:lnTo>
                    <a:pt x="2130039" y="72213"/>
                  </a:lnTo>
                  <a:lnTo>
                    <a:pt x="2338655" y="0"/>
                  </a:lnTo>
                  <a:lnTo>
                    <a:pt x="2335914" y="12964"/>
                  </a:lnTo>
                  <a:lnTo>
                    <a:pt x="2321060" y="77537"/>
                  </a:lnTo>
                  <a:lnTo>
                    <a:pt x="2303165" y="117657"/>
                  </a:lnTo>
                  <a:lnTo>
                    <a:pt x="2269033" y="136486"/>
                  </a:lnTo>
                  <a:lnTo>
                    <a:pt x="2265559" y="159003"/>
                  </a:lnTo>
                  <a:lnTo>
                    <a:pt x="2257916" y="170566"/>
                  </a:lnTo>
                  <a:lnTo>
                    <a:pt x="2250274" y="174826"/>
                  </a:lnTo>
                  <a:lnTo>
                    <a:pt x="2246800" y="175434"/>
                  </a:lnTo>
                  <a:lnTo>
                    <a:pt x="2222835" y="180214"/>
                  </a:lnTo>
                  <a:lnTo>
                    <a:pt x="2205397" y="190729"/>
                  </a:lnTo>
                  <a:lnTo>
                    <a:pt x="2195058" y="200935"/>
                  </a:lnTo>
                  <a:lnTo>
                    <a:pt x="2143816" y="200935"/>
                  </a:lnTo>
                  <a:lnTo>
                    <a:pt x="2128785" y="202013"/>
                  </a:lnTo>
                  <a:close/>
                </a:path>
                <a:path w="5163184" h="7182484">
                  <a:moveTo>
                    <a:pt x="2191136" y="206024"/>
                  </a:moveTo>
                  <a:lnTo>
                    <a:pt x="2174976" y="202824"/>
                  </a:lnTo>
                  <a:lnTo>
                    <a:pt x="2159208" y="201166"/>
                  </a:lnTo>
                  <a:lnTo>
                    <a:pt x="2143816" y="200935"/>
                  </a:lnTo>
                  <a:lnTo>
                    <a:pt x="2195058" y="200935"/>
                  </a:lnTo>
                  <a:lnTo>
                    <a:pt x="2194744" y="201245"/>
                  </a:lnTo>
                  <a:lnTo>
                    <a:pt x="2191136" y="206024"/>
                  </a:lnTo>
                  <a:close/>
                </a:path>
                <a:path w="5163184" h="7182484">
                  <a:moveTo>
                    <a:pt x="4126266" y="434365"/>
                  </a:moveTo>
                  <a:lnTo>
                    <a:pt x="4028812" y="381459"/>
                  </a:lnTo>
                  <a:lnTo>
                    <a:pt x="4189369" y="194908"/>
                  </a:lnTo>
                  <a:lnTo>
                    <a:pt x="4315575" y="245056"/>
                  </a:lnTo>
                  <a:lnTo>
                    <a:pt x="4126266" y="434365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33387" y="2539644"/>
              <a:ext cx="4248150" cy="1383030"/>
            </a:xfrm>
            <a:custGeom>
              <a:avLst/>
              <a:gdLst/>
              <a:ahLst/>
              <a:cxnLst/>
              <a:rect l="l" t="t" r="r" b="b"/>
              <a:pathLst>
                <a:path w="4248150" h="1383029">
                  <a:moveTo>
                    <a:pt x="3057958" y="1382563"/>
                  </a:moveTo>
                  <a:lnTo>
                    <a:pt x="1190091" y="1382563"/>
                  </a:lnTo>
                  <a:lnTo>
                    <a:pt x="1143948" y="1377911"/>
                  </a:lnTo>
                  <a:lnTo>
                    <a:pt x="1100970" y="1364570"/>
                  </a:lnTo>
                  <a:lnTo>
                    <a:pt x="1062078" y="1343460"/>
                  </a:lnTo>
                  <a:lnTo>
                    <a:pt x="1028192" y="1315502"/>
                  </a:lnTo>
                  <a:lnTo>
                    <a:pt x="1000234" y="1281617"/>
                  </a:lnTo>
                  <a:lnTo>
                    <a:pt x="979124" y="1242725"/>
                  </a:lnTo>
                  <a:lnTo>
                    <a:pt x="965783" y="1199747"/>
                  </a:lnTo>
                  <a:lnTo>
                    <a:pt x="961131" y="1153603"/>
                  </a:lnTo>
                  <a:lnTo>
                    <a:pt x="961131" y="1144798"/>
                  </a:lnTo>
                  <a:lnTo>
                    <a:pt x="956480" y="1098654"/>
                  </a:lnTo>
                  <a:lnTo>
                    <a:pt x="943139" y="1055676"/>
                  </a:lnTo>
                  <a:lnTo>
                    <a:pt x="922029" y="1016784"/>
                  </a:lnTo>
                  <a:lnTo>
                    <a:pt x="894071" y="982899"/>
                  </a:lnTo>
                  <a:lnTo>
                    <a:pt x="860185" y="954941"/>
                  </a:lnTo>
                  <a:lnTo>
                    <a:pt x="821293" y="933831"/>
                  </a:lnTo>
                  <a:lnTo>
                    <a:pt x="778315" y="920490"/>
                  </a:lnTo>
                  <a:lnTo>
                    <a:pt x="732172" y="915838"/>
                  </a:lnTo>
                  <a:lnTo>
                    <a:pt x="228959" y="915838"/>
                  </a:lnTo>
                  <a:lnTo>
                    <a:pt x="182816" y="911186"/>
                  </a:lnTo>
                  <a:lnTo>
                    <a:pt x="139838" y="897845"/>
                  </a:lnTo>
                  <a:lnTo>
                    <a:pt x="100946" y="876735"/>
                  </a:lnTo>
                  <a:lnTo>
                    <a:pt x="67060" y="848777"/>
                  </a:lnTo>
                  <a:lnTo>
                    <a:pt x="39102" y="814892"/>
                  </a:lnTo>
                  <a:lnTo>
                    <a:pt x="17992" y="776000"/>
                  </a:lnTo>
                  <a:lnTo>
                    <a:pt x="4651" y="733022"/>
                  </a:lnTo>
                  <a:lnTo>
                    <a:pt x="0" y="686878"/>
                  </a:lnTo>
                  <a:lnTo>
                    <a:pt x="0" y="228959"/>
                  </a:lnTo>
                  <a:lnTo>
                    <a:pt x="4651" y="182816"/>
                  </a:lnTo>
                  <a:lnTo>
                    <a:pt x="17992" y="139838"/>
                  </a:lnTo>
                  <a:lnTo>
                    <a:pt x="39102" y="100946"/>
                  </a:lnTo>
                  <a:lnTo>
                    <a:pt x="67060" y="67060"/>
                  </a:lnTo>
                  <a:lnTo>
                    <a:pt x="100946" y="39102"/>
                  </a:lnTo>
                  <a:lnTo>
                    <a:pt x="139838" y="17992"/>
                  </a:lnTo>
                  <a:lnTo>
                    <a:pt x="182816" y="4651"/>
                  </a:lnTo>
                  <a:lnTo>
                    <a:pt x="228959" y="0"/>
                  </a:lnTo>
                  <a:lnTo>
                    <a:pt x="4018941" y="0"/>
                  </a:lnTo>
                  <a:lnTo>
                    <a:pt x="4065085" y="4651"/>
                  </a:lnTo>
                  <a:lnTo>
                    <a:pt x="4108063" y="17992"/>
                  </a:lnTo>
                  <a:lnTo>
                    <a:pt x="4146955" y="39102"/>
                  </a:lnTo>
                  <a:lnTo>
                    <a:pt x="4180840" y="67060"/>
                  </a:lnTo>
                  <a:lnTo>
                    <a:pt x="4208798" y="100946"/>
                  </a:lnTo>
                  <a:lnTo>
                    <a:pt x="4229908" y="139838"/>
                  </a:lnTo>
                  <a:lnTo>
                    <a:pt x="4243249" y="182816"/>
                  </a:lnTo>
                  <a:lnTo>
                    <a:pt x="4247901" y="228959"/>
                  </a:lnTo>
                  <a:lnTo>
                    <a:pt x="4247901" y="686878"/>
                  </a:lnTo>
                  <a:lnTo>
                    <a:pt x="4243249" y="733022"/>
                  </a:lnTo>
                  <a:lnTo>
                    <a:pt x="4229908" y="776000"/>
                  </a:lnTo>
                  <a:lnTo>
                    <a:pt x="4208798" y="814892"/>
                  </a:lnTo>
                  <a:lnTo>
                    <a:pt x="4180840" y="848777"/>
                  </a:lnTo>
                  <a:lnTo>
                    <a:pt x="4146955" y="876735"/>
                  </a:lnTo>
                  <a:lnTo>
                    <a:pt x="4108063" y="897845"/>
                  </a:lnTo>
                  <a:lnTo>
                    <a:pt x="4065085" y="911186"/>
                  </a:lnTo>
                  <a:lnTo>
                    <a:pt x="4018941" y="915838"/>
                  </a:lnTo>
                  <a:lnTo>
                    <a:pt x="3515878" y="915838"/>
                  </a:lnTo>
                  <a:lnTo>
                    <a:pt x="3469734" y="920490"/>
                  </a:lnTo>
                  <a:lnTo>
                    <a:pt x="3426756" y="933831"/>
                  </a:lnTo>
                  <a:lnTo>
                    <a:pt x="3387864" y="954941"/>
                  </a:lnTo>
                  <a:lnTo>
                    <a:pt x="3353979" y="982899"/>
                  </a:lnTo>
                  <a:lnTo>
                    <a:pt x="3326021" y="1016784"/>
                  </a:lnTo>
                  <a:lnTo>
                    <a:pt x="3304911" y="1055676"/>
                  </a:lnTo>
                  <a:lnTo>
                    <a:pt x="3291570" y="1098654"/>
                  </a:lnTo>
                  <a:lnTo>
                    <a:pt x="3286918" y="1144798"/>
                  </a:lnTo>
                  <a:lnTo>
                    <a:pt x="3286918" y="1153603"/>
                  </a:lnTo>
                  <a:lnTo>
                    <a:pt x="3282266" y="1199747"/>
                  </a:lnTo>
                  <a:lnTo>
                    <a:pt x="3268925" y="1242725"/>
                  </a:lnTo>
                  <a:lnTo>
                    <a:pt x="3247815" y="1281617"/>
                  </a:lnTo>
                  <a:lnTo>
                    <a:pt x="3219857" y="1315502"/>
                  </a:lnTo>
                  <a:lnTo>
                    <a:pt x="3185972" y="1343460"/>
                  </a:lnTo>
                  <a:lnTo>
                    <a:pt x="3147080" y="1364570"/>
                  </a:lnTo>
                  <a:lnTo>
                    <a:pt x="3104102" y="1377911"/>
                  </a:lnTo>
                  <a:lnTo>
                    <a:pt x="3057958" y="1382563"/>
                  </a:lnTo>
                  <a:close/>
                </a:path>
              </a:pathLst>
            </a:custGeom>
            <a:solidFill>
              <a:srgbClr val="5CC7A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50726" y="2514615"/>
            <a:ext cx="3813810" cy="715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0" spc="-105">
                <a:solidFill>
                  <a:srgbClr val="FFFFFF"/>
                </a:solidFill>
              </a:rPr>
              <a:t>K</a:t>
            </a:r>
            <a:r>
              <a:rPr dirty="0" sz="4500" spc="140">
                <a:solidFill>
                  <a:srgbClr val="FFFFFF"/>
                </a:solidFill>
              </a:rPr>
              <a:t>a</a:t>
            </a:r>
            <a:r>
              <a:rPr dirty="0" sz="4500" spc="-285">
                <a:solidFill>
                  <a:srgbClr val="FFFFFF"/>
                </a:solidFill>
              </a:rPr>
              <a:t>p</a:t>
            </a:r>
            <a:r>
              <a:rPr dirty="0" sz="4500" spc="-160">
                <a:solidFill>
                  <a:srgbClr val="FFFFFF"/>
                </a:solidFill>
              </a:rPr>
              <a:t>s</a:t>
            </a:r>
            <a:r>
              <a:rPr dirty="0" sz="4500" spc="140">
                <a:solidFill>
                  <a:srgbClr val="FFFFFF"/>
                </a:solidFill>
              </a:rPr>
              <a:t>a</a:t>
            </a:r>
            <a:r>
              <a:rPr dirty="0" sz="4500" spc="-530">
                <a:solidFill>
                  <a:srgbClr val="FFFFFF"/>
                </a:solidFill>
              </a:rPr>
              <a:t>m</a:t>
            </a:r>
            <a:r>
              <a:rPr dirty="0" sz="4500" spc="-340">
                <a:solidFill>
                  <a:srgbClr val="FFFFFF"/>
                </a:solidFill>
              </a:rPr>
              <a:t>l</a:t>
            </a:r>
            <a:r>
              <a:rPr dirty="0" sz="4500" spc="-305">
                <a:solidFill>
                  <a:srgbClr val="FFFFFF"/>
                </a:solidFill>
              </a:rPr>
              <a:t>ı</a:t>
            </a:r>
            <a:r>
              <a:rPr dirty="0" sz="4500" spc="-285">
                <a:solidFill>
                  <a:srgbClr val="FFFFFF"/>
                </a:solidFill>
              </a:rPr>
              <a:t> </a:t>
            </a:r>
            <a:r>
              <a:rPr dirty="0" sz="4500" spc="-70">
                <a:solidFill>
                  <a:srgbClr val="FFFFFF"/>
                </a:solidFill>
              </a:rPr>
              <a:t>S</a:t>
            </a:r>
            <a:r>
              <a:rPr dirty="0" sz="4500" spc="-310">
                <a:solidFill>
                  <a:srgbClr val="FFFFFF"/>
                </a:solidFill>
              </a:rPr>
              <a:t>i</a:t>
            </a:r>
            <a:r>
              <a:rPr dirty="0" sz="4500" spc="-160">
                <a:solidFill>
                  <a:srgbClr val="FFFFFF"/>
                </a:solidFill>
              </a:rPr>
              <a:t>s</a:t>
            </a:r>
            <a:r>
              <a:rPr dirty="0" sz="4500" spc="55">
                <a:solidFill>
                  <a:srgbClr val="FFFFFF"/>
                </a:solidFill>
              </a:rPr>
              <a:t>t</a:t>
            </a:r>
            <a:r>
              <a:rPr dirty="0" sz="4500" spc="-125">
                <a:solidFill>
                  <a:srgbClr val="FFFFFF"/>
                </a:solidFill>
              </a:rPr>
              <a:t>e</a:t>
            </a:r>
            <a:r>
              <a:rPr dirty="0" sz="4500" spc="-525">
                <a:solidFill>
                  <a:srgbClr val="FFFFFF"/>
                </a:solidFill>
              </a:rPr>
              <a:t>m</a:t>
            </a:r>
            <a:endParaRPr sz="4500"/>
          </a:p>
        </p:txBody>
      </p:sp>
      <p:sp>
        <p:nvSpPr>
          <p:cNvPr id="11" name="object 11"/>
          <p:cNvSpPr txBox="1"/>
          <p:nvPr/>
        </p:nvSpPr>
        <p:spPr>
          <a:xfrm>
            <a:off x="2373153" y="2981340"/>
            <a:ext cx="4719320" cy="688085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248920">
              <a:lnSpc>
                <a:spcPct val="100000"/>
              </a:lnSpc>
              <a:spcBef>
                <a:spcPts val="125"/>
              </a:spcBef>
            </a:pPr>
            <a:r>
              <a:rPr dirty="0" sz="4500" spc="-155">
                <a:solidFill>
                  <a:srgbClr val="FFFFFF"/>
                </a:solidFill>
                <a:latin typeface="Trebuchet MS"/>
                <a:cs typeface="Trebuchet MS"/>
              </a:rPr>
              <a:t>Anlayı</a:t>
            </a:r>
            <a:r>
              <a:rPr dirty="0" sz="4500" spc="-15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4500" spc="-155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endParaRPr sz="45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750"/>
              </a:spcBef>
            </a:pPr>
            <a:r>
              <a:rPr dirty="0" sz="2600" spc="45">
                <a:latin typeface="Trebuchet MS"/>
                <a:cs typeface="Trebuchet MS"/>
              </a:rPr>
              <a:t>Farklı </a:t>
            </a:r>
            <a:r>
              <a:rPr dirty="0" sz="2600" spc="229">
                <a:latin typeface="Trebuchet MS"/>
                <a:cs typeface="Trebuchet MS"/>
              </a:rPr>
              <a:t>UML </a:t>
            </a:r>
            <a:r>
              <a:rPr dirty="0" sz="2600" spc="105">
                <a:latin typeface="Trebuchet MS"/>
                <a:cs typeface="Trebuchet MS"/>
              </a:rPr>
              <a:t>diyagramları, </a:t>
            </a:r>
            <a:r>
              <a:rPr dirty="0" sz="2600" spc="80">
                <a:latin typeface="Trebuchet MS"/>
                <a:cs typeface="Trebuchet MS"/>
              </a:rPr>
              <a:t>bir </a:t>
            </a:r>
            <a:r>
              <a:rPr dirty="0" sz="2600" spc="85">
                <a:latin typeface="Trebuchet MS"/>
                <a:cs typeface="Trebuchet MS"/>
              </a:rPr>
              <a:t> </a:t>
            </a:r>
            <a:r>
              <a:rPr dirty="0" sz="2600" spc="20">
                <a:latin typeface="Trebuchet MS"/>
                <a:cs typeface="Trebuchet MS"/>
              </a:rPr>
              <a:t>sistemin </a:t>
            </a:r>
            <a:r>
              <a:rPr dirty="0" sz="2600" spc="175">
                <a:latin typeface="Trebuchet MS"/>
                <a:cs typeface="Trebuchet MS"/>
              </a:rPr>
              <a:t>yapı </a:t>
            </a:r>
            <a:r>
              <a:rPr dirty="0" sz="2600" spc="105">
                <a:latin typeface="Trebuchet MS"/>
                <a:cs typeface="Trebuchet MS"/>
              </a:rPr>
              <a:t>(class </a:t>
            </a:r>
            <a:r>
              <a:rPr dirty="0" sz="2600" spc="110">
                <a:latin typeface="Trebuchet MS"/>
                <a:cs typeface="Trebuchet MS"/>
              </a:rPr>
              <a:t> diagrams), </a:t>
            </a:r>
            <a:r>
              <a:rPr dirty="0" sz="2600" spc="135">
                <a:latin typeface="Trebuchet MS"/>
                <a:cs typeface="Trebuchet MS"/>
              </a:rPr>
              <a:t>davranış </a:t>
            </a:r>
            <a:r>
              <a:rPr dirty="0" sz="2600" spc="140">
                <a:latin typeface="Trebuchet MS"/>
                <a:cs typeface="Trebuchet MS"/>
              </a:rPr>
              <a:t> </a:t>
            </a:r>
            <a:r>
              <a:rPr dirty="0" sz="2600" spc="135">
                <a:latin typeface="Trebuchet MS"/>
                <a:cs typeface="Trebuchet MS"/>
              </a:rPr>
              <a:t>(sequence </a:t>
            </a:r>
            <a:r>
              <a:rPr dirty="0" sz="2600" spc="170">
                <a:latin typeface="Trebuchet MS"/>
                <a:cs typeface="Trebuchet MS"/>
              </a:rPr>
              <a:t>diagrams) </a:t>
            </a:r>
            <a:r>
              <a:rPr dirty="0" sz="2600" spc="120">
                <a:latin typeface="Trebuchet MS"/>
                <a:cs typeface="Trebuchet MS"/>
              </a:rPr>
              <a:t>ve </a:t>
            </a:r>
            <a:r>
              <a:rPr dirty="0" sz="2600" spc="125">
                <a:latin typeface="Trebuchet MS"/>
                <a:cs typeface="Trebuchet MS"/>
              </a:rPr>
              <a:t> </a:t>
            </a:r>
            <a:r>
              <a:rPr dirty="0" sz="2600" spc="30">
                <a:latin typeface="Trebuchet MS"/>
                <a:cs typeface="Trebuchet MS"/>
              </a:rPr>
              <a:t>etkileşimler </a:t>
            </a:r>
            <a:r>
              <a:rPr dirty="0" sz="2600" spc="55">
                <a:latin typeface="Trebuchet MS"/>
                <a:cs typeface="Trebuchet MS"/>
              </a:rPr>
              <a:t>(activity </a:t>
            </a:r>
            <a:r>
              <a:rPr dirty="0" sz="2600" spc="60">
                <a:latin typeface="Trebuchet MS"/>
                <a:cs typeface="Trebuchet MS"/>
              </a:rPr>
              <a:t> </a:t>
            </a:r>
            <a:r>
              <a:rPr dirty="0" sz="2600" spc="170">
                <a:latin typeface="Trebuchet MS"/>
                <a:cs typeface="Trebuchet MS"/>
              </a:rPr>
              <a:t>diagrams) </a:t>
            </a:r>
            <a:r>
              <a:rPr dirty="0" sz="2600" spc="165">
                <a:latin typeface="Trebuchet MS"/>
                <a:cs typeface="Trebuchet MS"/>
              </a:rPr>
              <a:t>gibi </a:t>
            </a:r>
            <a:r>
              <a:rPr dirty="0" sz="2600" spc="35">
                <a:latin typeface="Trebuchet MS"/>
                <a:cs typeface="Trebuchet MS"/>
              </a:rPr>
              <a:t>çeşitli </a:t>
            </a:r>
            <a:r>
              <a:rPr dirty="0" sz="2600" spc="40">
                <a:latin typeface="Trebuchet MS"/>
                <a:cs typeface="Trebuchet MS"/>
              </a:rPr>
              <a:t> </a:t>
            </a:r>
            <a:r>
              <a:rPr dirty="0" sz="2600" spc="70">
                <a:latin typeface="Trebuchet MS"/>
                <a:cs typeface="Trebuchet MS"/>
              </a:rPr>
              <a:t>yönlerine </a:t>
            </a:r>
            <a:r>
              <a:rPr dirty="0" sz="2600" spc="90">
                <a:latin typeface="Trebuchet MS"/>
                <a:cs typeface="Trebuchet MS"/>
              </a:rPr>
              <a:t>odaklanır. </a:t>
            </a:r>
            <a:r>
              <a:rPr dirty="0" sz="2600" spc="160">
                <a:latin typeface="Trebuchet MS"/>
                <a:cs typeface="Trebuchet MS"/>
              </a:rPr>
              <a:t>Use </a:t>
            </a:r>
            <a:r>
              <a:rPr dirty="0" sz="2600" spc="165">
                <a:latin typeface="Trebuchet MS"/>
                <a:cs typeface="Trebuchet MS"/>
              </a:rPr>
              <a:t> </a:t>
            </a:r>
            <a:r>
              <a:rPr dirty="0" sz="2600" spc="305">
                <a:latin typeface="Trebuchet MS"/>
                <a:cs typeface="Trebuchet MS"/>
              </a:rPr>
              <a:t>Case </a:t>
            </a:r>
            <a:r>
              <a:rPr dirty="0" sz="2600" spc="120">
                <a:latin typeface="Trebuchet MS"/>
                <a:cs typeface="Trebuchet MS"/>
              </a:rPr>
              <a:t>diyagramlarının </a:t>
            </a:r>
            <a:r>
              <a:rPr dirty="0" sz="2600" spc="175">
                <a:latin typeface="Trebuchet MS"/>
                <a:cs typeface="Trebuchet MS"/>
              </a:rPr>
              <a:t>diğer </a:t>
            </a:r>
            <a:r>
              <a:rPr dirty="0" sz="2600" spc="180">
                <a:latin typeface="Trebuchet MS"/>
                <a:cs typeface="Trebuchet MS"/>
              </a:rPr>
              <a:t> </a:t>
            </a:r>
            <a:r>
              <a:rPr dirty="0" sz="2600" spc="229">
                <a:latin typeface="Trebuchet MS"/>
                <a:cs typeface="Trebuchet MS"/>
              </a:rPr>
              <a:t>UML </a:t>
            </a:r>
            <a:r>
              <a:rPr dirty="0" sz="2600" spc="155">
                <a:latin typeface="Trebuchet MS"/>
                <a:cs typeface="Trebuchet MS"/>
              </a:rPr>
              <a:t>diyagramlarına </a:t>
            </a:r>
            <a:r>
              <a:rPr dirty="0" sz="2600" spc="160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dönüştürülmesi, </a:t>
            </a:r>
            <a:r>
              <a:rPr dirty="0" sz="2600" spc="20">
                <a:latin typeface="Trebuchet MS"/>
                <a:cs typeface="Trebuchet MS"/>
              </a:rPr>
              <a:t>sistemin </a:t>
            </a:r>
            <a:r>
              <a:rPr dirty="0" sz="2600" spc="270">
                <a:latin typeface="Trebuchet MS"/>
                <a:cs typeface="Trebuchet MS"/>
              </a:rPr>
              <a:t>daha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125">
                <a:latin typeface="Trebuchet MS"/>
                <a:cs typeface="Trebuchet MS"/>
              </a:rPr>
              <a:t>kapsamlı </a:t>
            </a:r>
            <a:r>
              <a:rPr dirty="0" sz="2600" spc="80">
                <a:latin typeface="Trebuchet MS"/>
                <a:cs typeface="Trebuchet MS"/>
              </a:rPr>
              <a:t>bir </a:t>
            </a:r>
            <a:r>
              <a:rPr dirty="0" sz="2600" spc="50">
                <a:latin typeface="Trebuchet MS"/>
                <a:cs typeface="Trebuchet MS"/>
              </a:rPr>
              <a:t>görünümünü </a:t>
            </a:r>
            <a:r>
              <a:rPr dirty="0" sz="2600" spc="55">
                <a:latin typeface="Trebuchet MS"/>
                <a:cs typeface="Trebuchet MS"/>
              </a:rPr>
              <a:t> </a:t>
            </a:r>
            <a:r>
              <a:rPr dirty="0" sz="2600" spc="110">
                <a:latin typeface="Trebuchet MS"/>
                <a:cs typeface="Trebuchet MS"/>
              </a:rPr>
              <a:t>sağlar.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934309" y="3589146"/>
            <a:ext cx="2941955" cy="895350"/>
          </a:xfrm>
          <a:custGeom>
            <a:avLst/>
            <a:gdLst/>
            <a:ahLst/>
            <a:cxnLst/>
            <a:rect l="l" t="t" r="r" b="b"/>
            <a:pathLst>
              <a:path w="2941955" h="895350">
                <a:moveTo>
                  <a:pt x="2717601" y="895349"/>
                </a:moveTo>
                <a:lnTo>
                  <a:pt x="223837" y="895349"/>
                </a:lnTo>
                <a:lnTo>
                  <a:pt x="178726" y="890802"/>
                </a:lnTo>
                <a:lnTo>
                  <a:pt x="136709" y="877759"/>
                </a:lnTo>
                <a:lnTo>
                  <a:pt x="98687" y="857122"/>
                </a:lnTo>
                <a:lnTo>
                  <a:pt x="65560" y="829789"/>
                </a:lnTo>
                <a:lnTo>
                  <a:pt x="38227" y="796662"/>
                </a:lnTo>
                <a:lnTo>
                  <a:pt x="17590" y="758640"/>
                </a:lnTo>
                <a:lnTo>
                  <a:pt x="4547" y="716623"/>
                </a:lnTo>
                <a:lnTo>
                  <a:pt x="0" y="671512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717601" y="0"/>
                </a:lnTo>
                <a:lnTo>
                  <a:pt x="2762712" y="4547"/>
                </a:lnTo>
                <a:lnTo>
                  <a:pt x="2804729" y="17590"/>
                </a:lnTo>
                <a:lnTo>
                  <a:pt x="2842751" y="38227"/>
                </a:lnTo>
                <a:lnTo>
                  <a:pt x="2875878" y="65560"/>
                </a:lnTo>
                <a:lnTo>
                  <a:pt x="2903210" y="98687"/>
                </a:lnTo>
                <a:lnTo>
                  <a:pt x="2923848" y="136709"/>
                </a:lnTo>
                <a:lnTo>
                  <a:pt x="2936891" y="178726"/>
                </a:lnTo>
                <a:lnTo>
                  <a:pt x="2941438" y="223837"/>
                </a:lnTo>
                <a:lnTo>
                  <a:pt x="2941438" y="671512"/>
                </a:lnTo>
                <a:lnTo>
                  <a:pt x="2936891" y="716623"/>
                </a:lnTo>
                <a:lnTo>
                  <a:pt x="2923848" y="758640"/>
                </a:lnTo>
                <a:lnTo>
                  <a:pt x="2903210" y="796662"/>
                </a:lnTo>
                <a:lnTo>
                  <a:pt x="2875878" y="829789"/>
                </a:lnTo>
                <a:lnTo>
                  <a:pt x="2842751" y="857122"/>
                </a:lnTo>
                <a:lnTo>
                  <a:pt x="2804729" y="877759"/>
                </a:lnTo>
                <a:lnTo>
                  <a:pt x="2762712" y="890802"/>
                </a:lnTo>
                <a:lnTo>
                  <a:pt x="2717601" y="89534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150209" y="3547871"/>
            <a:ext cx="251015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30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4500" spc="-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15">
                <a:solidFill>
                  <a:srgbClr val="FFFFFF"/>
                </a:solidFill>
                <a:latin typeface="Trebuchet MS"/>
                <a:cs typeface="Trebuchet MS"/>
              </a:rPr>
              <a:t>Sayede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583427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91430" y="4384883"/>
            <a:ext cx="3452495" cy="1358900"/>
          </a:xfrm>
          <a:custGeom>
            <a:avLst/>
            <a:gdLst/>
            <a:ahLst/>
            <a:cxnLst/>
            <a:rect l="l" t="t" r="r" b="b"/>
            <a:pathLst>
              <a:path w="3452495" h="1358900">
                <a:moveTo>
                  <a:pt x="1314736" y="761999"/>
                </a:moveTo>
                <a:lnTo>
                  <a:pt x="1401613" y="761999"/>
                </a:lnTo>
                <a:lnTo>
                  <a:pt x="1398632" y="711199"/>
                </a:lnTo>
                <a:lnTo>
                  <a:pt x="1394132" y="660399"/>
                </a:lnTo>
                <a:lnTo>
                  <a:pt x="1387908" y="609599"/>
                </a:lnTo>
                <a:lnTo>
                  <a:pt x="1379756" y="558799"/>
                </a:lnTo>
                <a:lnTo>
                  <a:pt x="1369471" y="507999"/>
                </a:lnTo>
                <a:lnTo>
                  <a:pt x="1356849" y="457199"/>
                </a:lnTo>
                <a:lnTo>
                  <a:pt x="1341683" y="406399"/>
                </a:lnTo>
                <a:lnTo>
                  <a:pt x="1323771" y="355599"/>
                </a:lnTo>
                <a:lnTo>
                  <a:pt x="1302906" y="317499"/>
                </a:lnTo>
                <a:lnTo>
                  <a:pt x="1278885" y="266699"/>
                </a:lnTo>
                <a:lnTo>
                  <a:pt x="1251502" y="228599"/>
                </a:lnTo>
                <a:lnTo>
                  <a:pt x="1220553" y="190499"/>
                </a:lnTo>
                <a:lnTo>
                  <a:pt x="1185833" y="152399"/>
                </a:lnTo>
                <a:lnTo>
                  <a:pt x="1147137" y="114299"/>
                </a:lnTo>
                <a:lnTo>
                  <a:pt x="1108422" y="88899"/>
                </a:lnTo>
                <a:lnTo>
                  <a:pt x="1067860" y="63499"/>
                </a:lnTo>
                <a:lnTo>
                  <a:pt x="1025646" y="38099"/>
                </a:lnTo>
                <a:lnTo>
                  <a:pt x="981973" y="25399"/>
                </a:lnTo>
                <a:lnTo>
                  <a:pt x="891030" y="0"/>
                </a:lnTo>
                <a:lnTo>
                  <a:pt x="599805" y="0"/>
                </a:lnTo>
                <a:lnTo>
                  <a:pt x="550340" y="12699"/>
                </a:lnTo>
                <a:lnTo>
                  <a:pt x="501031" y="12699"/>
                </a:lnTo>
                <a:lnTo>
                  <a:pt x="403127" y="38099"/>
                </a:lnTo>
                <a:lnTo>
                  <a:pt x="865941" y="38099"/>
                </a:lnTo>
                <a:lnTo>
                  <a:pt x="914184" y="50799"/>
                </a:lnTo>
                <a:lnTo>
                  <a:pt x="960616" y="63499"/>
                </a:lnTo>
                <a:lnTo>
                  <a:pt x="1005185" y="76199"/>
                </a:lnTo>
                <a:lnTo>
                  <a:pt x="1047840" y="101599"/>
                </a:lnTo>
                <a:lnTo>
                  <a:pt x="1088530" y="126999"/>
                </a:lnTo>
                <a:lnTo>
                  <a:pt x="1127205" y="165099"/>
                </a:lnTo>
                <a:lnTo>
                  <a:pt x="1158322" y="203199"/>
                </a:lnTo>
                <a:lnTo>
                  <a:pt x="1186122" y="241299"/>
                </a:lnTo>
                <a:lnTo>
                  <a:pt x="1210791" y="279399"/>
                </a:lnTo>
                <a:lnTo>
                  <a:pt x="1232511" y="317499"/>
                </a:lnTo>
                <a:lnTo>
                  <a:pt x="1160146" y="317499"/>
                </a:lnTo>
                <a:lnTo>
                  <a:pt x="1167990" y="330199"/>
                </a:lnTo>
                <a:lnTo>
                  <a:pt x="1189305" y="355599"/>
                </a:lnTo>
                <a:lnTo>
                  <a:pt x="1212745" y="406399"/>
                </a:lnTo>
                <a:lnTo>
                  <a:pt x="1233422" y="457199"/>
                </a:lnTo>
                <a:lnTo>
                  <a:pt x="1251573" y="495299"/>
                </a:lnTo>
                <a:lnTo>
                  <a:pt x="1267435" y="546099"/>
                </a:lnTo>
                <a:lnTo>
                  <a:pt x="1281246" y="596899"/>
                </a:lnTo>
                <a:lnTo>
                  <a:pt x="1293242" y="647699"/>
                </a:lnTo>
                <a:lnTo>
                  <a:pt x="1303661" y="698499"/>
                </a:lnTo>
                <a:lnTo>
                  <a:pt x="1312741" y="749299"/>
                </a:lnTo>
                <a:lnTo>
                  <a:pt x="1314736" y="761999"/>
                </a:lnTo>
                <a:close/>
              </a:path>
              <a:path w="3452495" h="1358900">
                <a:moveTo>
                  <a:pt x="230962" y="126999"/>
                </a:moveTo>
                <a:lnTo>
                  <a:pt x="272416" y="126999"/>
                </a:lnTo>
                <a:lnTo>
                  <a:pt x="564596" y="50799"/>
                </a:lnTo>
                <a:lnTo>
                  <a:pt x="614396" y="50799"/>
                </a:lnTo>
                <a:lnTo>
                  <a:pt x="664316" y="38099"/>
                </a:lnTo>
                <a:lnTo>
                  <a:pt x="403127" y="38099"/>
                </a:lnTo>
                <a:lnTo>
                  <a:pt x="211869" y="88899"/>
                </a:lnTo>
                <a:lnTo>
                  <a:pt x="204077" y="101599"/>
                </a:lnTo>
                <a:lnTo>
                  <a:pt x="205369" y="101599"/>
                </a:lnTo>
                <a:lnTo>
                  <a:pt x="211589" y="114299"/>
                </a:lnTo>
                <a:lnTo>
                  <a:pt x="218581" y="114299"/>
                </a:lnTo>
                <a:lnTo>
                  <a:pt x="230962" y="126999"/>
                </a:lnTo>
                <a:close/>
              </a:path>
              <a:path w="3452495" h="1358900">
                <a:moveTo>
                  <a:pt x="1160146" y="317499"/>
                </a:moveTo>
                <a:lnTo>
                  <a:pt x="1232511" y="317499"/>
                </a:lnTo>
                <a:lnTo>
                  <a:pt x="1210213" y="279399"/>
                </a:lnTo>
                <a:lnTo>
                  <a:pt x="1185956" y="253999"/>
                </a:lnTo>
                <a:lnTo>
                  <a:pt x="1159649" y="228599"/>
                </a:lnTo>
                <a:lnTo>
                  <a:pt x="1131203" y="203199"/>
                </a:lnTo>
                <a:lnTo>
                  <a:pt x="1124701" y="203199"/>
                </a:lnTo>
                <a:lnTo>
                  <a:pt x="1121242" y="190499"/>
                </a:lnTo>
                <a:lnTo>
                  <a:pt x="1106193" y="190499"/>
                </a:lnTo>
                <a:lnTo>
                  <a:pt x="1105098" y="177799"/>
                </a:lnTo>
                <a:lnTo>
                  <a:pt x="1088112" y="177799"/>
                </a:lnTo>
                <a:lnTo>
                  <a:pt x="1082375" y="165099"/>
                </a:lnTo>
                <a:lnTo>
                  <a:pt x="1071477" y="165099"/>
                </a:lnTo>
                <a:lnTo>
                  <a:pt x="1064804" y="152399"/>
                </a:lnTo>
                <a:lnTo>
                  <a:pt x="1054925" y="152399"/>
                </a:lnTo>
                <a:lnTo>
                  <a:pt x="1008240" y="126999"/>
                </a:lnTo>
                <a:lnTo>
                  <a:pt x="959807" y="114299"/>
                </a:lnTo>
                <a:lnTo>
                  <a:pt x="859083" y="88899"/>
                </a:lnTo>
                <a:lnTo>
                  <a:pt x="574361" y="88899"/>
                </a:lnTo>
                <a:lnTo>
                  <a:pt x="524123" y="101599"/>
                </a:lnTo>
                <a:lnTo>
                  <a:pt x="474111" y="101599"/>
                </a:lnTo>
                <a:lnTo>
                  <a:pt x="374826" y="126999"/>
                </a:lnTo>
                <a:lnTo>
                  <a:pt x="860133" y="126999"/>
                </a:lnTo>
                <a:lnTo>
                  <a:pt x="958275" y="152399"/>
                </a:lnTo>
                <a:lnTo>
                  <a:pt x="1004646" y="177799"/>
                </a:lnTo>
                <a:lnTo>
                  <a:pt x="1048713" y="203199"/>
                </a:lnTo>
                <a:lnTo>
                  <a:pt x="1090097" y="228599"/>
                </a:lnTo>
                <a:lnTo>
                  <a:pt x="1118544" y="266699"/>
                </a:lnTo>
                <a:lnTo>
                  <a:pt x="1144456" y="292099"/>
                </a:lnTo>
                <a:lnTo>
                  <a:pt x="1160146" y="317499"/>
                </a:lnTo>
                <a:close/>
              </a:path>
              <a:path w="3452495" h="1358900">
                <a:moveTo>
                  <a:pt x="40675" y="279399"/>
                </a:moveTo>
                <a:lnTo>
                  <a:pt x="54850" y="279399"/>
                </a:lnTo>
                <a:lnTo>
                  <a:pt x="68336" y="266699"/>
                </a:lnTo>
                <a:lnTo>
                  <a:pt x="566306" y="139699"/>
                </a:lnTo>
                <a:lnTo>
                  <a:pt x="616498" y="139699"/>
                </a:lnTo>
                <a:lnTo>
                  <a:pt x="667034" y="126999"/>
                </a:lnTo>
                <a:lnTo>
                  <a:pt x="374826" y="126999"/>
                </a:lnTo>
                <a:lnTo>
                  <a:pt x="179637" y="177799"/>
                </a:lnTo>
                <a:lnTo>
                  <a:pt x="174102" y="177799"/>
                </a:lnTo>
                <a:lnTo>
                  <a:pt x="7783" y="228599"/>
                </a:lnTo>
                <a:lnTo>
                  <a:pt x="0" y="241299"/>
                </a:lnTo>
                <a:lnTo>
                  <a:pt x="1285" y="253999"/>
                </a:lnTo>
                <a:lnTo>
                  <a:pt x="7497" y="253999"/>
                </a:lnTo>
                <a:lnTo>
                  <a:pt x="14496" y="266699"/>
                </a:lnTo>
                <a:lnTo>
                  <a:pt x="26871" y="266699"/>
                </a:lnTo>
                <a:lnTo>
                  <a:pt x="40675" y="279399"/>
                </a:lnTo>
                <a:close/>
              </a:path>
              <a:path w="3452495" h="1358900">
                <a:moveTo>
                  <a:pt x="2180029" y="380999"/>
                </a:moveTo>
                <a:lnTo>
                  <a:pt x="2426415" y="380999"/>
                </a:lnTo>
                <a:lnTo>
                  <a:pt x="2377314" y="368299"/>
                </a:lnTo>
                <a:lnTo>
                  <a:pt x="2229239" y="368299"/>
                </a:lnTo>
                <a:lnTo>
                  <a:pt x="2180029" y="380999"/>
                </a:lnTo>
                <a:close/>
              </a:path>
              <a:path w="3452495" h="1358900">
                <a:moveTo>
                  <a:pt x="3135740" y="1193799"/>
                </a:moveTo>
                <a:lnTo>
                  <a:pt x="3208021" y="1193799"/>
                </a:lnTo>
                <a:lnTo>
                  <a:pt x="3191897" y="1142999"/>
                </a:lnTo>
                <a:lnTo>
                  <a:pt x="3175104" y="1104899"/>
                </a:lnTo>
                <a:lnTo>
                  <a:pt x="3157539" y="1054099"/>
                </a:lnTo>
                <a:lnTo>
                  <a:pt x="3139100" y="1003299"/>
                </a:lnTo>
                <a:lnTo>
                  <a:pt x="3119684" y="965199"/>
                </a:lnTo>
                <a:lnTo>
                  <a:pt x="3099188" y="927099"/>
                </a:lnTo>
                <a:lnTo>
                  <a:pt x="3077509" y="876299"/>
                </a:lnTo>
                <a:lnTo>
                  <a:pt x="3054545" y="838199"/>
                </a:lnTo>
                <a:lnTo>
                  <a:pt x="3028582" y="787399"/>
                </a:lnTo>
                <a:lnTo>
                  <a:pt x="3000786" y="749299"/>
                </a:lnTo>
                <a:lnTo>
                  <a:pt x="2971089" y="698499"/>
                </a:lnTo>
                <a:lnTo>
                  <a:pt x="2939425" y="660399"/>
                </a:lnTo>
                <a:lnTo>
                  <a:pt x="2905727" y="622299"/>
                </a:lnTo>
                <a:lnTo>
                  <a:pt x="2869928" y="584199"/>
                </a:lnTo>
                <a:lnTo>
                  <a:pt x="2831960" y="558799"/>
                </a:lnTo>
                <a:lnTo>
                  <a:pt x="2791758" y="520699"/>
                </a:lnTo>
                <a:lnTo>
                  <a:pt x="2706545" y="469899"/>
                </a:lnTo>
                <a:lnTo>
                  <a:pt x="2662420" y="444499"/>
                </a:lnTo>
                <a:lnTo>
                  <a:pt x="2617046" y="419099"/>
                </a:lnTo>
                <a:lnTo>
                  <a:pt x="2475106" y="380999"/>
                </a:lnTo>
                <a:lnTo>
                  <a:pt x="2131108" y="380999"/>
                </a:lnTo>
                <a:lnTo>
                  <a:pt x="2034375" y="406399"/>
                </a:lnTo>
                <a:lnTo>
                  <a:pt x="2343732" y="406399"/>
                </a:lnTo>
                <a:lnTo>
                  <a:pt x="2390636" y="419099"/>
                </a:lnTo>
                <a:lnTo>
                  <a:pt x="2437097" y="419099"/>
                </a:lnTo>
                <a:lnTo>
                  <a:pt x="2572371" y="457199"/>
                </a:lnTo>
                <a:lnTo>
                  <a:pt x="2657681" y="482599"/>
                </a:lnTo>
                <a:lnTo>
                  <a:pt x="2698440" y="507999"/>
                </a:lnTo>
                <a:lnTo>
                  <a:pt x="2737741" y="533399"/>
                </a:lnTo>
                <a:lnTo>
                  <a:pt x="2775439" y="571499"/>
                </a:lnTo>
                <a:lnTo>
                  <a:pt x="2797282" y="584199"/>
                </a:lnTo>
                <a:lnTo>
                  <a:pt x="2818314" y="609599"/>
                </a:lnTo>
                <a:lnTo>
                  <a:pt x="2834286" y="629627"/>
                </a:lnTo>
                <a:lnTo>
                  <a:pt x="2858089" y="647699"/>
                </a:lnTo>
                <a:lnTo>
                  <a:pt x="2781156" y="647699"/>
                </a:lnTo>
                <a:lnTo>
                  <a:pt x="2819896" y="685799"/>
                </a:lnTo>
                <a:lnTo>
                  <a:pt x="2856346" y="723899"/>
                </a:lnTo>
                <a:lnTo>
                  <a:pt x="2890609" y="749299"/>
                </a:lnTo>
                <a:lnTo>
                  <a:pt x="2922789" y="800099"/>
                </a:lnTo>
                <a:lnTo>
                  <a:pt x="2952989" y="838199"/>
                </a:lnTo>
                <a:lnTo>
                  <a:pt x="2981312" y="876299"/>
                </a:lnTo>
                <a:lnTo>
                  <a:pt x="3007863" y="914399"/>
                </a:lnTo>
                <a:lnTo>
                  <a:pt x="3032745" y="965199"/>
                </a:lnTo>
                <a:lnTo>
                  <a:pt x="3056061" y="1015999"/>
                </a:lnTo>
                <a:lnTo>
                  <a:pt x="3077915" y="1054099"/>
                </a:lnTo>
                <a:lnTo>
                  <a:pt x="3098410" y="1104899"/>
                </a:lnTo>
                <a:lnTo>
                  <a:pt x="3117651" y="1155699"/>
                </a:lnTo>
                <a:lnTo>
                  <a:pt x="3135740" y="1193799"/>
                </a:lnTo>
                <a:close/>
              </a:path>
              <a:path w="3452495" h="1358900">
                <a:moveTo>
                  <a:pt x="1357449" y="876299"/>
                </a:moveTo>
                <a:lnTo>
                  <a:pt x="1393173" y="876299"/>
                </a:lnTo>
                <a:lnTo>
                  <a:pt x="1401160" y="863599"/>
                </a:lnTo>
                <a:lnTo>
                  <a:pt x="1434112" y="825499"/>
                </a:lnTo>
                <a:lnTo>
                  <a:pt x="1468851" y="787399"/>
                </a:lnTo>
                <a:lnTo>
                  <a:pt x="1505317" y="761999"/>
                </a:lnTo>
                <a:lnTo>
                  <a:pt x="1543448" y="723899"/>
                </a:lnTo>
                <a:lnTo>
                  <a:pt x="1583184" y="698499"/>
                </a:lnTo>
                <a:lnTo>
                  <a:pt x="1624461" y="673099"/>
                </a:lnTo>
                <a:lnTo>
                  <a:pt x="1667221" y="647699"/>
                </a:lnTo>
                <a:lnTo>
                  <a:pt x="1711400" y="622299"/>
                </a:lnTo>
                <a:lnTo>
                  <a:pt x="1756938" y="596899"/>
                </a:lnTo>
                <a:lnTo>
                  <a:pt x="1803773" y="571499"/>
                </a:lnTo>
                <a:lnTo>
                  <a:pt x="2049597" y="507999"/>
                </a:lnTo>
                <a:lnTo>
                  <a:pt x="2100066" y="507999"/>
                </a:lnTo>
                <a:lnTo>
                  <a:pt x="2150718" y="495299"/>
                </a:lnTo>
                <a:lnTo>
                  <a:pt x="2252144" y="495299"/>
                </a:lnTo>
                <a:lnTo>
                  <a:pt x="2304649" y="482599"/>
                </a:lnTo>
                <a:lnTo>
                  <a:pt x="1925557" y="482599"/>
                </a:lnTo>
                <a:lnTo>
                  <a:pt x="2107634" y="431799"/>
                </a:lnTo>
                <a:lnTo>
                  <a:pt x="2154581" y="431799"/>
                </a:lnTo>
                <a:lnTo>
                  <a:pt x="2201809" y="419099"/>
                </a:lnTo>
                <a:lnTo>
                  <a:pt x="2249173" y="419099"/>
                </a:lnTo>
                <a:lnTo>
                  <a:pt x="2296529" y="406399"/>
                </a:lnTo>
                <a:lnTo>
                  <a:pt x="1986681" y="406399"/>
                </a:lnTo>
                <a:lnTo>
                  <a:pt x="1939516" y="431799"/>
                </a:lnTo>
                <a:lnTo>
                  <a:pt x="1847010" y="457199"/>
                </a:lnTo>
                <a:lnTo>
                  <a:pt x="1801788" y="482599"/>
                </a:lnTo>
                <a:lnTo>
                  <a:pt x="1757334" y="495299"/>
                </a:lnTo>
                <a:lnTo>
                  <a:pt x="1713706" y="520699"/>
                </a:lnTo>
                <a:lnTo>
                  <a:pt x="1670965" y="546099"/>
                </a:lnTo>
                <a:lnTo>
                  <a:pt x="1629170" y="571499"/>
                </a:lnTo>
                <a:lnTo>
                  <a:pt x="1588381" y="596899"/>
                </a:lnTo>
                <a:lnTo>
                  <a:pt x="1548657" y="622299"/>
                </a:lnTo>
                <a:lnTo>
                  <a:pt x="1510059" y="660399"/>
                </a:lnTo>
                <a:lnTo>
                  <a:pt x="1472646" y="685799"/>
                </a:lnTo>
                <a:lnTo>
                  <a:pt x="1436477" y="723899"/>
                </a:lnTo>
                <a:lnTo>
                  <a:pt x="1401613" y="761999"/>
                </a:lnTo>
                <a:lnTo>
                  <a:pt x="1314736" y="761999"/>
                </a:lnTo>
                <a:lnTo>
                  <a:pt x="1320719" y="800099"/>
                </a:lnTo>
                <a:lnTo>
                  <a:pt x="1327831" y="850899"/>
                </a:lnTo>
                <a:lnTo>
                  <a:pt x="1331013" y="850899"/>
                </a:lnTo>
                <a:lnTo>
                  <a:pt x="1337620" y="863599"/>
                </a:lnTo>
                <a:lnTo>
                  <a:pt x="1346737" y="863599"/>
                </a:lnTo>
                <a:lnTo>
                  <a:pt x="1357449" y="876299"/>
                </a:lnTo>
                <a:close/>
              </a:path>
              <a:path w="3452495" h="1358900">
                <a:moveTo>
                  <a:pt x="2138113" y="457199"/>
                </a:moveTo>
                <a:lnTo>
                  <a:pt x="2389796" y="457199"/>
                </a:lnTo>
                <a:lnTo>
                  <a:pt x="2340905" y="444499"/>
                </a:lnTo>
                <a:lnTo>
                  <a:pt x="2191963" y="444499"/>
                </a:lnTo>
                <a:lnTo>
                  <a:pt x="2138113" y="457199"/>
                </a:lnTo>
                <a:close/>
              </a:path>
              <a:path w="3452495" h="1358900">
                <a:moveTo>
                  <a:pt x="2781156" y="647699"/>
                </a:moveTo>
                <a:lnTo>
                  <a:pt x="2858089" y="647699"/>
                </a:lnTo>
                <a:lnTo>
                  <a:pt x="2838571" y="634999"/>
                </a:lnTo>
                <a:lnTo>
                  <a:pt x="2834286" y="629627"/>
                </a:lnTo>
                <a:lnTo>
                  <a:pt x="2824636" y="622299"/>
                </a:lnTo>
                <a:lnTo>
                  <a:pt x="2789888" y="596899"/>
                </a:lnTo>
                <a:lnTo>
                  <a:pt x="2753855" y="571499"/>
                </a:lnTo>
                <a:lnTo>
                  <a:pt x="2716545" y="558799"/>
                </a:lnTo>
                <a:lnTo>
                  <a:pt x="2626434" y="507999"/>
                </a:lnTo>
                <a:lnTo>
                  <a:pt x="2438230" y="457199"/>
                </a:lnTo>
                <a:lnTo>
                  <a:pt x="2084443" y="457199"/>
                </a:lnTo>
                <a:lnTo>
                  <a:pt x="1978060" y="482599"/>
                </a:lnTo>
                <a:lnTo>
                  <a:pt x="2304649" y="482599"/>
                </a:lnTo>
                <a:lnTo>
                  <a:pt x="2356503" y="495299"/>
                </a:lnTo>
                <a:lnTo>
                  <a:pt x="2407641" y="495299"/>
                </a:lnTo>
                <a:lnTo>
                  <a:pt x="2457996" y="507999"/>
                </a:lnTo>
                <a:lnTo>
                  <a:pt x="2507505" y="507999"/>
                </a:lnTo>
                <a:lnTo>
                  <a:pt x="2556099" y="520699"/>
                </a:lnTo>
                <a:lnTo>
                  <a:pt x="2603713" y="546099"/>
                </a:lnTo>
                <a:lnTo>
                  <a:pt x="2650283" y="571499"/>
                </a:lnTo>
                <a:lnTo>
                  <a:pt x="2695740" y="584199"/>
                </a:lnTo>
                <a:lnTo>
                  <a:pt x="2740021" y="622299"/>
                </a:lnTo>
                <a:lnTo>
                  <a:pt x="2781156" y="647699"/>
                </a:lnTo>
                <a:close/>
              </a:path>
              <a:path w="3452495" h="1358900">
                <a:moveTo>
                  <a:pt x="2858089" y="647699"/>
                </a:moveTo>
                <a:lnTo>
                  <a:pt x="2834286" y="629627"/>
                </a:lnTo>
                <a:lnTo>
                  <a:pt x="2838571" y="634999"/>
                </a:lnTo>
                <a:lnTo>
                  <a:pt x="2858089" y="647699"/>
                </a:lnTo>
                <a:close/>
              </a:path>
              <a:path w="3452495" h="1358900">
                <a:moveTo>
                  <a:pt x="3140732" y="1346199"/>
                </a:moveTo>
                <a:lnTo>
                  <a:pt x="3257647" y="1346199"/>
                </a:lnTo>
                <a:lnTo>
                  <a:pt x="3254068" y="1333499"/>
                </a:lnTo>
                <a:lnTo>
                  <a:pt x="3244616" y="1308099"/>
                </a:lnTo>
                <a:lnTo>
                  <a:pt x="3278881" y="1269999"/>
                </a:lnTo>
                <a:lnTo>
                  <a:pt x="3311650" y="1231899"/>
                </a:lnTo>
                <a:lnTo>
                  <a:pt x="3342881" y="1206499"/>
                </a:lnTo>
                <a:lnTo>
                  <a:pt x="3372531" y="1168399"/>
                </a:lnTo>
                <a:lnTo>
                  <a:pt x="3400560" y="1130299"/>
                </a:lnTo>
                <a:lnTo>
                  <a:pt x="3426925" y="1092199"/>
                </a:lnTo>
                <a:lnTo>
                  <a:pt x="3451585" y="1041399"/>
                </a:lnTo>
                <a:lnTo>
                  <a:pt x="3451895" y="1015999"/>
                </a:lnTo>
                <a:lnTo>
                  <a:pt x="3431228" y="1003299"/>
                </a:lnTo>
                <a:lnTo>
                  <a:pt x="3403376" y="1003299"/>
                </a:lnTo>
                <a:lnTo>
                  <a:pt x="3382129" y="1015999"/>
                </a:lnTo>
                <a:lnTo>
                  <a:pt x="3377540" y="1015999"/>
                </a:lnTo>
                <a:lnTo>
                  <a:pt x="3372861" y="1028699"/>
                </a:lnTo>
                <a:lnTo>
                  <a:pt x="3368121" y="1041399"/>
                </a:lnTo>
                <a:lnTo>
                  <a:pt x="3327660" y="1041399"/>
                </a:lnTo>
                <a:lnTo>
                  <a:pt x="3318829" y="1054099"/>
                </a:lnTo>
                <a:lnTo>
                  <a:pt x="3290081" y="1079499"/>
                </a:lnTo>
                <a:lnTo>
                  <a:pt x="3262055" y="1117599"/>
                </a:lnTo>
                <a:lnTo>
                  <a:pt x="3234715" y="1155699"/>
                </a:lnTo>
                <a:lnTo>
                  <a:pt x="3208021" y="1193799"/>
                </a:lnTo>
                <a:lnTo>
                  <a:pt x="3135740" y="1193799"/>
                </a:lnTo>
                <a:lnTo>
                  <a:pt x="3152782" y="1244599"/>
                </a:lnTo>
                <a:lnTo>
                  <a:pt x="3058766" y="1244599"/>
                </a:lnTo>
                <a:lnTo>
                  <a:pt x="3082846" y="1257299"/>
                </a:lnTo>
                <a:lnTo>
                  <a:pt x="2843488" y="1257299"/>
                </a:lnTo>
                <a:lnTo>
                  <a:pt x="2891535" y="1269999"/>
                </a:lnTo>
                <a:lnTo>
                  <a:pt x="2940210" y="1295399"/>
                </a:lnTo>
                <a:lnTo>
                  <a:pt x="3140732" y="1346199"/>
                </a:lnTo>
                <a:close/>
              </a:path>
              <a:path w="3452495" h="1358900">
                <a:moveTo>
                  <a:pt x="3034575" y="1244599"/>
                </a:moveTo>
                <a:lnTo>
                  <a:pt x="3152782" y="1244599"/>
                </a:lnTo>
                <a:lnTo>
                  <a:pt x="3109706" y="1231899"/>
                </a:lnTo>
                <a:lnTo>
                  <a:pt x="3064341" y="1206499"/>
                </a:lnTo>
                <a:lnTo>
                  <a:pt x="3017399" y="1193799"/>
                </a:lnTo>
                <a:lnTo>
                  <a:pt x="2969596" y="1168399"/>
                </a:lnTo>
                <a:lnTo>
                  <a:pt x="2921646" y="1155699"/>
                </a:lnTo>
                <a:lnTo>
                  <a:pt x="2828158" y="1155699"/>
                </a:lnTo>
                <a:lnTo>
                  <a:pt x="2784049" y="1168399"/>
                </a:lnTo>
                <a:lnTo>
                  <a:pt x="2742649" y="1181099"/>
                </a:lnTo>
                <a:lnTo>
                  <a:pt x="2737557" y="1181099"/>
                </a:lnTo>
                <a:lnTo>
                  <a:pt x="2735509" y="1193799"/>
                </a:lnTo>
                <a:lnTo>
                  <a:pt x="2872567" y="1193799"/>
                </a:lnTo>
                <a:lnTo>
                  <a:pt x="2910705" y="1206499"/>
                </a:lnTo>
                <a:lnTo>
                  <a:pt x="2948699" y="1206499"/>
                </a:lnTo>
                <a:lnTo>
                  <a:pt x="2985665" y="1219199"/>
                </a:lnTo>
                <a:lnTo>
                  <a:pt x="3034575" y="1244599"/>
                </a:lnTo>
                <a:close/>
              </a:path>
              <a:path w="3452495" h="1358900">
                <a:moveTo>
                  <a:pt x="2843488" y="1257299"/>
                </a:moveTo>
                <a:lnTo>
                  <a:pt x="3032114" y="1257299"/>
                </a:lnTo>
                <a:lnTo>
                  <a:pt x="2835165" y="1206499"/>
                </a:lnTo>
                <a:lnTo>
                  <a:pt x="2872567" y="1193799"/>
                </a:lnTo>
                <a:lnTo>
                  <a:pt x="2734493" y="1193799"/>
                </a:lnTo>
                <a:lnTo>
                  <a:pt x="2736248" y="1206499"/>
                </a:lnTo>
                <a:lnTo>
                  <a:pt x="2749368" y="1206499"/>
                </a:lnTo>
                <a:lnTo>
                  <a:pt x="2843488" y="1257299"/>
                </a:lnTo>
                <a:close/>
              </a:path>
              <a:path w="3452495" h="1358900">
                <a:moveTo>
                  <a:pt x="3192471" y="1358899"/>
                </a:moveTo>
                <a:lnTo>
                  <a:pt x="3246934" y="1358899"/>
                </a:lnTo>
                <a:lnTo>
                  <a:pt x="3253904" y="1346199"/>
                </a:lnTo>
                <a:lnTo>
                  <a:pt x="3181863" y="1346199"/>
                </a:lnTo>
                <a:lnTo>
                  <a:pt x="3192471" y="1358899"/>
                </a:lnTo>
                <a:close/>
              </a:path>
              <a:path w="3452495" h="1358900">
                <a:moveTo>
                  <a:pt x="3161225" y="1358899"/>
                </a:moveTo>
                <a:lnTo>
                  <a:pt x="3171901" y="1358899"/>
                </a:lnTo>
                <a:lnTo>
                  <a:pt x="3181863" y="1346199"/>
                </a:lnTo>
                <a:lnTo>
                  <a:pt x="3150586" y="1346199"/>
                </a:lnTo>
                <a:lnTo>
                  <a:pt x="3161225" y="1358899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07955" y="3245282"/>
            <a:ext cx="4695825" cy="6461760"/>
            <a:chOff x="12007955" y="3245282"/>
            <a:chExt cx="4695825" cy="6461760"/>
          </a:xfrm>
        </p:grpSpPr>
        <p:sp>
          <p:nvSpPr>
            <p:cNvPr id="3" name="object 3"/>
            <p:cNvSpPr/>
            <p:nvPr/>
          </p:nvSpPr>
          <p:spPr>
            <a:xfrm>
              <a:off x="12007955" y="3245282"/>
              <a:ext cx="4695825" cy="6461760"/>
            </a:xfrm>
            <a:custGeom>
              <a:avLst/>
              <a:gdLst/>
              <a:ahLst/>
              <a:cxnLst/>
              <a:rect l="l" t="t" r="r" b="b"/>
              <a:pathLst>
                <a:path w="4695825" h="6461759">
                  <a:moveTo>
                    <a:pt x="1868234" y="612208"/>
                  </a:moveTo>
                  <a:lnTo>
                    <a:pt x="1513989" y="612208"/>
                  </a:lnTo>
                  <a:lnTo>
                    <a:pt x="1513989" y="349365"/>
                  </a:lnTo>
                  <a:lnTo>
                    <a:pt x="1555211" y="283891"/>
                  </a:lnTo>
                  <a:lnTo>
                    <a:pt x="1572180" y="203778"/>
                  </a:lnTo>
                  <a:lnTo>
                    <a:pt x="1628041" y="152870"/>
                  </a:lnTo>
                  <a:lnTo>
                    <a:pt x="1795404" y="152870"/>
                  </a:lnTo>
                  <a:lnTo>
                    <a:pt x="2236972" y="0"/>
                  </a:lnTo>
                  <a:lnTo>
                    <a:pt x="2228788" y="37607"/>
                  </a:lnTo>
                  <a:lnTo>
                    <a:pt x="2215196" y="89799"/>
                  </a:lnTo>
                  <a:lnTo>
                    <a:pt x="2181358" y="117103"/>
                  </a:lnTo>
                  <a:lnTo>
                    <a:pt x="2176305" y="118931"/>
                  </a:lnTo>
                  <a:lnTo>
                    <a:pt x="2173278" y="138552"/>
                  </a:lnTo>
                  <a:lnTo>
                    <a:pt x="2166619" y="148627"/>
                  </a:lnTo>
                  <a:lnTo>
                    <a:pt x="2159959" y="152339"/>
                  </a:lnTo>
                  <a:lnTo>
                    <a:pt x="2156932" y="152870"/>
                  </a:lnTo>
                  <a:lnTo>
                    <a:pt x="2136049" y="157035"/>
                  </a:lnTo>
                  <a:lnTo>
                    <a:pt x="2120854" y="166198"/>
                  </a:lnTo>
                  <a:lnTo>
                    <a:pt x="2111572" y="175360"/>
                  </a:lnTo>
                  <a:lnTo>
                    <a:pt x="2108427" y="179525"/>
                  </a:lnTo>
                  <a:lnTo>
                    <a:pt x="2011014" y="187145"/>
                  </a:lnTo>
                  <a:lnTo>
                    <a:pt x="1935101" y="238135"/>
                  </a:lnTo>
                  <a:lnTo>
                    <a:pt x="1885803" y="295707"/>
                  </a:lnTo>
                  <a:lnTo>
                    <a:pt x="1868234" y="323073"/>
                  </a:lnTo>
                  <a:lnTo>
                    <a:pt x="1868234" y="612208"/>
                  </a:lnTo>
                  <a:close/>
                </a:path>
                <a:path w="4695825" h="6461759">
                  <a:moveTo>
                    <a:pt x="167435" y="400346"/>
                  </a:moveTo>
                  <a:lnTo>
                    <a:pt x="167435" y="349365"/>
                  </a:lnTo>
                  <a:lnTo>
                    <a:pt x="203777" y="281415"/>
                  </a:lnTo>
                  <a:lnTo>
                    <a:pt x="215054" y="262373"/>
                  </a:lnTo>
                  <a:lnTo>
                    <a:pt x="213801" y="241713"/>
                  </a:lnTo>
                  <a:lnTo>
                    <a:pt x="207536" y="225136"/>
                  </a:lnTo>
                  <a:lnTo>
                    <a:pt x="203777" y="218344"/>
                  </a:lnTo>
                  <a:lnTo>
                    <a:pt x="616287" y="189212"/>
                  </a:lnTo>
                  <a:lnTo>
                    <a:pt x="807975" y="36414"/>
                  </a:lnTo>
                  <a:lnTo>
                    <a:pt x="811040" y="42669"/>
                  </a:lnTo>
                  <a:lnTo>
                    <a:pt x="817962" y="62797"/>
                  </a:lnTo>
                  <a:lnTo>
                    <a:pt x="825335" y="98848"/>
                  </a:lnTo>
                  <a:lnTo>
                    <a:pt x="829751" y="152870"/>
                  </a:lnTo>
                  <a:lnTo>
                    <a:pt x="825117" y="200439"/>
                  </a:lnTo>
                  <a:lnTo>
                    <a:pt x="812509" y="222295"/>
                  </a:lnTo>
                  <a:lnTo>
                    <a:pt x="799872" y="228030"/>
                  </a:lnTo>
                  <a:lnTo>
                    <a:pt x="793409" y="228030"/>
                  </a:lnTo>
                  <a:lnTo>
                    <a:pt x="734666" y="248079"/>
                  </a:lnTo>
                  <a:lnTo>
                    <a:pt x="692986" y="282671"/>
                  </a:lnTo>
                  <a:lnTo>
                    <a:pt x="668143" y="315433"/>
                  </a:lnTo>
                  <a:lnTo>
                    <a:pt x="659912" y="329992"/>
                  </a:lnTo>
                  <a:lnTo>
                    <a:pt x="659912" y="368811"/>
                  </a:lnTo>
                  <a:lnTo>
                    <a:pt x="266921" y="368811"/>
                  </a:lnTo>
                  <a:lnTo>
                    <a:pt x="167435" y="400346"/>
                  </a:lnTo>
                  <a:close/>
                </a:path>
                <a:path w="4695825" h="6461759">
                  <a:moveTo>
                    <a:pt x="3112899" y="612208"/>
                  </a:moveTo>
                  <a:lnTo>
                    <a:pt x="2724642" y="612208"/>
                  </a:lnTo>
                  <a:lnTo>
                    <a:pt x="2724642" y="337275"/>
                  </a:lnTo>
                  <a:lnTo>
                    <a:pt x="2826604" y="152870"/>
                  </a:lnTo>
                  <a:lnTo>
                    <a:pt x="3091050" y="152870"/>
                  </a:lnTo>
                  <a:lnTo>
                    <a:pt x="3379748" y="104365"/>
                  </a:lnTo>
                  <a:lnTo>
                    <a:pt x="3309394" y="201374"/>
                  </a:lnTo>
                  <a:lnTo>
                    <a:pt x="3260889" y="237789"/>
                  </a:lnTo>
                  <a:lnTo>
                    <a:pt x="3268172" y="279011"/>
                  </a:lnTo>
                  <a:lnTo>
                    <a:pt x="3112899" y="334799"/>
                  </a:lnTo>
                  <a:lnTo>
                    <a:pt x="3112899" y="612208"/>
                  </a:lnTo>
                  <a:close/>
                </a:path>
                <a:path w="4695825" h="6461759">
                  <a:moveTo>
                    <a:pt x="1249543" y="612208"/>
                  </a:moveTo>
                  <a:lnTo>
                    <a:pt x="868570" y="612208"/>
                  </a:lnTo>
                  <a:lnTo>
                    <a:pt x="868570" y="383377"/>
                  </a:lnTo>
                  <a:lnTo>
                    <a:pt x="926834" y="152870"/>
                  </a:lnTo>
                  <a:lnTo>
                    <a:pt x="1458201" y="152870"/>
                  </a:lnTo>
                  <a:lnTo>
                    <a:pt x="1454446" y="161741"/>
                  </a:lnTo>
                  <a:lnTo>
                    <a:pt x="1444546" y="183804"/>
                  </a:lnTo>
                  <a:lnTo>
                    <a:pt x="1430549" y="212231"/>
                  </a:lnTo>
                  <a:lnTo>
                    <a:pt x="1414503" y="240193"/>
                  </a:lnTo>
                  <a:lnTo>
                    <a:pt x="1409451" y="262090"/>
                  </a:lnTo>
                  <a:lnTo>
                    <a:pt x="1419638" y="277172"/>
                  </a:lnTo>
                  <a:lnTo>
                    <a:pt x="1433922" y="285891"/>
                  </a:lnTo>
                  <a:lnTo>
                    <a:pt x="1441159" y="288698"/>
                  </a:lnTo>
                  <a:lnTo>
                    <a:pt x="1414503" y="322709"/>
                  </a:lnTo>
                  <a:lnTo>
                    <a:pt x="1249543" y="322709"/>
                  </a:lnTo>
                  <a:lnTo>
                    <a:pt x="1249543" y="612208"/>
                  </a:lnTo>
                  <a:close/>
                </a:path>
                <a:path w="4695825" h="6461759">
                  <a:moveTo>
                    <a:pt x="2506298" y="612208"/>
                  </a:moveTo>
                  <a:lnTo>
                    <a:pt x="2127800" y="612208"/>
                  </a:lnTo>
                  <a:lnTo>
                    <a:pt x="2127800" y="363931"/>
                  </a:lnTo>
                  <a:lnTo>
                    <a:pt x="2196379" y="308656"/>
                  </a:lnTo>
                  <a:lnTo>
                    <a:pt x="2212720" y="295981"/>
                  </a:lnTo>
                  <a:lnTo>
                    <a:pt x="2225647" y="271592"/>
                  </a:lnTo>
                  <a:lnTo>
                    <a:pt x="2246986" y="222623"/>
                  </a:lnTo>
                  <a:lnTo>
                    <a:pt x="2266960" y="174555"/>
                  </a:lnTo>
                  <a:lnTo>
                    <a:pt x="2275791" y="152870"/>
                  </a:lnTo>
                  <a:lnTo>
                    <a:pt x="2557279" y="152870"/>
                  </a:lnTo>
                  <a:lnTo>
                    <a:pt x="2758654" y="184405"/>
                  </a:lnTo>
                  <a:lnTo>
                    <a:pt x="2687137" y="342082"/>
                  </a:lnTo>
                  <a:lnTo>
                    <a:pt x="2506298" y="342082"/>
                  </a:lnTo>
                  <a:lnTo>
                    <a:pt x="2506298" y="612208"/>
                  </a:lnTo>
                  <a:close/>
                </a:path>
                <a:path w="4695825" h="6461759">
                  <a:moveTo>
                    <a:pt x="3709741" y="612208"/>
                  </a:moveTo>
                  <a:lnTo>
                    <a:pt x="3338526" y="612208"/>
                  </a:lnTo>
                  <a:lnTo>
                    <a:pt x="3338526" y="291174"/>
                  </a:lnTo>
                  <a:lnTo>
                    <a:pt x="3396717" y="249879"/>
                  </a:lnTo>
                  <a:lnTo>
                    <a:pt x="3433098" y="223476"/>
                  </a:lnTo>
                  <a:lnTo>
                    <a:pt x="3449228" y="191379"/>
                  </a:lnTo>
                  <a:lnTo>
                    <a:pt x="3453067" y="164279"/>
                  </a:lnTo>
                  <a:lnTo>
                    <a:pt x="3452578" y="152870"/>
                  </a:lnTo>
                  <a:lnTo>
                    <a:pt x="3806750" y="152870"/>
                  </a:lnTo>
                  <a:lnTo>
                    <a:pt x="3959620" y="213537"/>
                  </a:lnTo>
                  <a:lnTo>
                    <a:pt x="3840762" y="332396"/>
                  </a:lnTo>
                  <a:lnTo>
                    <a:pt x="3709741" y="332396"/>
                  </a:lnTo>
                  <a:lnTo>
                    <a:pt x="3709741" y="612208"/>
                  </a:lnTo>
                  <a:close/>
                </a:path>
                <a:path w="4695825" h="6461759">
                  <a:moveTo>
                    <a:pt x="4330835" y="612208"/>
                  </a:moveTo>
                  <a:lnTo>
                    <a:pt x="3969307" y="612208"/>
                  </a:lnTo>
                  <a:lnTo>
                    <a:pt x="3969307" y="359124"/>
                  </a:lnTo>
                  <a:lnTo>
                    <a:pt x="4233752" y="152870"/>
                  </a:lnTo>
                  <a:lnTo>
                    <a:pt x="4495867" y="152870"/>
                  </a:lnTo>
                  <a:lnTo>
                    <a:pt x="4448199" y="312012"/>
                  </a:lnTo>
                  <a:lnTo>
                    <a:pt x="4429979" y="312012"/>
                  </a:lnTo>
                  <a:lnTo>
                    <a:pt x="4421210" y="312950"/>
                  </a:lnTo>
                  <a:lnTo>
                    <a:pt x="4372056" y="312950"/>
                  </a:lnTo>
                  <a:lnTo>
                    <a:pt x="4352684" y="376094"/>
                  </a:lnTo>
                  <a:lnTo>
                    <a:pt x="4330835" y="395466"/>
                  </a:lnTo>
                  <a:lnTo>
                    <a:pt x="4330835" y="612208"/>
                  </a:lnTo>
                  <a:close/>
                </a:path>
                <a:path w="4695825" h="6461759">
                  <a:moveTo>
                    <a:pt x="799436" y="228228"/>
                  </a:moveTo>
                  <a:lnTo>
                    <a:pt x="793409" y="228030"/>
                  </a:lnTo>
                  <a:lnTo>
                    <a:pt x="799872" y="228030"/>
                  </a:lnTo>
                  <a:lnTo>
                    <a:pt x="799436" y="228228"/>
                  </a:lnTo>
                  <a:close/>
                </a:path>
                <a:path w="4695825" h="6461759">
                  <a:moveTo>
                    <a:pt x="4695826" y="612208"/>
                  </a:moveTo>
                  <a:lnTo>
                    <a:pt x="4573504" y="612208"/>
                  </a:lnTo>
                  <a:lnTo>
                    <a:pt x="4573504" y="363931"/>
                  </a:lnTo>
                  <a:lnTo>
                    <a:pt x="4695826" y="229586"/>
                  </a:lnTo>
                  <a:lnTo>
                    <a:pt x="4695826" y="612208"/>
                  </a:lnTo>
                  <a:close/>
                </a:path>
                <a:path w="4695825" h="6461759">
                  <a:moveTo>
                    <a:pt x="4444886" y="323073"/>
                  </a:moveTo>
                  <a:lnTo>
                    <a:pt x="4429979" y="312012"/>
                  </a:lnTo>
                  <a:lnTo>
                    <a:pt x="4448199" y="312012"/>
                  </a:lnTo>
                  <a:lnTo>
                    <a:pt x="4444886" y="323073"/>
                  </a:lnTo>
                  <a:close/>
                </a:path>
                <a:path w="4695825" h="6461759">
                  <a:moveTo>
                    <a:pt x="4408471" y="323073"/>
                  </a:moveTo>
                  <a:lnTo>
                    <a:pt x="4372056" y="312950"/>
                  </a:lnTo>
                  <a:lnTo>
                    <a:pt x="4421210" y="312950"/>
                  </a:lnTo>
                  <a:lnTo>
                    <a:pt x="4418486" y="313241"/>
                  </a:lnTo>
                  <a:lnTo>
                    <a:pt x="4411089" y="319386"/>
                  </a:lnTo>
                  <a:lnTo>
                    <a:pt x="4408471" y="323073"/>
                  </a:lnTo>
                  <a:close/>
                </a:path>
                <a:path w="4695825" h="6461759">
                  <a:moveTo>
                    <a:pt x="3794660" y="378497"/>
                  </a:moveTo>
                  <a:lnTo>
                    <a:pt x="3709741" y="332396"/>
                  </a:lnTo>
                  <a:lnTo>
                    <a:pt x="3840762" y="332396"/>
                  </a:lnTo>
                  <a:lnTo>
                    <a:pt x="3794660" y="378497"/>
                  </a:lnTo>
                  <a:close/>
                </a:path>
                <a:path w="4695825" h="6461759">
                  <a:moveTo>
                    <a:pt x="2676137" y="366334"/>
                  </a:moveTo>
                  <a:lnTo>
                    <a:pt x="2506298" y="342082"/>
                  </a:lnTo>
                  <a:lnTo>
                    <a:pt x="2687137" y="342082"/>
                  </a:lnTo>
                  <a:lnTo>
                    <a:pt x="2676137" y="366334"/>
                  </a:lnTo>
                  <a:close/>
                </a:path>
                <a:path w="4695825" h="6461759">
                  <a:moveTo>
                    <a:pt x="659912" y="612208"/>
                  </a:moveTo>
                  <a:lnTo>
                    <a:pt x="266921" y="612208"/>
                  </a:lnTo>
                  <a:lnTo>
                    <a:pt x="266921" y="368811"/>
                  </a:lnTo>
                  <a:lnTo>
                    <a:pt x="659912" y="368811"/>
                  </a:lnTo>
                  <a:lnTo>
                    <a:pt x="659912" y="612208"/>
                  </a:lnTo>
                  <a:close/>
                </a:path>
                <a:path w="4695825" h="6461759">
                  <a:moveTo>
                    <a:pt x="4695826" y="6461196"/>
                  </a:moveTo>
                  <a:lnTo>
                    <a:pt x="0" y="6461196"/>
                  </a:lnTo>
                  <a:lnTo>
                    <a:pt x="0" y="594438"/>
                  </a:lnTo>
                  <a:lnTo>
                    <a:pt x="50980" y="567709"/>
                  </a:lnTo>
                  <a:lnTo>
                    <a:pt x="50980" y="612208"/>
                  </a:lnTo>
                  <a:lnTo>
                    <a:pt x="4695826" y="612208"/>
                  </a:lnTo>
                  <a:lnTo>
                    <a:pt x="4695826" y="646119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207072" y="3245282"/>
              <a:ext cx="4497070" cy="6258560"/>
            </a:xfrm>
            <a:custGeom>
              <a:avLst/>
              <a:gdLst/>
              <a:ahLst/>
              <a:cxnLst/>
              <a:rect l="l" t="t" r="r" b="b"/>
              <a:pathLst>
                <a:path w="4497069" h="6258559">
                  <a:moveTo>
                    <a:pt x="4496709" y="6258208"/>
                  </a:moveTo>
                  <a:lnTo>
                    <a:pt x="0" y="6258208"/>
                  </a:lnTo>
                  <a:lnTo>
                    <a:pt x="0" y="6220919"/>
                  </a:lnTo>
                  <a:lnTo>
                    <a:pt x="4496709" y="6220919"/>
                  </a:lnTo>
                  <a:lnTo>
                    <a:pt x="4496709" y="6258208"/>
                  </a:lnTo>
                  <a:close/>
                </a:path>
                <a:path w="4497069" h="6258559">
                  <a:moveTo>
                    <a:pt x="545642" y="5825234"/>
                  </a:moveTo>
                  <a:lnTo>
                    <a:pt x="328754" y="5825234"/>
                  </a:lnTo>
                  <a:lnTo>
                    <a:pt x="328754" y="5787945"/>
                  </a:lnTo>
                  <a:lnTo>
                    <a:pt x="545642" y="5787945"/>
                  </a:lnTo>
                  <a:lnTo>
                    <a:pt x="545642" y="5825234"/>
                  </a:lnTo>
                  <a:close/>
                </a:path>
                <a:path w="4497069" h="6258559">
                  <a:moveTo>
                    <a:pt x="979344" y="5825234"/>
                  </a:moveTo>
                  <a:lnTo>
                    <a:pt x="762530" y="5825234"/>
                  </a:lnTo>
                  <a:lnTo>
                    <a:pt x="762530" y="5787945"/>
                  </a:lnTo>
                  <a:lnTo>
                    <a:pt x="979344" y="5787945"/>
                  </a:lnTo>
                  <a:lnTo>
                    <a:pt x="979344" y="5825234"/>
                  </a:lnTo>
                  <a:close/>
                </a:path>
                <a:path w="4497069" h="6258559">
                  <a:moveTo>
                    <a:pt x="1413120" y="5825234"/>
                  </a:moveTo>
                  <a:lnTo>
                    <a:pt x="1196232" y="5825234"/>
                  </a:lnTo>
                  <a:lnTo>
                    <a:pt x="1196232" y="5787945"/>
                  </a:lnTo>
                  <a:lnTo>
                    <a:pt x="1413120" y="5787945"/>
                  </a:lnTo>
                  <a:lnTo>
                    <a:pt x="1413120" y="5825234"/>
                  </a:lnTo>
                  <a:close/>
                </a:path>
                <a:path w="4497069" h="6258559">
                  <a:moveTo>
                    <a:pt x="1846895" y="5825234"/>
                  </a:moveTo>
                  <a:lnTo>
                    <a:pt x="1630008" y="5825234"/>
                  </a:lnTo>
                  <a:lnTo>
                    <a:pt x="1630008" y="5787945"/>
                  </a:lnTo>
                  <a:lnTo>
                    <a:pt x="1846895" y="5787945"/>
                  </a:lnTo>
                  <a:lnTo>
                    <a:pt x="1846895" y="5825234"/>
                  </a:lnTo>
                  <a:close/>
                </a:path>
                <a:path w="4497069" h="6258559">
                  <a:moveTo>
                    <a:pt x="2280671" y="5825234"/>
                  </a:moveTo>
                  <a:lnTo>
                    <a:pt x="2063783" y="5825234"/>
                  </a:lnTo>
                  <a:lnTo>
                    <a:pt x="2063783" y="5787945"/>
                  </a:lnTo>
                  <a:lnTo>
                    <a:pt x="2280671" y="5787945"/>
                  </a:lnTo>
                  <a:lnTo>
                    <a:pt x="2280671" y="5825234"/>
                  </a:lnTo>
                  <a:close/>
                </a:path>
                <a:path w="4497069" h="6258559">
                  <a:moveTo>
                    <a:pt x="2714373" y="5825234"/>
                  </a:moveTo>
                  <a:lnTo>
                    <a:pt x="2497486" y="5825234"/>
                  </a:lnTo>
                  <a:lnTo>
                    <a:pt x="2497486" y="5787945"/>
                  </a:lnTo>
                  <a:lnTo>
                    <a:pt x="2714373" y="5787945"/>
                  </a:lnTo>
                  <a:lnTo>
                    <a:pt x="2714373" y="5825234"/>
                  </a:lnTo>
                  <a:close/>
                </a:path>
                <a:path w="4497069" h="6258559">
                  <a:moveTo>
                    <a:pt x="3148149" y="5825234"/>
                  </a:moveTo>
                  <a:lnTo>
                    <a:pt x="2931261" y="5825234"/>
                  </a:lnTo>
                  <a:lnTo>
                    <a:pt x="2931261" y="5787945"/>
                  </a:lnTo>
                  <a:lnTo>
                    <a:pt x="3148149" y="5787945"/>
                  </a:lnTo>
                  <a:lnTo>
                    <a:pt x="3148149" y="5825234"/>
                  </a:lnTo>
                  <a:close/>
                </a:path>
                <a:path w="4497069" h="6258559">
                  <a:moveTo>
                    <a:pt x="3581924" y="5825234"/>
                  </a:moveTo>
                  <a:lnTo>
                    <a:pt x="3365036" y="5825234"/>
                  </a:lnTo>
                  <a:lnTo>
                    <a:pt x="3365036" y="5787945"/>
                  </a:lnTo>
                  <a:lnTo>
                    <a:pt x="3581924" y="5787945"/>
                  </a:lnTo>
                  <a:lnTo>
                    <a:pt x="3581924" y="5825234"/>
                  </a:lnTo>
                  <a:close/>
                </a:path>
                <a:path w="4497069" h="6258559">
                  <a:moveTo>
                    <a:pt x="4015700" y="5825234"/>
                  </a:moveTo>
                  <a:lnTo>
                    <a:pt x="3798812" y="5825234"/>
                  </a:lnTo>
                  <a:lnTo>
                    <a:pt x="3798812" y="5787945"/>
                  </a:lnTo>
                  <a:lnTo>
                    <a:pt x="4015700" y="5787945"/>
                  </a:lnTo>
                  <a:lnTo>
                    <a:pt x="4015700" y="5825234"/>
                  </a:lnTo>
                  <a:close/>
                </a:path>
                <a:path w="4497069" h="6258559">
                  <a:moveTo>
                    <a:pt x="4449402" y="5825234"/>
                  </a:moveTo>
                  <a:lnTo>
                    <a:pt x="4232515" y="5825234"/>
                  </a:lnTo>
                  <a:lnTo>
                    <a:pt x="4232515" y="5787945"/>
                  </a:lnTo>
                  <a:lnTo>
                    <a:pt x="4449402" y="5787945"/>
                  </a:lnTo>
                  <a:lnTo>
                    <a:pt x="4449402" y="5825234"/>
                  </a:lnTo>
                  <a:close/>
                </a:path>
                <a:path w="4497069" h="6258559">
                  <a:moveTo>
                    <a:pt x="111866" y="5825234"/>
                  </a:moveTo>
                  <a:lnTo>
                    <a:pt x="0" y="5825234"/>
                  </a:lnTo>
                  <a:lnTo>
                    <a:pt x="0" y="5787945"/>
                  </a:lnTo>
                  <a:lnTo>
                    <a:pt x="111866" y="5787945"/>
                  </a:lnTo>
                  <a:lnTo>
                    <a:pt x="111866" y="5825234"/>
                  </a:lnTo>
                  <a:close/>
                </a:path>
                <a:path w="4497069" h="6258559">
                  <a:moveTo>
                    <a:pt x="4496709" y="5392259"/>
                  </a:moveTo>
                  <a:lnTo>
                    <a:pt x="0" y="5392259"/>
                  </a:lnTo>
                  <a:lnTo>
                    <a:pt x="0" y="5354970"/>
                  </a:lnTo>
                  <a:lnTo>
                    <a:pt x="4496709" y="5354970"/>
                  </a:lnTo>
                  <a:lnTo>
                    <a:pt x="4496709" y="5392259"/>
                  </a:lnTo>
                  <a:close/>
                </a:path>
                <a:path w="4497069" h="6258559">
                  <a:moveTo>
                    <a:pt x="4496709" y="4959285"/>
                  </a:moveTo>
                  <a:lnTo>
                    <a:pt x="0" y="4959285"/>
                  </a:lnTo>
                  <a:lnTo>
                    <a:pt x="0" y="4921996"/>
                  </a:lnTo>
                  <a:lnTo>
                    <a:pt x="4496709" y="4921996"/>
                  </a:lnTo>
                  <a:lnTo>
                    <a:pt x="4496709" y="4959285"/>
                  </a:lnTo>
                  <a:close/>
                </a:path>
                <a:path w="4497069" h="6258559">
                  <a:moveTo>
                    <a:pt x="545642" y="4526311"/>
                  </a:moveTo>
                  <a:lnTo>
                    <a:pt x="328754" y="4526311"/>
                  </a:lnTo>
                  <a:lnTo>
                    <a:pt x="328754" y="4489022"/>
                  </a:lnTo>
                  <a:lnTo>
                    <a:pt x="545642" y="4489022"/>
                  </a:lnTo>
                  <a:lnTo>
                    <a:pt x="545642" y="4526311"/>
                  </a:lnTo>
                  <a:close/>
                </a:path>
                <a:path w="4497069" h="6258559">
                  <a:moveTo>
                    <a:pt x="979344" y="4526311"/>
                  </a:moveTo>
                  <a:lnTo>
                    <a:pt x="762530" y="4526311"/>
                  </a:lnTo>
                  <a:lnTo>
                    <a:pt x="762530" y="4489022"/>
                  </a:lnTo>
                  <a:lnTo>
                    <a:pt x="979344" y="4489022"/>
                  </a:lnTo>
                  <a:lnTo>
                    <a:pt x="979344" y="4526311"/>
                  </a:lnTo>
                  <a:close/>
                </a:path>
                <a:path w="4497069" h="6258559">
                  <a:moveTo>
                    <a:pt x="1413120" y="4526311"/>
                  </a:moveTo>
                  <a:lnTo>
                    <a:pt x="1196232" y="4526311"/>
                  </a:lnTo>
                  <a:lnTo>
                    <a:pt x="1196232" y="4489022"/>
                  </a:lnTo>
                  <a:lnTo>
                    <a:pt x="1413120" y="4489022"/>
                  </a:lnTo>
                  <a:lnTo>
                    <a:pt x="1413120" y="4526311"/>
                  </a:lnTo>
                  <a:close/>
                </a:path>
                <a:path w="4497069" h="6258559">
                  <a:moveTo>
                    <a:pt x="1846895" y="4526311"/>
                  </a:moveTo>
                  <a:lnTo>
                    <a:pt x="1630008" y="4526311"/>
                  </a:lnTo>
                  <a:lnTo>
                    <a:pt x="1630008" y="4489022"/>
                  </a:lnTo>
                  <a:lnTo>
                    <a:pt x="1846895" y="4489022"/>
                  </a:lnTo>
                  <a:lnTo>
                    <a:pt x="1846895" y="4526311"/>
                  </a:lnTo>
                  <a:close/>
                </a:path>
                <a:path w="4497069" h="6258559">
                  <a:moveTo>
                    <a:pt x="2280671" y="4526311"/>
                  </a:moveTo>
                  <a:lnTo>
                    <a:pt x="2063783" y="4526311"/>
                  </a:lnTo>
                  <a:lnTo>
                    <a:pt x="2063783" y="4489022"/>
                  </a:lnTo>
                  <a:lnTo>
                    <a:pt x="2280671" y="4489022"/>
                  </a:lnTo>
                  <a:lnTo>
                    <a:pt x="2280671" y="4526311"/>
                  </a:lnTo>
                  <a:close/>
                </a:path>
                <a:path w="4497069" h="6258559">
                  <a:moveTo>
                    <a:pt x="2714373" y="4526311"/>
                  </a:moveTo>
                  <a:lnTo>
                    <a:pt x="2497486" y="4526311"/>
                  </a:lnTo>
                  <a:lnTo>
                    <a:pt x="2497486" y="4489022"/>
                  </a:lnTo>
                  <a:lnTo>
                    <a:pt x="2714373" y="4489022"/>
                  </a:lnTo>
                  <a:lnTo>
                    <a:pt x="2714373" y="4526311"/>
                  </a:lnTo>
                  <a:close/>
                </a:path>
                <a:path w="4497069" h="6258559">
                  <a:moveTo>
                    <a:pt x="3148149" y="4526311"/>
                  </a:moveTo>
                  <a:lnTo>
                    <a:pt x="2931261" y="4526311"/>
                  </a:lnTo>
                  <a:lnTo>
                    <a:pt x="2931261" y="4489022"/>
                  </a:lnTo>
                  <a:lnTo>
                    <a:pt x="3148149" y="4489022"/>
                  </a:lnTo>
                  <a:lnTo>
                    <a:pt x="3148149" y="4526311"/>
                  </a:lnTo>
                  <a:close/>
                </a:path>
                <a:path w="4497069" h="6258559">
                  <a:moveTo>
                    <a:pt x="3581924" y="4526311"/>
                  </a:moveTo>
                  <a:lnTo>
                    <a:pt x="3365036" y="4526311"/>
                  </a:lnTo>
                  <a:lnTo>
                    <a:pt x="3365036" y="4489022"/>
                  </a:lnTo>
                  <a:lnTo>
                    <a:pt x="3581924" y="4489022"/>
                  </a:lnTo>
                  <a:lnTo>
                    <a:pt x="3581924" y="4526311"/>
                  </a:lnTo>
                  <a:close/>
                </a:path>
                <a:path w="4497069" h="6258559">
                  <a:moveTo>
                    <a:pt x="4015700" y="4526311"/>
                  </a:moveTo>
                  <a:lnTo>
                    <a:pt x="3798812" y="4526311"/>
                  </a:lnTo>
                  <a:lnTo>
                    <a:pt x="3798812" y="4489022"/>
                  </a:lnTo>
                  <a:lnTo>
                    <a:pt x="4015700" y="4489022"/>
                  </a:lnTo>
                  <a:lnTo>
                    <a:pt x="4015700" y="4526311"/>
                  </a:lnTo>
                  <a:close/>
                </a:path>
                <a:path w="4497069" h="6258559">
                  <a:moveTo>
                    <a:pt x="4449402" y="4526311"/>
                  </a:moveTo>
                  <a:lnTo>
                    <a:pt x="4232515" y="4526311"/>
                  </a:lnTo>
                  <a:lnTo>
                    <a:pt x="4232515" y="4489022"/>
                  </a:lnTo>
                  <a:lnTo>
                    <a:pt x="4449402" y="4489022"/>
                  </a:lnTo>
                  <a:lnTo>
                    <a:pt x="4449402" y="4526311"/>
                  </a:lnTo>
                  <a:close/>
                </a:path>
                <a:path w="4497069" h="6258559">
                  <a:moveTo>
                    <a:pt x="111866" y="4526311"/>
                  </a:moveTo>
                  <a:lnTo>
                    <a:pt x="0" y="4526311"/>
                  </a:lnTo>
                  <a:lnTo>
                    <a:pt x="0" y="4489022"/>
                  </a:lnTo>
                  <a:lnTo>
                    <a:pt x="111866" y="4489022"/>
                  </a:lnTo>
                  <a:lnTo>
                    <a:pt x="111866" y="4526311"/>
                  </a:lnTo>
                  <a:close/>
                </a:path>
                <a:path w="4497069" h="6258559">
                  <a:moveTo>
                    <a:pt x="4496709" y="4093409"/>
                  </a:moveTo>
                  <a:lnTo>
                    <a:pt x="0" y="4093409"/>
                  </a:lnTo>
                  <a:lnTo>
                    <a:pt x="0" y="4056120"/>
                  </a:lnTo>
                  <a:lnTo>
                    <a:pt x="4496709" y="4056120"/>
                  </a:lnTo>
                  <a:lnTo>
                    <a:pt x="4496709" y="4093409"/>
                  </a:lnTo>
                  <a:close/>
                </a:path>
                <a:path w="4497069" h="6258559">
                  <a:moveTo>
                    <a:pt x="4496709" y="3660435"/>
                  </a:moveTo>
                  <a:lnTo>
                    <a:pt x="0" y="3660435"/>
                  </a:lnTo>
                  <a:lnTo>
                    <a:pt x="0" y="3623146"/>
                  </a:lnTo>
                  <a:lnTo>
                    <a:pt x="4496709" y="3623146"/>
                  </a:lnTo>
                  <a:lnTo>
                    <a:pt x="4496709" y="3660435"/>
                  </a:lnTo>
                  <a:close/>
                </a:path>
                <a:path w="4497069" h="6258559">
                  <a:moveTo>
                    <a:pt x="545642" y="3227461"/>
                  </a:moveTo>
                  <a:lnTo>
                    <a:pt x="328754" y="3227461"/>
                  </a:lnTo>
                  <a:lnTo>
                    <a:pt x="328754" y="3190172"/>
                  </a:lnTo>
                  <a:lnTo>
                    <a:pt x="545642" y="3190172"/>
                  </a:lnTo>
                  <a:lnTo>
                    <a:pt x="545642" y="3227461"/>
                  </a:lnTo>
                  <a:close/>
                </a:path>
                <a:path w="4497069" h="6258559">
                  <a:moveTo>
                    <a:pt x="979344" y="3227461"/>
                  </a:moveTo>
                  <a:lnTo>
                    <a:pt x="762530" y="3227461"/>
                  </a:lnTo>
                  <a:lnTo>
                    <a:pt x="762530" y="3190172"/>
                  </a:lnTo>
                  <a:lnTo>
                    <a:pt x="979344" y="3190172"/>
                  </a:lnTo>
                  <a:lnTo>
                    <a:pt x="979344" y="3227461"/>
                  </a:lnTo>
                  <a:close/>
                </a:path>
                <a:path w="4497069" h="6258559">
                  <a:moveTo>
                    <a:pt x="1413120" y="3227461"/>
                  </a:moveTo>
                  <a:lnTo>
                    <a:pt x="1196232" y="3227461"/>
                  </a:lnTo>
                  <a:lnTo>
                    <a:pt x="1196232" y="3190172"/>
                  </a:lnTo>
                  <a:lnTo>
                    <a:pt x="1413120" y="3190172"/>
                  </a:lnTo>
                  <a:lnTo>
                    <a:pt x="1413120" y="3227461"/>
                  </a:lnTo>
                  <a:close/>
                </a:path>
                <a:path w="4497069" h="6258559">
                  <a:moveTo>
                    <a:pt x="1846895" y="3227461"/>
                  </a:moveTo>
                  <a:lnTo>
                    <a:pt x="1630008" y="3227461"/>
                  </a:lnTo>
                  <a:lnTo>
                    <a:pt x="1630008" y="3190172"/>
                  </a:lnTo>
                  <a:lnTo>
                    <a:pt x="1846895" y="3190172"/>
                  </a:lnTo>
                  <a:lnTo>
                    <a:pt x="1846895" y="3227461"/>
                  </a:lnTo>
                  <a:close/>
                </a:path>
                <a:path w="4497069" h="6258559">
                  <a:moveTo>
                    <a:pt x="2280671" y="3227461"/>
                  </a:moveTo>
                  <a:lnTo>
                    <a:pt x="2063783" y="3227461"/>
                  </a:lnTo>
                  <a:lnTo>
                    <a:pt x="2063783" y="3190172"/>
                  </a:lnTo>
                  <a:lnTo>
                    <a:pt x="2280671" y="3190172"/>
                  </a:lnTo>
                  <a:lnTo>
                    <a:pt x="2280671" y="3227461"/>
                  </a:lnTo>
                  <a:close/>
                </a:path>
                <a:path w="4497069" h="6258559">
                  <a:moveTo>
                    <a:pt x="2714373" y="3227461"/>
                  </a:moveTo>
                  <a:lnTo>
                    <a:pt x="2497486" y="3227461"/>
                  </a:lnTo>
                  <a:lnTo>
                    <a:pt x="2497486" y="3190172"/>
                  </a:lnTo>
                  <a:lnTo>
                    <a:pt x="2714373" y="3190172"/>
                  </a:lnTo>
                  <a:lnTo>
                    <a:pt x="2714373" y="3227461"/>
                  </a:lnTo>
                  <a:close/>
                </a:path>
                <a:path w="4497069" h="6258559">
                  <a:moveTo>
                    <a:pt x="3148149" y="3227461"/>
                  </a:moveTo>
                  <a:lnTo>
                    <a:pt x="2931261" y="3227461"/>
                  </a:lnTo>
                  <a:lnTo>
                    <a:pt x="2931261" y="3190172"/>
                  </a:lnTo>
                  <a:lnTo>
                    <a:pt x="3148149" y="3190172"/>
                  </a:lnTo>
                  <a:lnTo>
                    <a:pt x="3148149" y="3227461"/>
                  </a:lnTo>
                  <a:close/>
                </a:path>
                <a:path w="4497069" h="6258559">
                  <a:moveTo>
                    <a:pt x="3581924" y="3227461"/>
                  </a:moveTo>
                  <a:lnTo>
                    <a:pt x="3365036" y="3227461"/>
                  </a:lnTo>
                  <a:lnTo>
                    <a:pt x="3365036" y="3190172"/>
                  </a:lnTo>
                  <a:lnTo>
                    <a:pt x="3581924" y="3190172"/>
                  </a:lnTo>
                  <a:lnTo>
                    <a:pt x="3581924" y="3227461"/>
                  </a:lnTo>
                  <a:close/>
                </a:path>
                <a:path w="4497069" h="6258559">
                  <a:moveTo>
                    <a:pt x="4015700" y="3227461"/>
                  </a:moveTo>
                  <a:lnTo>
                    <a:pt x="3798812" y="3227461"/>
                  </a:lnTo>
                  <a:lnTo>
                    <a:pt x="3798812" y="3190172"/>
                  </a:lnTo>
                  <a:lnTo>
                    <a:pt x="4015700" y="3190172"/>
                  </a:lnTo>
                  <a:lnTo>
                    <a:pt x="4015700" y="3227461"/>
                  </a:lnTo>
                  <a:close/>
                </a:path>
                <a:path w="4497069" h="6258559">
                  <a:moveTo>
                    <a:pt x="4449402" y="3227461"/>
                  </a:moveTo>
                  <a:lnTo>
                    <a:pt x="4232515" y="3227461"/>
                  </a:lnTo>
                  <a:lnTo>
                    <a:pt x="4232515" y="3190172"/>
                  </a:lnTo>
                  <a:lnTo>
                    <a:pt x="4449402" y="3190172"/>
                  </a:lnTo>
                  <a:lnTo>
                    <a:pt x="4449402" y="3227461"/>
                  </a:lnTo>
                  <a:close/>
                </a:path>
                <a:path w="4497069" h="6258559">
                  <a:moveTo>
                    <a:pt x="111866" y="3227461"/>
                  </a:moveTo>
                  <a:lnTo>
                    <a:pt x="0" y="3227461"/>
                  </a:lnTo>
                  <a:lnTo>
                    <a:pt x="0" y="3190172"/>
                  </a:lnTo>
                  <a:lnTo>
                    <a:pt x="111866" y="3190172"/>
                  </a:lnTo>
                  <a:lnTo>
                    <a:pt x="111866" y="3227461"/>
                  </a:lnTo>
                  <a:close/>
                </a:path>
                <a:path w="4497069" h="6258559">
                  <a:moveTo>
                    <a:pt x="4496709" y="2794486"/>
                  </a:moveTo>
                  <a:lnTo>
                    <a:pt x="0" y="2794486"/>
                  </a:lnTo>
                  <a:lnTo>
                    <a:pt x="0" y="2757197"/>
                  </a:lnTo>
                  <a:lnTo>
                    <a:pt x="4496709" y="2757197"/>
                  </a:lnTo>
                  <a:lnTo>
                    <a:pt x="4496709" y="2794486"/>
                  </a:lnTo>
                  <a:close/>
                </a:path>
                <a:path w="4497069" h="6258559">
                  <a:moveTo>
                    <a:pt x="4496709" y="2361512"/>
                  </a:moveTo>
                  <a:lnTo>
                    <a:pt x="0" y="2361512"/>
                  </a:lnTo>
                  <a:lnTo>
                    <a:pt x="0" y="2324223"/>
                  </a:lnTo>
                  <a:lnTo>
                    <a:pt x="4496709" y="2324223"/>
                  </a:lnTo>
                  <a:lnTo>
                    <a:pt x="4496709" y="2361512"/>
                  </a:lnTo>
                  <a:close/>
                </a:path>
                <a:path w="4497069" h="6258559">
                  <a:moveTo>
                    <a:pt x="545642" y="1928538"/>
                  </a:moveTo>
                  <a:lnTo>
                    <a:pt x="328754" y="1928538"/>
                  </a:lnTo>
                  <a:lnTo>
                    <a:pt x="328754" y="1891249"/>
                  </a:lnTo>
                  <a:lnTo>
                    <a:pt x="545642" y="1891249"/>
                  </a:lnTo>
                  <a:lnTo>
                    <a:pt x="545642" y="1928538"/>
                  </a:lnTo>
                  <a:close/>
                </a:path>
                <a:path w="4497069" h="6258559">
                  <a:moveTo>
                    <a:pt x="979344" y="1928538"/>
                  </a:moveTo>
                  <a:lnTo>
                    <a:pt x="762530" y="1928538"/>
                  </a:lnTo>
                  <a:lnTo>
                    <a:pt x="762530" y="1891249"/>
                  </a:lnTo>
                  <a:lnTo>
                    <a:pt x="979344" y="1891249"/>
                  </a:lnTo>
                  <a:lnTo>
                    <a:pt x="979344" y="1928538"/>
                  </a:lnTo>
                  <a:close/>
                </a:path>
                <a:path w="4497069" h="6258559">
                  <a:moveTo>
                    <a:pt x="1413120" y="1928538"/>
                  </a:moveTo>
                  <a:lnTo>
                    <a:pt x="1196232" y="1928538"/>
                  </a:lnTo>
                  <a:lnTo>
                    <a:pt x="1196232" y="1891249"/>
                  </a:lnTo>
                  <a:lnTo>
                    <a:pt x="1413120" y="1891249"/>
                  </a:lnTo>
                  <a:lnTo>
                    <a:pt x="1413120" y="1928538"/>
                  </a:lnTo>
                  <a:close/>
                </a:path>
                <a:path w="4497069" h="6258559">
                  <a:moveTo>
                    <a:pt x="1846895" y="1928538"/>
                  </a:moveTo>
                  <a:lnTo>
                    <a:pt x="1630008" y="1928538"/>
                  </a:lnTo>
                  <a:lnTo>
                    <a:pt x="1630008" y="1891249"/>
                  </a:lnTo>
                  <a:lnTo>
                    <a:pt x="1846895" y="1891249"/>
                  </a:lnTo>
                  <a:lnTo>
                    <a:pt x="1846895" y="1928538"/>
                  </a:lnTo>
                  <a:close/>
                </a:path>
                <a:path w="4497069" h="6258559">
                  <a:moveTo>
                    <a:pt x="2280671" y="1928538"/>
                  </a:moveTo>
                  <a:lnTo>
                    <a:pt x="2063783" y="1928538"/>
                  </a:lnTo>
                  <a:lnTo>
                    <a:pt x="2063783" y="1891249"/>
                  </a:lnTo>
                  <a:lnTo>
                    <a:pt x="2280671" y="1891249"/>
                  </a:lnTo>
                  <a:lnTo>
                    <a:pt x="2280671" y="1928538"/>
                  </a:lnTo>
                  <a:close/>
                </a:path>
                <a:path w="4497069" h="6258559">
                  <a:moveTo>
                    <a:pt x="2714373" y="1928538"/>
                  </a:moveTo>
                  <a:lnTo>
                    <a:pt x="2497486" y="1928538"/>
                  </a:lnTo>
                  <a:lnTo>
                    <a:pt x="2497486" y="1891249"/>
                  </a:lnTo>
                  <a:lnTo>
                    <a:pt x="2714373" y="1891249"/>
                  </a:lnTo>
                  <a:lnTo>
                    <a:pt x="2714373" y="1928538"/>
                  </a:lnTo>
                  <a:close/>
                </a:path>
                <a:path w="4497069" h="6258559">
                  <a:moveTo>
                    <a:pt x="3148149" y="1928538"/>
                  </a:moveTo>
                  <a:lnTo>
                    <a:pt x="2931261" y="1928538"/>
                  </a:lnTo>
                  <a:lnTo>
                    <a:pt x="2931261" y="1891249"/>
                  </a:lnTo>
                  <a:lnTo>
                    <a:pt x="3148149" y="1891249"/>
                  </a:lnTo>
                  <a:lnTo>
                    <a:pt x="3148149" y="1928538"/>
                  </a:lnTo>
                  <a:close/>
                </a:path>
                <a:path w="4497069" h="6258559">
                  <a:moveTo>
                    <a:pt x="3581924" y="1928538"/>
                  </a:moveTo>
                  <a:lnTo>
                    <a:pt x="3365036" y="1928538"/>
                  </a:lnTo>
                  <a:lnTo>
                    <a:pt x="3365036" y="1891249"/>
                  </a:lnTo>
                  <a:lnTo>
                    <a:pt x="3581924" y="1891249"/>
                  </a:lnTo>
                  <a:lnTo>
                    <a:pt x="3581924" y="1928538"/>
                  </a:lnTo>
                  <a:close/>
                </a:path>
                <a:path w="4497069" h="6258559">
                  <a:moveTo>
                    <a:pt x="4015700" y="1928538"/>
                  </a:moveTo>
                  <a:lnTo>
                    <a:pt x="3798812" y="1928538"/>
                  </a:lnTo>
                  <a:lnTo>
                    <a:pt x="3798812" y="1891249"/>
                  </a:lnTo>
                  <a:lnTo>
                    <a:pt x="4015700" y="1891249"/>
                  </a:lnTo>
                  <a:lnTo>
                    <a:pt x="4015700" y="1928538"/>
                  </a:lnTo>
                  <a:close/>
                </a:path>
                <a:path w="4497069" h="6258559">
                  <a:moveTo>
                    <a:pt x="4449402" y="1928538"/>
                  </a:moveTo>
                  <a:lnTo>
                    <a:pt x="4232515" y="1928538"/>
                  </a:lnTo>
                  <a:lnTo>
                    <a:pt x="4232515" y="1891249"/>
                  </a:lnTo>
                  <a:lnTo>
                    <a:pt x="4449402" y="1891249"/>
                  </a:lnTo>
                  <a:lnTo>
                    <a:pt x="4449402" y="1928538"/>
                  </a:lnTo>
                  <a:close/>
                </a:path>
                <a:path w="4497069" h="6258559">
                  <a:moveTo>
                    <a:pt x="111866" y="1928538"/>
                  </a:moveTo>
                  <a:lnTo>
                    <a:pt x="0" y="1928538"/>
                  </a:lnTo>
                  <a:lnTo>
                    <a:pt x="0" y="1891249"/>
                  </a:lnTo>
                  <a:lnTo>
                    <a:pt x="111866" y="1891249"/>
                  </a:lnTo>
                  <a:lnTo>
                    <a:pt x="111866" y="1928538"/>
                  </a:lnTo>
                  <a:close/>
                </a:path>
                <a:path w="4497069" h="6258559">
                  <a:moveTo>
                    <a:pt x="4496709" y="1495636"/>
                  </a:moveTo>
                  <a:lnTo>
                    <a:pt x="0" y="1495636"/>
                  </a:lnTo>
                  <a:lnTo>
                    <a:pt x="0" y="1458347"/>
                  </a:lnTo>
                  <a:lnTo>
                    <a:pt x="4496709" y="1458347"/>
                  </a:lnTo>
                  <a:lnTo>
                    <a:pt x="4496709" y="1495636"/>
                  </a:lnTo>
                  <a:close/>
                </a:path>
                <a:path w="4497069" h="6258559">
                  <a:moveTo>
                    <a:pt x="3069055" y="279011"/>
                  </a:moveTo>
                  <a:lnTo>
                    <a:pt x="2922230" y="147772"/>
                  </a:lnTo>
                  <a:lnTo>
                    <a:pt x="3180631" y="104365"/>
                  </a:lnTo>
                  <a:lnTo>
                    <a:pt x="3110277" y="201374"/>
                  </a:lnTo>
                  <a:lnTo>
                    <a:pt x="3061772" y="237789"/>
                  </a:lnTo>
                  <a:lnTo>
                    <a:pt x="3069055" y="279011"/>
                  </a:lnTo>
                  <a:close/>
                </a:path>
                <a:path w="4497069" h="6258559">
                  <a:moveTo>
                    <a:pt x="1215386" y="322709"/>
                  </a:moveTo>
                  <a:lnTo>
                    <a:pt x="1135565" y="322709"/>
                  </a:lnTo>
                  <a:lnTo>
                    <a:pt x="1059239" y="152870"/>
                  </a:lnTo>
                  <a:lnTo>
                    <a:pt x="1259084" y="152870"/>
                  </a:lnTo>
                  <a:lnTo>
                    <a:pt x="1255329" y="161741"/>
                  </a:lnTo>
                  <a:lnTo>
                    <a:pt x="1245429" y="183804"/>
                  </a:lnTo>
                  <a:lnTo>
                    <a:pt x="1231432" y="212231"/>
                  </a:lnTo>
                  <a:lnTo>
                    <a:pt x="1215386" y="240193"/>
                  </a:lnTo>
                  <a:lnTo>
                    <a:pt x="1210334" y="262090"/>
                  </a:lnTo>
                  <a:lnTo>
                    <a:pt x="1220521" y="277172"/>
                  </a:lnTo>
                  <a:lnTo>
                    <a:pt x="1234805" y="285891"/>
                  </a:lnTo>
                  <a:lnTo>
                    <a:pt x="1242042" y="288698"/>
                  </a:lnTo>
                  <a:lnTo>
                    <a:pt x="1215386" y="322709"/>
                  </a:lnTo>
                  <a:close/>
                </a:path>
                <a:path w="4497069" h="6258559">
                  <a:moveTo>
                    <a:pt x="2477020" y="366334"/>
                  </a:moveTo>
                  <a:lnTo>
                    <a:pt x="2307181" y="342082"/>
                  </a:lnTo>
                  <a:lnTo>
                    <a:pt x="2408851" y="160808"/>
                  </a:lnTo>
                  <a:lnTo>
                    <a:pt x="2559537" y="184405"/>
                  </a:lnTo>
                  <a:lnTo>
                    <a:pt x="2477020" y="366334"/>
                  </a:lnTo>
                  <a:close/>
                </a:path>
                <a:path w="4497069" h="6258559">
                  <a:moveTo>
                    <a:pt x="465092" y="321981"/>
                  </a:moveTo>
                  <a:lnTo>
                    <a:pt x="229997" y="202467"/>
                  </a:lnTo>
                  <a:lnTo>
                    <a:pt x="417170" y="189212"/>
                  </a:lnTo>
                  <a:lnTo>
                    <a:pt x="608858" y="36414"/>
                  </a:lnTo>
                  <a:lnTo>
                    <a:pt x="611923" y="42669"/>
                  </a:lnTo>
                  <a:lnTo>
                    <a:pt x="618845" y="62797"/>
                  </a:lnTo>
                  <a:lnTo>
                    <a:pt x="626218" y="98848"/>
                  </a:lnTo>
                  <a:lnTo>
                    <a:pt x="630634" y="152870"/>
                  </a:lnTo>
                  <a:lnTo>
                    <a:pt x="626001" y="200439"/>
                  </a:lnTo>
                  <a:lnTo>
                    <a:pt x="613392" y="222295"/>
                  </a:lnTo>
                  <a:lnTo>
                    <a:pt x="600755" y="228030"/>
                  </a:lnTo>
                  <a:lnTo>
                    <a:pt x="594292" y="228030"/>
                  </a:lnTo>
                  <a:lnTo>
                    <a:pt x="544824" y="242925"/>
                  </a:lnTo>
                  <a:lnTo>
                    <a:pt x="506887" y="269571"/>
                  </a:lnTo>
                  <a:lnTo>
                    <a:pt x="480353" y="298934"/>
                  </a:lnTo>
                  <a:lnTo>
                    <a:pt x="465092" y="321981"/>
                  </a:lnTo>
                  <a:close/>
                </a:path>
                <a:path w="4497069" h="6258559">
                  <a:moveTo>
                    <a:pt x="600319" y="228228"/>
                  </a:moveTo>
                  <a:lnTo>
                    <a:pt x="594292" y="228030"/>
                  </a:lnTo>
                  <a:lnTo>
                    <a:pt x="600755" y="228030"/>
                  </a:lnTo>
                  <a:lnTo>
                    <a:pt x="600319" y="228228"/>
                  </a:lnTo>
                  <a:close/>
                </a:path>
                <a:path w="4497069" h="6258559">
                  <a:moveTo>
                    <a:pt x="1854979" y="176030"/>
                  </a:moveTo>
                  <a:lnTo>
                    <a:pt x="1856072" y="62925"/>
                  </a:lnTo>
                  <a:lnTo>
                    <a:pt x="2037856" y="0"/>
                  </a:lnTo>
                  <a:lnTo>
                    <a:pt x="2035467" y="11296"/>
                  </a:lnTo>
                  <a:lnTo>
                    <a:pt x="2022524" y="67564"/>
                  </a:lnTo>
                  <a:lnTo>
                    <a:pt x="2006930" y="102524"/>
                  </a:lnTo>
                  <a:lnTo>
                    <a:pt x="1977188" y="118931"/>
                  </a:lnTo>
                  <a:lnTo>
                    <a:pt x="1974161" y="138552"/>
                  </a:lnTo>
                  <a:lnTo>
                    <a:pt x="1967502" y="148627"/>
                  </a:lnTo>
                  <a:lnTo>
                    <a:pt x="1960842" y="152339"/>
                  </a:lnTo>
                  <a:lnTo>
                    <a:pt x="1957815" y="152870"/>
                  </a:lnTo>
                  <a:lnTo>
                    <a:pt x="1936932" y="157035"/>
                  </a:lnTo>
                  <a:lnTo>
                    <a:pt x="1921737" y="166198"/>
                  </a:lnTo>
                  <a:lnTo>
                    <a:pt x="1912728" y="175091"/>
                  </a:lnTo>
                  <a:lnTo>
                    <a:pt x="1868077" y="175091"/>
                  </a:lnTo>
                  <a:lnTo>
                    <a:pt x="1854979" y="176030"/>
                  </a:lnTo>
                  <a:close/>
                </a:path>
                <a:path w="4497069" h="6258559">
                  <a:moveTo>
                    <a:pt x="1909311" y="179525"/>
                  </a:moveTo>
                  <a:lnTo>
                    <a:pt x="1895229" y="176736"/>
                  </a:lnTo>
                  <a:lnTo>
                    <a:pt x="1881490" y="175292"/>
                  </a:lnTo>
                  <a:lnTo>
                    <a:pt x="1868077" y="175091"/>
                  </a:lnTo>
                  <a:lnTo>
                    <a:pt x="1912728" y="175091"/>
                  </a:lnTo>
                  <a:lnTo>
                    <a:pt x="1912455" y="175360"/>
                  </a:lnTo>
                  <a:lnTo>
                    <a:pt x="1909311" y="179525"/>
                  </a:lnTo>
                  <a:close/>
                </a:path>
                <a:path w="4497069" h="6258559">
                  <a:moveTo>
                    <a:pt x="3595543" y="378497"/>
                  </a:moveTo>
                  <a:lnTo>
                    <a:pt x="3510624" y="332396"/>
                  </a:lnTo>
                  <a:lnTo>
                    <a:pt x="3650530" y="169839"/>
                  </a:lnTo>
                  <a:lnTo>
                    <a:pt x="3760503" y="213537"/>
                  </a:lnTo>
                  <a:lnTo>
                    <a:pt x="3595543" y="37849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043963" y="3483270"/>
              <a:ext cx="2939415" cy="895350"/>
            </a:xfrm>
            <a:custGeom>
              <a:avLst/>
              <a:gdLst/>
              <a:ahLst/>
              <a:cxnLst/>
              <a:rect l="l" t="t" r="r" b="b"/>
              <a:pathLst>
                <a:path w="2939415" h="895350">
                  <a:moveTo>
                    <a:pt x="2715403" y="895199"/>
                  </a:moveTo>
                  <a:lnTo>
                    <a:pt x="223799" y="895199"/>
                  </a:lnTo>
                  <a:lnTo>
                    <a:pt x="178696" y="890652"/>
                  </a:lnTo>
                  <a:lnTo>
                    <a:pt x="136686" y="877612"/>
                  </a:lnTo>
                  <a:lnTo>
                    <a:pt x="98671" y="856977"/>
                  </a:lnTo>
                  <a:lnTo>
                    <a:pt x="65549" y="829649"/>
                  </a:lnTo>
                  <a:lnTo>
                    <a:pt x="38221" y="796528"/>
                  </a:lnTo>
                  <a:lnTo>
                    <a:pt x="17587" y="758512"/>
                  </a:lnTo>
                  <a:lnTo>
                    <a:pt x="4546" y="716503"/>
                  </a:lnTo>
                  <a:lnTo>
                    <a:pt x="0" y="671399"/>
                  </a:lnTo>
                  <a:lnTo>
                    <a:pt x="0" y="223799"/>
                  </a:lnTo>
                  <a:lnTo>
                    <a:pt x="4546" y="178696"/>
                  </a:lnTo>
                  <a:lnTo>
                    <a:pt x="17587" y="136686"/>
                  </a:lnTo>
                  <a:lnTo>
                    <a:pt x="38221" y="98671"/>
                  </a:lnTo>
                  <a:lnTo>
                    <a:pt x="65549" y="65549"/>
                  </a:lnTo>
                  <a:lnTo>
                    <a:pt x="98671" y="38221"/>
                  </a:lnTo>
                  <a:lnTo>
                    <a:pt x="136686" y="17587"/>
                  </a:lnTo>
                  <a:lnTo>
                    <a:pt x="178696" y="4546"/>
                  </a:lnTo>
                  <a:lnTo>
                    <a:pt x="223799" y="0"/>
                  </a:lnTo>
                  <a:lnTo>
                    <a:pt x="2715403" y="0"/>
                  </a:lnTo>
                  <a:lnTo>
                    <a:pt x="2759268" y="4339"/>
                  </a:lnTo>
                  <a:lnTo>
                    <a:pt x="2801047" y="17035"/>
                  </a:lnTo>
                  <a:lnTo>
                    <a:pt x="2839567" y="37601"/>
                  </a:lnTo>
                  <a:lnTo>
                    <a:pt x="2873653" y="65549"/>
                  </a:lnTo>
                  <a:lnTo>
                    <a:pt x="2901602" y="99635"/>
                  </a:lnTo>
                  <a:lnTo>
                    <a:pt x="2922167" y="138155"/>
                  </a:lnTo>
                  <a:lnTo>
                    <a:pt x="2934863" y="179934"/>
                  </a:lnTo>
                  <a:lnTo>
                    <a:pt x="2939202" y="223799"/>
                  </a:lnTo>
                  <a:lnTo>
                    <a:pt x="2939202" y="671399"/>
                  </a:lnTo>
                  <a:lnTo>
                    <a:pt x="2934863" y="715264"/>
                  </a:lnTo>
                  <a:lnTo>
                    <a:pt x="2922167" y="757044"/>
                  </a:lnTo>
                  <a:lnTo>
                    <a:pt x="2901602" y="795563"/>
                  </a:lnTo>
                  <a:lnTo>
                    <a:pt x="2873653" y="829649"/>
                  </a:lnTo>
                  <a:lnTo>
                    <a:pt x="2839567" y="857598"/>
                  </a:lnTo>
                  <a:lnTo>
                    <a:pt x="2801047" y="878163"/>
                  </a:lnTo>
                  <a:lnTo>
                    <a:pt x="2759268" y="890859"/>
                  </a:lnTo>
                  <a:lnTo>
                    <a:pt x="2715403" y="895199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065505" y="2936391"/>
            <a:ext cx="4924425" cy="6775450"/>
            <a:chOff x="2065505" y="2936391"/>
            <a:chExt cx="4924425" cy="6775450"/>
          </a:xfrm>
        </p:grpSpPr>
        <p:sp>
          <p:nvSpPr>
            <p:cNvPr id="7" name="object 7"/>
            <p:cNvSpPr/>
            <p:nvPr/>
          </p:nvSpPr>
          <p:spPr>
            <a:xfrm>
              <a:off x="2065505" y="2936391"/>
              <a:ext cx="4924425" cy="6775450"/>
            </a:xfrm>
            <a:custGeom>
              <a:avLst/>
              <a:gdLst/>
              <a:ahLst/>
              <a:cxnLst/>
              <a:rect l="l" t="t" r="r" b="b"/>
              <a:pathLst>
                <a:path w="4924425" h="6775450">
                  <a:moveTo>
                    <a:pt x="1957507" y="641463"/>
                  </a:moveTo>
                  <a:lnTo>
                    <a:pt x="1586335" y="641463"/>
                  </a:lnTo>
                  <a:lnTo>
                    <a:pt x="1586335" y="366059"/>
                  </a:lnTo>
                  <a:lnTo>
                    <a:pt x="1629526" y="297456"/>
                  </a:lnTo>
                  <a:lnTo>
                    <a:pt x="1647307" y="213515"/>
                  </a:lnTo>
                  <a:lnTo>
                    <a:pt x="1705837" y="160175"/>
                  </a:lnTo>
                  <a:lnTo>
                    <a:pt x="1881197" y="160175"/>
                  </a:lnTo>
                  <a:lnTo>
                    <a:pt x="2343866" y="0"/>
                  </a:lnTo>
                  <a:lnTo>
                    <a:pt x="2335290" y="39404"/>
                  </a:lnTo>
                  <a:lnTo>
                    <a:pt x="2321049" y="94090"/>
                  </a:lnTo>
                  <a:lnTo>
                    <a:pt x="2285593" y="122699"/>
                  </a:lnTo>
                  <a:lnTo>
                    <a:pt x="2280299" y="124614"/>
                  </a:lnTo>
                  <a:lnTo>
                    <a:pt x="2277128" y="145172"/>
                  </a:lnTo>
                  <a:lnTo>
                    <a:pt x="2270150" y="155729"/>
                  </a:lnTo>
                  <a:lnTo>
                    <a:pt x="2263173" y="159619"/>
                  </a:lnTo>
                  <a:lnTo>
                    <a:pt x="2260001" y="160175"/>
                  </a:lnTo>
                  <a:lnTo>
                    <a:pt x="2238120" y="164538"/>
                  </a:lnTo>
                  <a:lnTo>
                    <a:pt x="2222199" y="174139"/>
                  </a:lnTo>
                  <a:lnTo>
                    <a:pt x="2212473" y="183740"/>
                  </a:lnTo>
                  <a:lnTo>
                    <a:pt x="2209178" y="188104"/>
                  </a:lnTo>
                  <a:lnTo>
                    <a:pt x="2107110" y="196088"/>
                  </a:lnTo>
                  <a:lnTo>
                    <a:pt x="2027570" y="249515"/>
                  </a:lnTo>
                  <a:lnTo>
                    <a:pt x="1975916" y="309838"/>
                  </a:lnTo>
                  <a:lnTo>
                    <a:pt x="1957507" y="338511"/>
                  </a:lnTo>
                  <a:lnTo>
                    <a:pt x="1957507" y="641463"/>
                  </a:lnTo>
                  <a:close/>
                </a:path>
                <a:path w="4924425" h="6775450">
                  <a:moveTo>
                    <a:pt x="175437" y="419476"/>
                  </a:moveTo>
                  <a:lnTo>
                    <a:pt x="175437" y="366059"/>
                  </a:lnTo>
                  <a:lnTo>
                    <a:pt x="213515" y="294862"/>
                  </a:lnTo>
                  <a:lnTo>
                    <a:pt x="225330" y="274910"/>
                  </a:lnTo>
                  <a:lnTo>
                    <a:pt x="224017" y="253263"/>
                  </a:lnTo>
                  <a:lnTo>
                    <a:pt x="217454" y="235894"/>
                  </a:lnTo>
                  <a:lnTo>
                    <a:pt x="213515" y="228777"/>
                  </a:lnTo>
                  <a:lnTo>
                    <a:pt x="645736" y="198253"/>
                  </a:lnTo>
                  <a:lnTo>
                    <a:pt x="846584" y="38155"/>
                  </a:lnTo>
                  <a:lnTo>
                    <a:pt x="849795" y="44708"/>
                  </a:lnTo>
                  <a:lnTo>
                    <a:pt x="857048" y="65798"/>
                  </a:lnTo>
                  <a:lnTo>
                    <a:pt x="864774" y="103571"/>
                  </a:lnTo>
                  <a:lnTo>
                    <a:pt x="869401" y="160175"/>
                  </a:lnTo>
                  <a:lnTo>
                    <a:pt x="864546" y="210017"/>
                  </a:lnTo>
                  <a:lnTo>
                    <a:pt x="851335" y="232917"/>
                  </a:lnTo>
                  <a:lnTo>
                    <a:pt x="838094" y="238927"/>
                  </a:lnTo>
                  <a:lnTo>
                    <a:pt x="831322" y="238927"/>
                  </a:lnTo>
                  <a:lnTo>
                    <a:pt x="769772" y="259933"/>
                  </a:lnTo>
                  <a:lnTo>
                    <a:pt x="726100" y="296178"/>
                  </a:lnTo>
                  <a:lnTo>
                    <a:pt x="700070" y="330506"/>
                  </a:lnTo>
                  <a:lnTo>
                    <a:pt x="691446" y="345761"/>
                  </a:lnTo>
                  <a:lnTo>
                    <a:pt x="691446" y="386434"/>
                  </a:lnTo>
                  <a:lnTo>
                    <a:pt x="279676" y="386434"/>
                  </a:lnTo>
                  <a:lnTo>
                    <a:pt x="175437" y="419476"/>
                  </a:lnTo>
                  <a:close/>
                </a:path>
                <a:path w="4924425" h="6775450">
                  <a:moveTo>
                    <a:pt x="3261648" y="641463"/>
                  </a:moveTo>
                  <a:lnTo>
                    <a:pt x="2854838" y="641463"/>
                  </a:lnTo>
                  <a:lnTo>
                    <a:pt x="2854838" y="353392"/>
                  </a:lnTo>
                  <a:lnTo>
                    <a:pt x="2961673" y="160175"/>
                  </a:lnTo>
                  <a:lnTo>
                    <a:pt x="3238755" y="160175"/>
                  </a:lnTo>
                  <a:lnTo>
                    <a:pt x="3541248" y="109352"/>
                  </a:lnTo>
                  <a:lnTo>
                    <a:pt x="3467533" y="210997"/>
                  </a:lnTo>
                  <a:lnTo>
                    <a:pt x="3416710" y="249152"/>
                  </a:lnTo>
                  <a:lnTo>
                    <a:pt x="3424341" y="292344"/>
                  </a:lnTo>
                  <a:lnTo>
                    <a:pt x="3261648" y="350797"/>
                  </a:lnTo>
                  <a:lnTo>
                    <a:pt x="3261648" y="641463"/>
                  </a:lnTo>
                  <a:close/>
                </a:path>
                <a:path w="4924425" h="6775450">
                  <a:moveTo>
                    <a:pt x="1309253" y="641463"/>
                  </a:moveTo>
                  <a:lnTo>
                    <a:pt x="910074" y="641463"/>
                  </a:lnTo>
                  <a:lnTo>
                    <a:pt x="910074" y="401696"/>
                  </a:lnTo>
                  <a:lnTo>
                    <a:pt x="971122" y="160175"/>
                  </a:lnTo>
                  <a:lnTo>
                    <a:pt x="1527881" y="160175"/>
                  </a:lnTo>
                  <a:lnTo>
                    <a:pt x="1523947" y="169470"/>
                  </a:lnTo>
                  <a:lnTo>
                    <a:pt x="1513573" y="192587"/>
                  </a:lnTo>
                  <a:lnTo>
                    <a:pt x="1498907" y="222372"/>
                  </a:lnTo>
                  <a:lnTo>
                    <a:pt x="1482095" y="251670"/>
                  </a:lnTo>
                  <a:lnTo>
                    <a:pt x="1476801" y="274613"/>
                  </a:lnTo>
                  <a:lnTo>
                    <a:pt x="1487475" y="290417"/>
                  </a:lnTo>
                  <a:lnTo>
                    <a:pt x="1502441" y="299553"/>
                  </a:lnTo>
                  <a:lnTo>
                    <a:pt x="1510025" y="302493"/>
                  </a:lnTo>
                  <a:lnTo>
                    <a:pt x="1482095" y="338130"/>
                  </a:lnTo>
                  <a:lnTo>
                    <a:pt x="1309253" y="338130"/>
                  </a:lnTo>
                  <a:lnTo>
                    <a:pt x="1309253" y="641463"/>
                  </a:lnTo>
                  <a:close/>
                </a:path>
                <a:path w="4924425" h="6775450">
                  <a:moveTo>
                    <a:pt x="2626061" y="641463"/>
                  </a:moveTo>
                  <a:lnTo>
                    <a:pt x="2229477" y="641463"/>
                  </a:lnTo>
                  <a:lnTo>
                    <a:pt x="2229477" y="381321"/>
                  </a:lnTo>
                  <a:lnTo>
                    <a:pt x="2301332" y="323405"/>
                  </a:lnTo>
                  <a:lnTo>
                    <a:pt x="2318454" y="310124"/>
                  </a:lnTo>
                  <a:lnTo>
                    <a:pt x="2331999" y="284570"/>
                  </a:lnTo>
                  <a:lnTo>
                    <a:pt x="2354358" y="233261"/>
                  </a:lnTo>
                  <a:lnTo>
                    <a:pt x="2375286" y="182896"/>
                  </a:lnTo>
                  <a:lnTo>
                    <a:pt x="2384539" y="160175"/>
                  </a:lnTo>
                  <a:lnTo>
                    <a:pt x="2679478" y="160175"/>
                  </a:lnTo>
                  <a:lnTo>
                    <a:pt x="2890475" y="193217"/>
                  </a:lnTo>
                  <a:lnTo>
                    <a:pt x="2815542" y="358428"/>
                  </a:lnTo>
                  <a:lnTo>
                    <a:pt x="2626061" y="358428"/>
                  </a:lnTo>
                  <a:lnTo>
                    <a:pt x="2626061" y="641463"/>
                  </a:lnTo>
                  <a:close/>
                </a:path>
                <a:path w="4924425" h="6775450">
                  <a:moveTo>
                    <a:pt x="3887010" y="641463"/>
                  </a:moveTo>
                  <a:lnTo>
                    <a:pt x="3498057" y="641463"/>
                  </a:lnTo>
                  <a:lnTo>
                    <a:pt x="3498057" y="305087"/>
                  </a:lnTo>
                  <a:lnTo>
                    <a:pt x="3559028" y="261820"/>
                  </a:lnTo>
                  <a:lnTo>
                    <a:pt x="3597148" y="234155"/>
                  </a:lnTo>
                  <a:lnTo>
                    <a:pt x="3614048" y="200523"/>
                  </a:lnTo>
                  <a:lnTo>
                    <a:pt x="3618071" y="172129"/>
                  </a:lnTo>
                  <a:lnTo>
                    <a:pt x="3617558" y="160175"/>
                  </a:lnTo>
                  <a:lnTo>
                    <a:pt x="3988655" y="160175"/>
                  </a:lnTo>
                  <a:lnTo>
                    <a:pt x="4148830" y="223741"/>
                  </a:lnTo>
                  <a:lnTo>
                    <a:pt x="4024291" y="348279"/>
                  </a:lnTo>
                  <a:lnTo>
                    <a:pt x="3887010" y="348279"/>
                  </a:lnTo>
                  <a:lnTo>
                    <a:pt x="3887010" y="641463"/>
                  </a:lnTo>
                  <a:close/>
                </a:path>
                <a:path w="4924425" h="6775450">
                  <a:moveTo>
                    <a:pt x="4537783" y="641463"/>
                  </a:moveTo>
                  <a:lnTo>
                    <a:pt x="4158979" y="641463"/>
                  </a:lnTo>
                  <a:lnTo>
                    <a:pt x="4158979" y="376285"/>
                  </a:lnTo>
                  <a:lnTo>
                    <a:pt x="4436061" y="160175"/>
                  </a:lnTo>
                  <a:lnTo>
                    <a:pt x="4710701" y="160175"/>
                  </a:lnTo>
                  <a:lnTo>
                    <a:pt x="4660756" y="326922"/>
                  </a:lnTo>
                  <a:lnTo>
                    <a:pt x="4641664" y="326922"/>
                  </a:lnTo>
                  <a:lnTo>
                    <a:pt x="4632476" y="327904"/>
                  </a:lnTo>
                  <a:lnTo>
                    <a:pt x="4580974" y="327904"/>
                  </a:lnTo>
                  <a:lnTo>
                    <a:pt x="4560676" y="394065"/>
                  </a:lnTo>
                  <a:lnTo>
                    <a:pt x="4537783" y="414364"/>
                  </a:lnTo>
                  <a:lnTo>
                    <a:pt x="4537783" y="641463"/>
                  </a:lnTo>
                  <a:close/>
                </a:path>
                <a:path w="4924425" h="6775450">
                  <a:moveTo>
                    <a:pt x="837637" y="239134"/>
                  </a:moveTo>
                  <a:lnTo>
                    <a:pt x="831322" y="238927"/>
                  </a:lnTo>
                  <a:lnTo>
                    <a:pt x="838094" y="238927"/>
                  </a:lnTo>
                  <a:lnTo>
                    <a:pt x="837637" y="239134"/>
                  </a:lnTo>
                  <a:close/>
                </a:path>
                <a:path w="4924425" h="6775450">
                  <a:moveTo>
                    <a:pt x="4924424" y="641463"/>
                  </a:moveTo>
                  <a:lnTo>
                    <a:pt x="4792048" y="641463"/>
                  </a:lnTo>
                  <a:lnTo>
                    <a:pt x="4792048" y="381321"/>
                  </a:lnTo>
                  <a:lnTo>
                    <a:pt x="4921699" y="238927"/>
                  </a:lnTo>
                  <a:lnTo>
                    <a:pt x="4924424" y="240296"/>
                  </a:lnTo>
                  <a:lnTo>
                    <a:pt x="4924424" y="641463"/>
                  </a:lnTo>
                  <a:close/>
                </a:path>
                <a:path w="4924425" h="6775450">
                  <a:moveTo>
                    <a:pt x="4657284" y="338511"/>
                  </a:moveTo>
                  <a:lnTo>
                    <a:pt x="4641664" y="326922"/>
                  </a:lnTo>
                  <a:lnTo>
                    <a:pt x="4660756" y="326922"/>
                  </a:lnTo>
                  <a:lnTo>
                    <a:pt x="4657284" y="338511"/>
                  </a:lnTo>
                  <a:close/>
                </a:path>
                <a:path w="4924425" h="6775450">
                  <a:moveTo>
                    <a:pt x="4619129" y="338511"/>
                  </a:moveTo>
                  <a:lnTo>
                    <a:pt x="4580974" y="327904"/>
                  </a:lnTo>
                  <a:lnTo>
                    <a:pt x="4632476" y="327904"/>
                  </a:lnTo>
                  <a:lnTo>
                    <a:pt x="4629622" y="328209"/>
                  </a:lnTo>
                  <a:lnTo>
                    <a:pt x="4621872" y="334648"/>
                  </a:lnTo>
                  <a:lnTo>
                    <a:pt x="4619129" y="338511"/>
                  </a:lnTo>
                  <a:close/>
                </a:path>
                <a:path w="4924425" h="6775450">
                  <a:moveTo>
                    <a:pt x="3975987" y="396583"/>
                  </a:moveTo>
                  <a:lnTo>
                    <a:pt x="3887010" y="348279"/>
                  </a:lnTo>
                  <a:lnTo>
                    <a:pt x="4024291" y="348279"/>
                  </a:lnTo>
                  <a:lnTo>
                    <a:pt x="3975987" y="396583"/>
                  </a:lnTo>
                  <a:close/>
                </a:path>
                <a:path w="4924425" h="6775450">
                  <a:moveTo>
                    <a:pt x="2804016" y="383840"/>
                  </a:moveTo>
                  <a:lnTo>
                    <a:pt x="2626061" y="358428"/>
                  </a:lnTo>
                  <a:lnTo>
                    <a:pt x="2815542" y="358428"/>
                  </a:lnTo>
                  <a:lnTo>
                    <a:pt x="2804016" y="383840"/>
                  </a:lnTo>
                  <a:close/>
                </a:path>
                <a:path w="4924425" h="6775450">
                  <a:moveTo>
                    <a:pt x="691446" y="641463"/>
                  </a:moveTo>
                  <a:lnTo>
                    <a:pt x="279676" y="641463"/>
                  </a:lnTo>
                  <a:lnTo>
                    <a:pt x="279676" y="386434"/>
                  </a:lnTo>
                  <a:lnTo>
                    <a:pt x="691446" y="386434"/>
                  </a:lnTo>
                  <a:lnTo>
                    <a:pt x="691446" y="641463"/>
                  </a:lnTo>
                  <a:close/>
                </a:path>
                <a:path w="4924425" h="6775450">
                  <a:moveTo>
                    <a:pt x="4924424" y="6775306"/>
                  </a:moveTo>
                  <a:lnTo>
                    <a:pt x="0" y="6775306"/>
                  </a:lnTo>
                  <a:lnTo>
                    <a:pt x="0" y="622843"/>
                  </a:lnTo>
                  <a:lnTo>
                    <a:pt x="53417" y="594837"/>
                  </a:lnTo>
                  <a:lnTo>
                    <a:pt x="53417" y="641463"/>
                  </a:lnTo>
                  <a:lnTo>
                    <a:pt x="4924424" y="641463"/>
                  </a:lnTo>
                  <a:lnTo>
                    <a:pt x="4924424" y="677530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74137" y="2936391"/>
              <a:ext cx="4716145" cy="6557645"/>
            </a:xfrm>
            <a:custGeom>
              <a:avLst/>
              <a:gdLst/>
              <a:ahLst/>
              <a:cxnLst/>
              <a:rect l="l" t="t" r="r" b="b"/>
              <a:pathLst>
                <a:path w="4716145" h="6557645">
                  <a:moveTo>
                    <a:pt x="4715793" y="6557254"/>
                  </a:moveTo>
                  <a:lnTo>
                    <a:pt x="0" y="6557254"/>
                  </a:lnTo>
                  <a:lnTo>
                    <a:pt x="0" y="6518184"/>
                  </a:lnTo>
                  <a:lnTo>
                    <a:pt x="4715793" y="6518184"/>
                  </a:lnTo>
                  <a:lnTo>
                    <a:pt x="4715793" y="6557254"/>
                  </a:lnTo>
                  <a:close/>
                </a:path>
                <a:path w="4716145" h="6557645">
                  <a:moveTo>
                    <a:pt x="571715" y="6103590"/>
                  </a:moveTo>
                  <a:lnTo>
                    <a:pt x="344464" y="6103590"/>
                  </a:lnTo>
                  <a:lnTo>
                    <a:pt x="344464" y="6064520"/>
                  </a:lnTo>
                  <a:lnTo>
                    <a:pt x="571715" y="6064520"/>
                  </a:lnTo>
                  <a:lnTo>
                    <a:pt x="571715" y="6103590"/>
                  </a:lnTo>
                  <a:close/>
                </a:path>
                <a:path w="4716145" h="6557645">
                  <a:moveTo>
                    <a:pt x="1026142" y="6103590"/>
                  </a:moveTo>
                  <a:lnTo>
                    <a:pt x="798967" y="6103590"/>
                  </a:lnTo>
                  <a:lnTo>
                    <a:pt x="798967" y="6064520"/>
                  </a:lnTo>
                  <a:lnTo>
                    <a:pt x="1026142" y="6064520"/>
                  </a:lnTo>
                  <a:lnTo>
                    <a:pt x="1026142" y="6103590"/>
                  </a:lnTo>
                  <a:close/>
                </a:path>
                <a:path w="4716145" h="6557645">
                  <a:moveTo>
                    <a:pt x="1480645" y="6103590"/>
                  </a:moveTo>
                  <a:lnTo>
                    <a:pt x="1253394" y="6103590"/>
                  </a:lnTo>
                  <a:lnTo>
                    <a:pt x="1253394" y="6064520"/>
                  </a:lnTo>
                  <a:lnTo>
                    <a:pt x="1480645" y="6064520"/>
                  </a:lnTo>
                  <a:lnTo>
                    <a:pt x="1480645" y="6103590"/>
                  </a:lnTo>
                  <a:close/>
                </a:path>
                <a:path w="4716145" h="6557645">
                  <a:moveTo>
                    <a:pt x="1935149" y="6103590"/>
                  </a:moveTo>
                  <a:lnTo>
                    <a:pt x="1707897" y="6103590"/>
                  </a:lnTo>
                  <a:lnTo>
                    <a:pt x="1707897" y="6064520"/>
                  </a:lnTo>
                  <a:lnTo>
                    <a:pt x="1935149" y="6064520"/>
                  </a:lnTo>
                  <a:lnTo>
                    <a:pt x="1935149" y="6103590"/>
                  </a:lnTo>
                  <a:close/>
                </a:path>
                <a:path w="4716145" h="6557645">
                  <a:moveTo>
                    <a:pt x="2389652" y="6103590"/>
                  </a:moveTo>
                  <a:lnTo>
                    <a:pt x="2162400" y="6103590"/>
                  </a:lnTo>
                  <a:lnTo>
                    <a:pt x="2162400" y="6064520"/>
                  </a:lnTo>
                  <a:lnTo>
                    <a:pt x="2389652" y="6064520"/>
                  </a:lnTo>
                  <a:lnTo>
                    <a:pt x="2389652" y="6103590"/>
                  </a:lnTo>
                  <a:close/>
                </a:path>
                <a:path w="4716145" h="6557645">
                  <a:moveTo>
                    <a:pt x="2844079" y="6103590"/>
                  </a:moveTo>
                  <a:lnTo>
                    <a:pt x="2616827" y="6103590"/>
                  </a:lnTo>
                  <a:lnTo>
                    <a:pt x="2616827" y="6064520"/>
                  </a:lnTo>
                  <a:lnTo>
                    <a:pt x="2844079" y="6064520"/>
                  </a:lnTo>
                  <a:lnTo>
                    <a:pt x="2844079" y="6103590"/>
                  </a:lnTo>
                  <a:close/>
                </a:path>
                <a:path w="4716145" h="6557645">
                  <a:moveTo>
                    <a:pt x="3298582" y="6103590"/>
                  </a:moveTo>
                  <a:lnTo>
                    <a:pt x="3071330" y="6103590"/>
                  </a:lnTo>
                  <a:lnTo>
                    <a:pt x="3071330" y="6064520"/>
                  </a:lnTo>
                  <a:lnTo>
                    <a:pt x="3298582" y="6064520"/>
                  </a:lnTo>
                  <a:lnTo>
                    <a:pt x="3298582" y="6103590"/>
                  </a:lnTo>
                  <a:close/>
                </a:path>
                <a:path w="4716145" h="6557645">
                  <a:moveTo>
                    <a:pt x="3753085" y="6103590"/>
                  </a:moveTo>
                  <a:lnTo>
                    <a:pt x="3525834" y="6103590"/>
                  </a:lnTo>
                  <a:lnTo>
                    <a:pt x="3525834" y="6064520"/>
                  </a:lnTo>
                  <a:lnTo>
                    <a:pt x="3753085" y="6064520"/>
                  </a:lnTo>
                  <a:lnTo>
                    <a:pt x="3753085" y="6103590"/>
                  </a:lnTo>
                  <a:close/>
                </a:path>
                <a:path w="4716145" h="6557645">
                  <a:moveTo>
                    <a:pt x="4207588" y="6103590"/>
                  </a:moveTo>
                  <a:lnTo>
                    <a:pt x="3980337" y="6103590"/>
                  </a:lnTo>
                  <a:lnTo>
                    <a:pt x="3980337" y="6064520"/>
                  </a:lnTo>
                  <a:lnTo>
                    <a:pt x="4207588" y="6064520"/>
                  </a:lnTo>
                  <a:lnTo>
                    <a:pt x="4207588" y="6103590"/>
                  </a:lnTo>
                  <a:close/>
                </a:path>
                <a:path w="4716145" h="6557645">
                  <a:moveTo>
                    <a:pt x="4662015" y="6103590"/>
                  </a:moveTo>
                  <a:lnTo>
                    <a:pt x="4434764" y="6103590"/>
                  </a:lnTo>
                  <a:lnTo>
                    <a:pt x="4434764" y="6064520"/>
                  </a:lnTo>
                  <a:lnTo>
                    <a:pt x="4662015" y="6064520"/>
                  </a:lnTo>
                  <a:lnTo>
                    <a:pt x="4662015" y="6103590"/>
                  </a:lnTo>
                  <a:close/>
                </a:path>
                <a:path w="4716145" h="6557645">
                  <a:moveTo>
                    <a:pt x="117212" y="6103590"/>
                  </a:moveTo>
                  <a:lnTo>
                    <a:pt x="0" y="6103590"/>
                  </a:lnTo>
                  <a:lnTo>
                    <a:pt x="0" y="6064520"/>
                  </a:lnTo>
                  <a:lnTo>
                    <a:pt x="117212" y="6064520"/>
                  </a:lnTo>
                  <a:lnTo>
                    <a:pt x="117212" y="6103590"/>
                  </a:lnTo>
                  <a:close/>
                </a:path>
                <a:path w="4716145" h="6557645">
                  <a:moveTo>
                    <a:pt x="4715793" y="5649927"/>
                  </a:moveTo>
                  <a:lnTo>
                    <a:pt x="0" y="5649927"/>
                  </a:lnTo>
                  <a:lnTo>
                    <a:pt x="0" y="5610856"/>
                  </a:lnTo>
                  <a:lnTo>
                    <a:pt x="4715793" y="5610856"/>
                  </a:lnTo>
                  <a:lnTo>
                    <a:pt x="4715793" y="5649927"/>
                  </a:lnTo>
                  <a:close/>
                </a:path>
                <a:path w="4716145" h="6557645">
                  <a:moveTo>
                    <a:pt x="4715793" y="5196263"/>
                  </a:moveTo>
                  <a:lnTo>
                    <a:pt x="0" y="5196263"/>
                  </a:lnTo>
                  <a:lnTo>
                    <a:pt x="0" y="5157192"/>
                  </a:lnTo>
                  <a:lnTo>
                    <a:pt x="4715793" y="5157192"/>
                  </a:lnTo>
                  <a:lnTo>
                    <a:pt x="4715793" y="5196263"/>
                  </a:lnTo>
                  <a:close/>
                </a:path>
                <a:path w="4716145" h="6557645">
                  <a:moveTo>
                    <a:pt x="571715" y="4742599"/>
                  </a:moveTo>
                  <a:lnTo>
                    <a:pt x="344464" y="4742599"/>
                  </a:lnTo>
                  <a:lnTo>
                    <a:pt x="344464" y="4703528"/>
                  </a:lnTo>
                  <a:lnTo>
                    <a:pt x="571715" y="4703528"/>
                  </a:lnTo>
                  <a:lnTo>
                    <a:pt x="571715" y="4742599"/>
                  </a:lnTo>
                  <a:close/>
                </a:path>
                <a:path w="4716145" h="6557645">
                  <a:moveTo>
                    <a:pt x="1026142" y="4742599"/>
                  </a:moveTo>
                  <a:lnTo>
                    <a:pt x="798967" y="4742599"/>
                  </a:lnTo>
                  <a:lnTo>
                    <a:pt x="798967" y="4703528"/>
                  </a:lnTo>
                  <a:lnTo>
                    <a:pt x="1026142" y="4703528"/>
                  </a:lnTo>
                  <a:lnTo>
                    <a:pt x="1026142" y="4742599"/>
                  </a:lnTo>
                  <a:close/>
                </a:path>
                <a:path w="4716145" h="6557645">
                  <a:moveTo>
                    <a:pt x="1480645" y="4742599"/>
                  </a:moveTo>
                  <a:lnTo>
                    <a:pt x="1253394" y="4742599"/>
                  </a:lnTo>
                  <a:lnTo>
                    <a:pt x="1253394" y="4703528"/>
                  </a:lnTo>
                  <a:lnTo>
                    <a:pt x="1480645" y="4703528"/>
                  </a:lnTo>
                  <a:lnTo>
                    <a:pt x="1480645" y="4742599"/>
                  </a:lnTo>
                  <a:close/>
                </a:path>
                <a:path w="4716145" h="6557645">
                  <a:moveTo>
                    <a:pt x="1935149" y="4742599"/>
                  </a:moveTo>
                  <a:lnTo>
                    <a:pt x="1707897" y="4742599"/>
                  </a:lnTo>
                  <a:lnTo>
                    <a:pt x="1707897" y="4703528"/>
                  </a:lnTo>
                  <a:lnTo>
                    <a:pt x="1935149" y="4703528"/>
                  </a:lnTo>
                  <a:lnTo>
                    <a:pt x="1935149" y="4742599"/>
                  </a:lnTo>
                  <a:close/>
                </a:path>
                <a:path w="4716145" h="6557645">
                  <a:moveTo>
                    <a:pt x="2389652" y="4742599"/>
                  </a:moveTo>
                  <a:lnTo>
                    <a:pt x="2162400" y="4742599"/>
                  </a:lnTo>
                  <a:lnTo>
                    <a:pt x="2162400" y="4703528"/>
                  </a:lnTo>
                  <a:lnTo>
                    <a:pt x="2389652" y="4703528"/>
                  </a:lnTo>
                  <a:lnTo>
                    <a:pt x="2389652" y="4742599"/>
                  </a:lnTo>
                  <a:close/>
                </a:path>
                <a:path w="4716145" h="6557645">
                  <a:moveTo>
                    <a:pt x="2844079" y="4742599"/>
                  </a:moveTo>
                  <a:lnTo>
                    <a:pt x="2616827" y="4742599"/>
                  </a:lnTo>
                  <a:lnTo>
                    <a:pt x="2616827" y="4703528"/>
                  </a:lnTo>
                  <a:lnTo>
                    <a:pt x="2844079" y="4703528"/>
                  </a:lnTo>
                  <a:lnTo>
                    <a:pt x="2844079" y="4742599"/>
                  </a:lnTo>
                  <a:close/>
                </a:path>
                <a:path w="4716145" h="6557645">
                  <a:moveTo>
                    <a:pt x="3298582" y="4742599"/>
                  </a:moveTo>
                  <a:lnTo>
                    <a:pt x="3071330" y="4742599"/>
                  </a:lnTo>
                  <a:lnTo>
                    <a:pt x="3071330" y="4703528"/>
                  </a:lnTo>
                  <a:lnTo>
                    <a:pt x="3298582" y="4703528"/>
                  </a:lnTo>
                  <a:lnTo>
                    <a:pt x="3298582" y="4742599"/>
                  </a:lnTo>
                  <a:close/>
                </a:path>
                <a:path w="4716145" h="6557645">
                  <a:moveTo>
                    <a:pt x="3753085" y="4742599"/>
                  </a:moveTo>
                  <a:lnTo>
                    <a:pt x="3525834" y="4742599"/>
                  </a:lnTo>
                  <a:lnTo>
                    <a:pt x="3525834" y="4703528"/>
                  </a:lnTo>
                  <a:lnTo>
                    <a:pt x="3753085" y="4703528"/>
                  </a:lnTo>
                  <a:lnTo>
                    <a:pt x="3753085" y="4742599"/>
                  </a:lnTo>
                  <a:close/>
                </a:path>
                <a:path w="4716145" h="6557645">
                  <a:moveTo>
                    <a:pt x="4207588" y="4742599"/>
                  </a:moveTo>
                  <a:lnTo>
                    <a:pt x="3980337" y="4742599"/>
                  </a:lnTo>
                  <a:lnTo>
                    <a:pt x="3980337" y="4703528"/>
                  </a:lnTo>
                  <a:lnTo>
                    <a:pt x="4207588" y="4703528"/>
                  </a:lnTo>
                  <a:lnTo>
                    <a:pt x="4207588" y="4742599"/>
                  </a:lnTo>
                  <a:close/>
                </a:path>
                <a:path w="4716145" h="6557645">
                  <a:moveTo>
                    <a:pt x="4662015" y="4742599"/>
                  </a:moveTo>
                  <a:lnTo>
                    <a:pt x="4434764" y="4742599"/>
                  </a:lnTo>
                  <a:lnTo>
                    <a:pt x="4434764" y="4703528"/>
                  </a:lnTo>
                  <a:lnTo>
                    <a:pt x="4662015" y="4703528"/>
                  </a:lnTo>
                  <a:lnTo>
                    <a:pt x="4662015" y="4742599"/>
                  </a:lnTo>
                  <a:close/>
                </a:path>
                <a:path w="4716145" h="6557645">
                  <a:moveTo>
                    <a:pt x="117212" y="4742599"/>
                  </a:moveTo>
                  <a:lnTo>
                    <a:pt x="0" y="4742599"/>
                  </a:lnTo>
                  <a:lnTo>
                    <a:pt x="0" y="4703528"/>
                  </a:lnTo>
                  <a:lnTo>
                    <a:pt x="117212" y="4703528"/>
                  </a:lnTo>
                  <a:lnTo>
                    <a:pt x="117212" y="4742599"/>
                  </a:lnTo>
                  <a:close/>
                </a:path>
                <a:path w="4716145" h="6557645">
                  <a:moveTo>
                    <a:pt x="4715793" y="4289011"/>
                  </a:moveTo>
                  <a:lnTo>
                    <a:pt x="0" y="4289011"/>
                  </a:lnTo>
                  <a:lnTo>
                    <a:pt x="0" y="4249941"/>
                  </a:lnTo>
                  <a:lnTo>
                    <a:pt x="4715793" y="4249941"/>
                  </a:lnTo>
                  <a:lnTo>
                    <a:pt x="4715793" y="4289011"/>
                  </a:lnTo>
                  <a:close/>
                </a:path>
                <a:path w="4716145" h="6557645">
                  <a:moveTo>
                    <a:pt x="4715793" y="3835348"/>
                  </a:moveTo>
                  <a:lnTo>
                    <a:pt x="0" y="3835348"/>
                  </a:lnTo>
                  <a:lnTo>
                    <a:pt x="0" y="3796277"/>
                  </a:lnTo>
                  <a:lnTo>
                    <a:pt x="4715793" y="3796277"/>
                  </a:lnTo>
                  <a:lnTo>
                    <a:pt x="4715793" y="3835348"/>
                  </a:lnTo>
                  <a:close/>
                </a:path>
                <a:path w="4716145" h="6557645">
                  <a:moveTo>
                    <a:pt x="571715" y="3381684"/>
                  </a:moveTo>
                  <a:lnTo>
                    <a:pt x="344464" y="3381684"/>
                  </a:lnTo>
                  <a:lnTo>
                    <a:pt x="344464" y="3342613"/>
                  </a:lnTo>
                  <a:lnTo>
                    <a:pt x="571715" y="3342613"/>
                  </a:lnTo>
                  <a:lnTo>
                    <a:pt x="571715" y="3381684"/>
                  </a:lnTo>
                  <a:close/>
                </a:path>
                <a:path w="4716145" h="6557645">
                  <a:moveTo>
                    <a:pt x="1026142" y="3381684"/>
                  </a:moveTo>
                  <a:lnTo>
                    <a:pt x="798967" y="3381684"/>
                  </a:lnTo>
                  <a:lnTo>
                    <a:pt x="798967" y="3342613"/>
                  </a:lnTo>
                  <a:lnTo>
                    <a:pt x="1026142" y="3342613"/>
                  </a:lnTo>
                  <a:lnTo>
                    <a:pt x="1026142" y="3381684"/>
                  </a:lnTo>
                  <a:close/>
                </a:path>
                <a:path w="4716145" h="6557645">
                  <a:moveTo>
                    <a:pt x="1480645" y="3381684"/>
                  </a:moveTo>
                  <a:lnTo>
                    <a:pt x="1253394" y="3381684"/>
                  </a:lnTo>
                  <a:lnTo>
                    <a:pt x="1253394" y="3342613"/>
                  </a:lnTo>
                  <a:lnTo>
                    <a:pt x="1480645" y="3342613"/>
                  </a:lnTo>
                  <a:lnTo>
                    <a:pt x="1480645" y="3381684"/>
                  </a:lnTo>
                  <a:close/>
                </a:path>
                <a:path w="4716145" h="6557645">
                  <a:moveTo>
                    <a:pt x="1935149" y="3381684"/>
                  </a:moveTo>
                  <a:lnTo>
                    <a:pt x="1707897" y="3381684"/>
                  </a:lnTo>
                  <a:lnTo>
                    <a:pt x="1707897" y="3342613"/>
                  </a:lnTo>
                  <a:lnTo>
                    <a:pt x="1935149" y="3342613"/>
                  </a:lnTo>
                  <a:lnTo>
                    <a:pt x="1935149" y="3381684"/>
                  </a:lnTo>
                  <a:close/>
                </a:path>
                <a:path w="4716145" h="6557645">
                  <a:moveTo>
                    <a:pt x="2389652" y="3381684"/>
                  </a:moveTo>
                  <a:lnTo>
                    <a:pt x="2162400" y="3381684"/>
                  </a:lnTo>
                  <a:lnTo>
                    <a:pt x="2162400" y="3342613"/>
                  </a:lnTo>
                  <a:lnTo>
                    <a:pt x="2389652" y="3342613"/>
                  </a:lnTo>
                  <a:lnTo>
                    <a:pt x="2389652" y="3381684"/>
                  </a:lnTo>
                  <a:close/>
                </a:path>
                <a:path w="4716145" h="6557645">
                  <a:moveTo>
                    <a:pt x="2844079" y="3381684"/>
                  </a:moveTo>
                  <a:lnTo>
                    <a:pt x="2616827" y="3381684"/>
                  </a:lnTo>
                  <a:lnTo>
                    <a:pt x="2616827" y="3342613"/>
                  </a:lnTo>
                  <a:lnTo>
                    <a:pt x="2844079" y="3342613"/>
                  </a:lnTo>
                  <a:lnTo>
                    <a:pt x="2844079" y="3381684"/>
                  </a:lnTo>
                  <a:close/>
                </a:path>
                <a:path w="4716145" h="6557645">
                  <a:moveTo>
                    <a:pt x="3298582" y="3381684"/>
                  </a:moveTo>
                  <a:lnTo>
                    <a:pt x="3071330" y="3381684"/>
                  </a:lnTo>
                  <a:lnTo>
                    <a:pt x="3071330" y="3342613"/>
                  </a:lnTo>
                  <a:lnTo>
                    <a:pt x="3298582" y="3342613"/>
                  </a:lnTo>
                  <a:lnTo>
                    <a:pt x="3298582" y="3381684"/>
                  </a:lnTo>
                  <a:close/>
                </a:path>
                <a:path w="4716145" h="6557645">
                  <a:moveTo>
                    <a:pt x="3753085" y="3381684"/>
                  </a:moveTo>
                  <a:lnTo>
                    <a:pt x="3525834" y="3381684"/>
                  </a:lnTo>
                  <a:lnTo>
                    <a:pt x="3525834" y="3342613"/>
                  </a:lnTo>
                  <a:lnTo>
                    <a:pt x="3753085" y="3342613"/>
                  </a:lnTo>
                  <a:lnTo>
                    <a:pt x="3753085" y="3381684"/>
                  </a:lnTo>
                  <a:close/>
                </a:path>
                <a:path w="4716145" h="6557645">
                  <a:moveTo>
                    <a:pt x="4207588" y="3381684"/>
                  </a:moveTo>
                  <a:lnTo>
                    <a:pt x="3980337" y="3381684"/>
                  </a:lnTo>
                  <a:lnTo>
                    <a:pt x="3980337" y="3342613"/>
                  </a:lnTo>
                  <a:lnTo>
                    <a:pt x="4207588" y="3342613"/>
                  </a:lnTo>
                  <a:lnTo>
                    <a:pt x="4207588" y="3381684"/>
                  </a:lnTo>
                  <a:close/>
                </a:path>
                <a:path w="4716145" h="6557645">
                  <a:moveTo>
                    <a:pt x="4662015" y="3381684"/>
                  </a:moveTo>
                  <a:lnTo>
                    <a:pt x="4434764" y="3381684"/>
                  </a:lnTo>
                  <a:lnTo>
                    <a:pt x="4434764" y="3342613"/>
                  </a:lnTo>
                  <a:lnTo>
                    <a:pt x="4662015" y="3342613"/>
                  </a:lnTo>
                  <a:lnTo>
                    <a:pt x="4662015" y="3381684"/>
                  </a:lnTo>
                  <a:close/>
                </a:path>
                <a:path w="4716145" h="6557645">
                  <a:moveTo>
                    <a:pt x="117212" y="3381684"/>
                  </a:moveTo>
                  <a:lnTo>
                    <a:pt x="0" y="3381684"/>
                  </a:lnTo>
                  <a:lnTo>
                    <a:pt x="0" y="3342613"/>
                  </a:lnTo>
                  <a:lnTo>
                    <a:pt x="117212" y="3342613"/>
                  </a:lnTo>
                  <a:lnTo>
                    <a:pt x="117212" y="3381684"/>
                  </a:lnTo>
                  <a:close/>
                </a:path>
                <a:path w="4716145" h="6557645">
                  <a:moveTo>
                    <a:pt x="4715793" y="2928020"/>
                  </a:moveTo>
                  <a:lnTo>
                    <a:pt x="0" y="2928020"/>
                  </a:lnTo>
                  <a:lnTo>
                    <a:pt x="0" y="2888949"/>
                  </a:lnTo>
                  <a:lnTo>
                    <a:pt x="4715793" y="2888949"/>
                  </a:lnTo>
                  <a:lnTo>
                    <a:pt x="4715793" y="2928020"/>
                  </a:lnTo>
                  <a:close/>
                </a:path>
                <a:path w="4716145" h="6557645">
                  <a:moveTo>
                    <a:pt x="4715793" y="2474356"/>
                  </a:moveTo>
                  <a:lnTo>
                    <a:pt x="0" y="2474356"/>
                  </a:lnTo>
                  <a:lnTo>
                    <a:pt x="0" y="2435285"/>
                  </a:lnTo>
                  <a:lnTo>
                    <a:pt x="4715793" y="2435285"/>
                  </a:lnTo>
                  <a:lnTo>
                    <a:pt x="4715793" y="2474356"/>
                  </a:lnTo>
                  <a:close/>
                </a:path>
                <a:path w="4716145" h="6557645">
                  <a:moveTo>
                    <a:pt x="571715" y="2020692"/>
                  </a:moveTo>
                  <a:lnTo>
                    <a:pt x="344464" y="2020692"/>
                  </a:lnTo>
                  <a:lnTo>
                    <a:pt x="344464" y="1981621"/>
                  </a:lnTo>
                  <a:lnTo>
                    <a:pt x="571715" y="1981621"/>
                  </a:lnTo>
                  <a:lnTo>
                    <a:pt x="571715" y="2020692"/>
                  </a:lnTo>
                  <a:close/>
                </a:path>
                <a:path w="4716145" h="6557645">
                  <a:moveTo>
                    <a:pt x="1026142" y="2020692"/>
                  </a:moveTo>
                  <a:lnTo>
                    <a:pt x="798967" y="2020692"/>
                  </a:lnTo>
                  <a:lnTo>
                    <a:pt x="798967" y="1981621"/>
                  </a:lnTo>
                  <a:lnTo>
                    <a:pt x="1026142" y="1981621"/>
                  </a:lnTo>
                  <a:lnTo>
                    <a:pt x="1026142" y="2020692"/>
                  </a:lnTo>
                  <a:close/>
                </a:path>
                <a:path w="4716145" h="6557645">
                  <a:moveTo>
                    <a:pt x="1480645" y="2020692"/>
                  </a:moveTo>
                  <a:lnTo>
                    <a:pt x="1253394" y="2020692"/>
                  </a:lnTo>
                  <a:lnTo>
                    <a:pt x="1253394" y="1981621"/>
                  </a:lnTo>
                  <a:lnTo>
                    <a:pt x="1480645" y="1981621"/>
                  </a:lnTo>
                  <a:lnTo>
                    <a:pt x="1480645" y="2020692"/>
                  </a:lnTo>
                  <a:close/>
                </a:path>
                <a:path w="4716145" h="6557645">
                  <a:moveTo>
                    <a:pt x="1935149" y="2020692"/>
                  </a:moveTo>
                  <a:lnTo>
                    <a:pt x="1707897" y="2020692"/>
                  </a:lnTo>
                  <a:lnTo>
                    <a:pt x="1707897" y="1981621"/>
                  </a:lnTo>
                  <a:lnTo>
                    <a:pt x="1935149" y="1981621"/>
                  </a:lnTo>
                  <a:lnTo>
                    <a:pt x="1935149" y="2020692"/>
                  </a:lnTo>
                  <a:close/>
                </a:path>
                <a:path w="4716145" h="6557645">
                  <a:moveTo>
                    <a:pt x="2389652" y="2020692"/>
                  </a:moveTo>
                  <a:lnTo>
                    <a:pt x="2162400" y="2020692"/>
                  </a:lnTo>
                  <a:lnTo>
                    <a:pt x="2162400" y="1981621"/>
                  </a:lnTo>
                  <a:lnTo>
                    <a:pt x="2389652" y="1981621"/>
                  </a:lnTo>
                  <a:lnTo>
                    <a:pt x="2389652" y="2020692"/>
                  </a:lnTo>
                  <a:close/>
                </a:path>
                <a:path w="4716145" h="6557645">
                  <a:moveTo>
                    <a:pt x="2844079" y="2020692"/>
                  </a:moveTo>
                  <a:lnTo>
                    <a:pt x="2616827" y="2020692"/>
                  </a:lnTo>
                  <a:lnTo>
                    <a:pt x="2616827" y="1981621"/>
                  </a:lnTo>
                  <a:lnTo>
                    <a:pt x="2844079" y="1981621"/>
                  </a:lnTo>
                  <a:lnTo>
                    <a:pt x="2844079" y="2020692"/>
                  </a:lnTo>
                  <a:close/>
                </a:path>
                <a:path w="4716145" h="6557645">
                  <a:moveTo>
                    <a:pt x="3298582" y="2020692"/>
                  </a:moveTo>
                  <a:lnTo>
                    <a:pt x="3071330" y="2020692"/>
                  </a:lnTo>
                  <a:lnTo>
                    <a:pt x="3071330" y="1981621"/>
                  </a:lnTo>
                  <a:lnTo>
                    <a:pt x="3298582" y="1981621"/>
                  </a:lnTo>
                  <a:lnTo>
                    <a:pt x="3298582" y="2020692"/>
                  </a:lnTo>
                  <a:close/>
                </a:path>
                <a:path w="4716145" h="6557645">
                  <a:moveTo>
                    <a:pt x="3753085" y="2020692"/>
                  </a:moveTo>
                  <a:lnTo>
                    <a:pt x="3525834" y="2020692"/>
                  </a:lnTo>
                  <a:lnTo>
                    <a:pt x="3525834" y="1981621"/>
                  </a:lnTo>
                  <a:lnTo>
                    <a:pt x="3753085" y="1981621"/>
                  </a:lnTo>
                  <a:lnTo>
                    <a:pt x="3753085" y="2020692"/>
                  </a:lnTo>
                  <a:close/>
                </a:path>
                <a:path w="4716145" h="6557645">
                  <a:moveTo>
                    <a:pt x="4207588" y="2020692"/>
                  </a:moveTo>
                  <a:lnTo>
                    <a:pt x="3980337" y="2020692"/>
                  </a:lnTo>
                  <a:lnTo>
                    <a:pt x="3980337" y="1981621"/>
                  </a:lnTo>
                  <a:lnTo>
                    <a:pt x="4207588" y="1981621"/>
                  </a:lnTo>
                  <a:lnTo>
                    <a:pt x="4207588" y="2020692"/>
                  </a:lnTo>
                  <a:close/>
                </a:path>
                <a:path w="4716145" h="6557645">
                  <a:moveTo>
                    <a:pt x="4662015" y="2020692"/>
                  </a:moveTo>
                  <a:lnTo>
                    <a:pt x="4434764" y="2020692"/>
                  </a:lnTo>
                  <a:lnTo>
                    <a:pt x="4434764" y="1981621"/>
                  </a:lnTo>
                  <a:lnTo>
                    <a:pt x="4662015" y="1981621"/>
                  </a:lnTo>
                  <a:lnTo>
                    <a:pt x="4662015" y="2020692"/>
                  </a:lnTo>
                  <a:close/>
                </a:path>
                <a:path w="4716145" h="6557645">
                  <a:moveTo>
                    <a:pt x="117212" y="2020692"/>
                  </a:moveTo>
                  <a:lnTo>
                    <a:pt x="0" y="2020692"/>
                  </a:lnTo>
                  <a:lnTo>
                    <a:pt x="0" y="1981621"/>
                  </a:lnTo>
                  <a:lnTo>
                    <a:pt x="117212" y="1981621"/>
                  </a:lnTo>
                  <a:lnTo>
                    <a:pt x="117212" y="2020692"/>
                  </a:lnTo>
                  <a:close/>
                </a:path>
                <a:path w="4716145" h="6557645">
                  <a:moveTo>
                    <a:pt x="4715793" y="1567105"/>
                  </a:moveTo>
                  <a:lnTo>
                    <a:pt x="0" y="1567105"/>
                  </a:lnTo>
                  <a:lnTo>
                    <a:pt x="0" y="1528034"/>
                  </a:lnTo>
                  <a:lnTo>
                    <a:pt x="4715793" y="1528034"/>
                  </a:lnTo>
                  <a:lnTo>
                    <a:pt x="4715793" y="1567105"/>
                  </a:lnTo>
                  <a:close/>
                </a:path>
                <a:path w="4716145" h="6557645">
                  <a:moveTo>
                    <a:pt x="3215709" y="292344"/>
                  </a:moveTo>
                  <a:lnTo>
                    <a:pt x="3061868" y="154833"/>
                  </a:lnTo>
                  <a:lnTo>
                    <a:pt x="3332616" y="109352"/>
                  </a:lnTo>
                  <a:lnTo>
                    <a:pt x="3258901" y="210997"/>
                  </a:lnTo>
                  <a:lnTo>
                    <a:pt x="3208078" y="249152"/>
                  </a:lnTo>
                  <a:lnTo>
                    <a:pt x="3215709" y="292344"/>
                  </a:lnTo>
                  <a:close/>
                </a:path>
                <a:path w="4716145" h="6557645">
                  <a:moveTo>
                    <a:pt x="1273463" y="338130"/>
                  </a:moveTo>
                  <a:lnTo>
                    <a:pt x="1189827" y="338130"/>
                  </a:lnTo>
                  <a:lnTo>
                    <a:pt x="1109854" y="160175"/>
                  </a:lnTo>
                  <a:lnTo>
                    <a:pt x="1319249" y="160175"/>
                  </a:lnTo>
                  <a:lnTo>
                    <a:pt x="1315315" y="169470"/>
                  </a:lnTo>
                  <a:lnTo>
                    <a:pt x="1304941" y="192587"/>
                  </a:lnTo>
                  <a:lnTo>
                    <a:pt x="1290275" y="222372"/>
                  </a:lnTo>
                  <a:lnTo>
                    <a:pt x="1273463" y="251670"/>
                  </a:lnTo>
                  <a:lnTo>
                    <a:pt x="1268169" y="274613"/>
                  </a:lnTo>
                  <a:lnTo>
                    <a:pt x="1278843" y="290417"/>
                  </a:lnTo>
                  <a:lnTo>
                    <a:pt x="1293809" y="299553"/>
                  </a:lnTo>
                  <a:lnTo>
                    <a:pt x="1301393" y="302493"/>
                  </a:lnTo>
                  <a:lnTo>
                    <a:pt x="1273463" y="338130"/>
                  </a:lnTo>
                  <a:close/>
                </a:path>
                <a:path w="4716145" h="6557645">
                  <a:moveTo>
                    <a:pt x="2595384" y="383840"/>
                  </a:moveTo>
                  <a:lnTo>
                    <a:pt x="2417429" y="358428"/>
                  </a:lnTo>
                  <a:lnTo>
                    <a:pt x="2523958" y="168492"/>
                  </a:lnTo>
                  <a:lnTo>
                    <a:pt x="2681843" y="193217"/>
                  </a:lnTo>
                  <a:lnTo>
                    <a:pt x="2595384" y="383840"/>
                  </a:lnTo>
                  <a:close/>
                </a:path>
                <a:path w="4716145" h="6557645">
                  <a:moveTo>
                    <a:pt x="487316" y="337367"/>
                  </a:moveTo>
                  <a:lnTo>
                    <a:pt x="240987" y="212142"/>
                  </a:lnTo>
                  <a:lnTo>
                    <a:pt x="437104" y="198253"/>
                  </a:lnTo>
                  <a:lnTo>
                    <a:pt x="637952" y="38155"/>
                  </a:lnTo>
                  <a:lnTo>
                    <a:pt x="641163" y="44708"/>
                  </a:lnTo>
                  <a:lnTo>
                    <a:pt x="648416" y="65798"/>
                  </a:lnTo>
                  <a:lnTo>
                    <a:pt x="656142" y="103571"/>
                  </a:lnTo>
                  <a:lnTo>
                    <a:pt x="660769" y="160175"/>
                  </a:lnTo>
                  <a:lnTo>
                    <a:pt x="655914" y="210017"/>
                  </a:lnTo>
                  <a:lnTo>
                    <a:pt x="642703" y="232917"/>
                  </a:lnTo>
                  <a:lnTo>
                    <a:pt x="629462" y="238927"/>
                  </a:lnTo>
                  <a:lnTo>
                    <a:pt x="622690" y="238927"/>
                  </a:lnTo>
                  <a:lnTo>
                    <a:pt x="570858" y="254533"/>
                  </a:lnTo>
                  <a:lnTo>
                    <a:pt x="531109" y="282452"/>
                  </a:lnTo>
                  <a:lnTo>
                    <a:pt x="503307" y="313218"/>
                  </a:lnTo>
                  <a:lnTo>
                    <a:pt x="487316" y="337367"/>
                  </a:lnTo>
                  <a:close/>
                </a:path>
                <a:path w="4716145" h="6557645">
                  <a:moveTo>
                    <a:pt x="629005" y="239134"/>
                  </a:moveTo>
                  <a:lnTo>
                    <a:pt x="622690" y="238927"/>
                  </a:lnTo>
                  <a:lnTo>
                    <a:pt x="629462" y="238927"/>
                  </a:lnTo>
                  <a:lnTo>
                    <a:pt x="629005" y="239134"/>
                  </a:lnTo>
                  <a:close/>
                </a:path>
                <a:path w="4716145" h="6557645">
                  <a:moveTo>
                    <a:pt x="1943619" y="184441"/>
                  </a:moveTo>
                  <a:lnTo>
                    <a:pt x="1944764" y="65931"/>
                  </a:lnTo>
                  <a:lnTo>
                    <a:pt x="2135234" y="0"/>
                  </a:lnTo>
                  <a:lnTo>
                    <a:pt x="2132731" y="11836"/>
                  </a:lnTo>
                  <a:lnTo>
                    <a:pt x="2119169" y="70793"/>
                  </a:lnTo>
                  <a:lnTo>
                    <a:pt x="2102831" y="107423"/>
                  </a:lnTo>
                  <a:lnTo>
                    <a:pt x="2071667" y="124614"/>
                  </a:lnTo>
                  <a:lnTo>
                    <a:pt x="2068496" y="145172"/>
                  </a:lnTo>
                  <a:lnTo>
                    <a:pt x="2061518" y="155729"/>
                  </a:lnTo>
                  <a:lnTo>
                    <a:pt x="2054541" y="159619"/>
                  </a:lnTo>
                  <a:lnTo>
                    <a:pt x="2051369" y="160175"/>
                  </a:lnTo>
                  <a:lnTo>
                    <a:pt x="2029488" y="164538"/>
                  </a:lnTo>
                  <a:lnTo>
                    <a:pt x="2013567" y="174139"/>
                  </a:lnTo>
                  <a:lnTo>
                    <a:pt x="2004127" y="183457"/>
                  </a:lnTo>
                  <a:lnTo>
                    <a:pt x="1957343" y="183457"/>
                  </a:lnTo>
                  <a:lnTo>
                    <a:pt x="1943619" y="184441"/>
                  </a:lnTo>
                  <a:close/>
                </a:path>
                <a:path w="4716145" h="6557645">
                  <a:moveTo>
                    <a:pt x="2000546" y="188104"/>
                  </a:moveTo>
                  <a:lnTo>
                    <a:pt x="1985792" y="185182"/>
                  </a:lnTo>
                  <a:lnTo>
                    <a:pt x="1971396" y="183668"/>
                  </a:lnTo>
                  <a:lnTo>
                    <a:pt x="1957343" y="183457"/>
                  </a:lnTo>
                  <a:lnTo>
                    <a:pt x="2004127" y="183457"/>
                  </a:lnTo>
                  <a:lnTo>
                    <a:pt x="2003841" y="183740"/>
                  </a:lnTo>
                  <a:lnTo>
                    <a:pt x="2000546" y="188104"/>
                  </a:lnTo>
                  <a:close/>
                </a:path>
                <a:path w="4716145" h="6557645">
                  <a:moveTo>
                    <a:pt x="3767355" y="396583"/>
                  </a:moveTo>
                  <a:lnTo>
                    <a:pt x="3678378" y="348279"/>
                  </a:lnTo>
                  <a:lnTo>
                    <a:pt x="3824969" y="177955"/>
                  </a:lnTo>
                  <a:lnTo>
                    <a:pt x="3940198" y="223741"/>
                  </a:lnTo>
                  <a:lnTo>
                    <a:pt x="3767355" y="396583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260756" y="4587881"/>
            <a:ext cx="4511040" cy="497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0965">
              <a:lnSpc>
                <a:spcPct val="122600"/>
              </a:lnSpc>
              <a:spcBef>
                <a:spcPts val="100"/>
              </a:spcBef>
            </a:pPr>
            <a:r>
              <a:rPr dirty="0" sz="2650" spc="45">
                <a:latin typeface="Trebuchet MS"/>
                <a:cs typeface="Trebuchet MS"/>
              </a:rPr>
              <a:t>Farklı </a:t>
            </a:r>
            <a:r>
              <a:rPr dirty="0" sz="2650" spc="150">
                <a:latin typeface="Trebuchet MS"/>
                <a:cs typeface="Trebuchet MS"/>
              </a:rPr>
              <a:t>paydaşların </a:t>
            </a:r>
            <a:r>
              <a:rPr dirty="0" sz="2650" spc="25">
                <a:latin typeface="Trebuchet MS"/>
                <a:cs typeface="Trebuchet MS"/>
              </a:rPr>
              <a:t>sistem </a:t>
            </a:r>
            <a:r>
              <a:rPr dirty="0" sz="2650" spc="30">
                <a:latin typeface="Trebuchet MS"/>
                <a:cs typeface="Trebuchet MS"/>
              </a:rPr>
              <a:t> </a:t>
            </a:r>
            <a:r>
              <a:rPr dirty="0" sz="2650" spc="40">
                <a:latin typeface="Trebuchet MS"/>
                <a:cs typeface="Trebuchet MS"/>
              </a:rPr>
              <a:t>yönlerini  </a:t>
            </a:r>
            <a:r>
              <a:rPr dirty="0" sz="2650" spc="185">
                <a:latin typeface="Trebuchet MS"/>
                <a:cs typeface="Trebuchet MS"/>
              </a:rPr>
              <a:t>anlama </a:t>
            </a:r>
            <a:r>
              <a:rPr dirty="0" sz="2650" spc="190">
                <a:latin typeface="Trebuchet MS"/>
                <a:cs typeface="Trebuchet MS"/>
              </a:rPr>
              <a:t> </a:t>
            </a:r>
            <a:r>
              <a:rPr dirty="0" sz="2650" spc="100">
                <a:latin typeface="Trebuchet MS"/>
                <a:cs typeface="Trebuchet MS"/>
              </a:rPr>
              <a:t>konusunda </a:t>
            </a:r>
            <a:r>
              <a:rPr dirty="0" sz="2650" spc="30">
                <a:latin typeface="Trebuchet MS"/>
                <a:cs typeface="Trebuchet MS"/>
              </a:rPr>
              <a:t>farklı </a:t>
            </a:r>
            <a:r>
              <a:rPr dirty="0" sz="2650" spc="35">
                <a:latin typeface="Trebuchet MS"/>
                <a:cs typeface="Trebuchet MS"/>
              </a:rPr>
              <a:t>tercihleri </a:t>
            </a:r>
            <a:r>
              <a:rPr dirty="0" sz="2650" spc="40">
                <a:latin typeface="Trebuchet MS"/>
                <a:cs typeface="Trebuchet MS"/>
              </a:rPr>
              <a:t> </a:t>
            </a:r>
            <a:r>
              <a:rPr dirty="0" sz="2650" spc="30">
                <a:latin typeface="Trebuchet MS"/>
                <a:cs typeface="Trebuchet MS"/>
              </a:rPr>
              <a:t>olabilir. </a:t>
            </a:r>
            <a:r>
              <a:rPr dirty="0" sz="2650" spc="114">
                <a:latin typeface="Trebuchet MS"/>
                <a:cs typeface="Trebuchet MS"/>
              </a:rPr>
              <a:t>Bazıları </a:t>
            </a:r>
            <a:r>
              <a:rPr dirty="0" sz="2650" spc="155">
                <a:latin typeface="Trebuchet MS"/>
                <a:cs typeface="Trebuchet MS"/>
              </a:rPr>
              <a:t>Use </a:t>
            </a:r>
            <a:r>
              <a:rPr dirty="0" sz="2650" spc="300">
                <a:latin typeface="Trebuchet MS"/>
                <a:cs typeface="Trebuchet MS"/>
              </a:rPr>
              <a:t>Case </a:t>
            </a:r>
            <a:r>
              <a:rPr dirty="0" sz="2650" spc="305">
                <a:latin typeface="Trebuchet MS"/>
                <a:cs typeface="Trebuchet MS"/>
              </a:rPr>
              <a:t> </a:t>
            </a:r>
            <a:r>
              <a:rPr dirty="0" sz="2650" spc="120">
                <a:latin typeface="Trebuchet MS"/>
                <a:cs typeface="Trebuchet MS"/>
              </a:rPr>
              <a:t>diyagramlarını </a:t>
            </a:r>
            <a:r>
              <a:rPr dirty="0" sz="2650" spc="55">
                <a:latin typeface="Trebuchet MS"/>
                <a:cs typeface="Trebuchet MS"/>
              </a:rPr>
              <a:t>tercih </a:t>
            </a:r>
            <a:r>
              <a:rPr dirty="0" sz="2650" spc="60">
                <a:latin typeface="Trebuchet MS"/>
                <a:cs typeface="Trebuchet MS"/>
              </a:rPr>
              <a:t> </a:t>
            </a:r>
            <a:r>
              <a:rPr dirty="0" sz="2650" spc="65">
                <a:latin typeface="Trebuchet MS"/>
                <a:cs typeface="Trebuchet MS"/>
              </a:rPr>
              <a:t>ederken,</a:t>
            </a:r>
            <a:r>
              <a:rPr dirty="0" sz="2650" spc="-15">
                <a:latin typeface="Trebuchet MS"/>
                <a:cs typeface="Trebuchet MS"/>
              </a:rPr>
              <a:t> </a:t>
            </a:r>
            <a:r>
              <a:rPr dirty="0" sz="2650" spc="100">
                <a:latin typeface="Trebuchet MS"/>
                <a:cs typeface="Trebuchet MS"/>
              </a:rPr>
              <a:t>diğerleri</a:t>
            </a:r>
            <a:r>
              <a:rPr dirty="0" sz="2650" spc="-10">
                <a:latin typeface="Trebuchet MS"/>
                <a:cs typeface="Trebuchet MS"/>
              </a:rPr>
              <a:t> </a:t>
            </a:r>
            <a:r>
              <a:rPr dirty="0" sz="2650" spc="85">
                <a:latin typeface="Trebuchet MS"/>
                <a:cs typeface="Trebuchet MS"/>
              </a:rPr>
              <a:t>sıra</a:t>
            </a:r>
            <a:r>
              <a:rPr dirty="0" sz="2650" spc="-15">
                <a:latin typeface="Trebuchet MS"/>
                <a:cs typeface="Trebuchet MS"/>
              </a:rPr>
              <a:t> </a:t>
            </a:r>
            <a:r>
              <a:rPr dirty="0" sz="2650" spc="165">
                <a:latin typeface="Trebuchet MS"/>
                <a:cs typeface="Trebuchet MS"/>
              </a:rPr>
              <a:t>veya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-20">
                <a:latin typeface="Trebuchet MS"/>
                <a:cs typeface="Trebuchet MS"/>
              </a:rPr>
              <a:t>sınıf</a:t>
            </a:r>
            <a:r>
              <a:rPr dirty="0" sz="2650" spc="-10">
                <a:latin typeface="Trebuchet MS"/>
                <a:cs typeface="Trebuchet MS"/>
              </a:rPr>
              <a:t> </a:t>
            </a:r>
            <a:r>
              <a:rPr dirty="0" sz="2650" spc="145">
                <a:latin typeface="Trebuchet MS"/>
                <a:cs typeface="Trebuchet MS"/>
              </a:rPr>
              <a:t>diyagramları </a:t>
            </a:r>
            <a:r>
              <a:rPr dirty="0" sz="2650" spc="150">
                <a:latin typeface="Trebuchet MS"/>
                <a:cs typeface="Trebuchet MS"/>
              </a:rPr>
              <a:t> </a:t>
            </a:r>
            <a:r>
              <a:rPr dirty="0" sz="2650" spc="130">
                <a:latin typeface="Trebuchet MS"/>
                <a:cs typeface="Trebuchet MS"/>
              </a:rPr>
              <a:t>tarafından </a:t>
            </a:r>
            <a:r>
              <a:rPr dirty="0" sz="2650" spc="195">
                <a:latin typeface="Trebuchet MS"/>
                <a:cs typeface="Trebuchet MS"/>
              </a:rPr>
              <a:t>sağlanan </a:t>
            </a:r>
            <a:r>
              <a:rPr dirty="0" sz="2650" spc="270">
                <a:latin typeface="Trebuchet MS"/>
                <a:cs typeface="Trebuchet MS"/>
              </a:rPr>
              <a:t>daha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15">
                <a:latin typeface="Trebuchet MS"/>
                <a:cs typeface="Trebuchet MS"/>
              </a:rPr>
              <a:t>ayrıntılı  </a:t>
            </a:r>
            <a:r>
              <a:rPr dirty="0" sz="2650" spc="80">
                <a:latin typeface="Trebuchet MS"/>
                <a:cs typeface="Trebuchet MS"/>
              </a:rPr>
              <a:t>görünümlere </a:t>
            </a:r>
            <a:r>
              <a:rPr dirty="0" sz="2650" spc="85">
                <a:latin typeface="Trebuchet MS"/>
                <a:cs typeface="Trebuchet MS"/>
              </a:rPr>
              <a:t> </a:t>
            </a:r>
            <a:r>
              <a:rPr dirty="0" sz="2650" spc="75">
                <a:latin typeface="Trebuchet MS"/>
                <a:cs typeface="Trebuchet MS"/>
              </a:rPr>
              <a:t>ihtiyaç</a:t>
            </a:r>
            <a:r>
              <a:rPr dirty="0" sz="2650" spc="-10">
                <a:latin typeface="Trebuchet MS"/>
                <a:cs typeface="Trebuchet MS"/>
              </a:rPr>
              <a:t> </a:t>
            </a:r>
            <a:r>
              <a:rPr dirty="0" sz="2650" spc="40">
                <a:latin typeface="Trebuchet MS"/>
                <a:cs typeface="Trebuchet MS"/>
              </a:rPr>
              <a:t>duyabilir.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2567" y="3425325"/>
            <a:ext cx="3615054" cy="916305"/>
          </a:xfrm>
          <a:custGeom>
            <a:avLst/>
            <a:gdLst/>
            <a:ahLst/>
            <a:cxnLst/>
            <a:rect l="l" t="t" r="r" b="b"/>
            <a:pathLst>
              <a:path w="3615054" h="916304">
                <a:moveTo>
                  <a:pt x="3385430" y="916292"/>
                </a:moveTo>
                <a:lnTo>
                  <a:pt x="229073" y="916292"/>
                </a:lnTo>
                <a:lnTo>
                  <a:pt x="182906" y="911638"/>
                </a:lnTo>
                <a:lnTo>
                  <a:pt x="139907" y="898290"/>
                </a:lnTo>
                <a:lnTo>
                  <a:pt x="100996" y="877170"/>
                </a:lnTo>
                <a:lnTo>
                  <a:pt x="67093" y="849198"/>
                </a:lnTo>
                <a:lnTo>
                  <a:pt x="39122" y="815296"/>
                </a:lnTo>
                <a:lnTo>
                  <a:pt x="18001" y="776384"/>
                </a:lnTo>
                <a:lnTo>
                  <a:pt x="4653" y="733385"/>
                </a:lnTo>
                <a:lnTo>
                  <a:pt x="0" y="687219"/>
                </a:lnTo>
                <a:lnTo>
                  <a:pt x="0" y="229073"/>
                </a:lnTo>
                <a:lnTo>
                  <a:pt x="4653" y="182906"/>
                </a:lnTo>
                <a:lnTo>
                  <a:pt x="18001" y="139907"/>
                </a:lnTo>
                <a:lnTo>
                  <a:pt x="39122" y="100996"/>
                </a:lnTo>
                <a:lnTo>
                  <a:pt x="67093" y="67093"/>
                </a:lnTo>
                <a:lnTo>
                  <a:pt x="100996" y="39122"/>
                </a:lnTo>
                <a:lnTo>
                  <a:pt x="139907" y="18001"/>
                </a:lnTo>
                <a:lnTo>
                  <a:pt x="182906" y="4653"/>
                </a:lnTo>
                <a:lnTo>
                  <a:pt x="229073" y="0"/>
                </a:lnTo>
                <a:lnTo>
                  <a:pt x="3385430" y="0"/>
                </a:lnTo>
                <a:lnTo>
                  <a:pt x="3431596" y="4653"/>
                </a:lnTo>
                <a:lnTo>
                  <a:pt x="3474596" y="18001"/>
                </a:lnTo>
                <a:lnTo>
                  <a:pt x="3513507" y="39122"/>
                </a:lnTo>
                <a:lnTo>
                  <a:pt x="3547409" y="67093"/>
                </a:lnTo>
                <a:lnTo>
                  <a:pt x="3575381" y="100996"/>
                </a:lnTo>
                <a:lnTo>
                  <a:pt x="3596501" y="139907"/>
                </a:lnTo>
                <a:lnTo>
                  <a:pt x="3609849" y="182906"/>
                </a:lnTo>
                <a:lnTo>
                  <a:pt x="3614503" y="229073"/>
                </a:lnTo>
                <a:lnTo>
                  <a:pt x="3614503" y="687219"/>
                </a:lnTo>
                <a:lnTo>
                  <a:pt x="3609849" y="733385"/>
                </a:lnTo>
                <a:lnTo>
                  <a:pt x="3596501" y="776384"/>
                </a:lnTo>
                <a:lnTo>
                  <a:pt x="3575381" y="815296"/>
                </a:lnTo>
                <a:lnTo>
                  <a:pt x="3547409" y="849198"/>
                </a:lnTo>
                <a:lnTo>
                  <a:pt x="3513507" y="877170"/>
                </a:lnTo>
                <a:lnTo>
                  <a:pt x="3474596" y="898290"/>
                </a:lnTo>
                <a:lnTo>
                  <a:pt x="3431596" y="911638"/>
                </a:lnTo>
                <a:lnTo>
                  <a:pt x="3385430" y="916292"/>
                </a:lnTo>
                <a:close/>
              </a:path>
            </a:pathLst>
          </a:custGeom>
          <a:solidFill>
            <a:srgbClr val="5CC7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60360" y="3399379"/>
            <a:ext cx="3179445" cy="7169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500" spc="409">
                <a:solidFill>
                  <a:srgbClr val="FFFFFF"/>
                </a:solidFill>
              </a:rPr>
              <a:t>E</a:t>
            </a:r>
            <a:r>
              <a:rPr dirty="0" sz="4500" spc="60">
                <a:solidFill>
                  <a:srgbClr val="FFFFFF"/>
                </a:solidFill>
              </a:rPr>
              <a:t>t</a:t>
            </a:r>
            <a:r>
              <a:rPr dirty="0" sz="4500" spc="-254">
                <a:solidFill>
                  <a:srgbClr val="FFFFFF"/>
                </a:solidFill>
              </a:rPr>
              <a:t>k</a:t>
            </a:r>
            <a:r>
              <a:rPr dirty="0" sz="4500" spc="-305">
                <a:solidFill>
                  <a:srgbClr val="FFFFFF"/>
                </a:solidFill>
              </a:rPr>
              <a:t>i</a:t>
            </a:r>
            <a:r>
              <a:rPr dirty="0" sz="4500" spc="-335">
                <a:solidFill>
                  <a:srgbClr val="FFFFFF"/>
                </a:solidFill>
              </a:rPr>
              <a:t>l</a:t>
            </a:r>
            <a:r>
              <a:rPr dirty="0" sz="4500" spc="-300">
                <a:solidFill>
                  <a:srgbClr val="FFFFFF"/>
                </a:solidFill>
              </a:rPr>
              <a:t>i</a:t>
            </a:r>
            <a:r>
              <a:rPr dirty="0" sz="4500" spc="-285">
                <a:solidFill>
                  <a:srgbClr val="FFFFFF"/>
                </a:solidFill>
              </a:rPr>
              <a:t> </a:t>
            </a:r>
            <a:r>
              <a:rPr dirty="0" sz="4500" spc="235">
                <a:solidFill>
                  <a:srgbClr val="FFFFFF"/>
                </a:solidFill>
                <a:latin typeface="Lucida Sans Unicode"/>
                <a:cs typeface="Lucida Sans Unicode"/>
              </a:rPr>
              <a:t>İ</a:t>
            </a:r>
            <a:r>
              <a:rPr dirty="0" sz="4500" spc="-335">
                <a:solidFill>
                  <a:srgbClr val="FFFFFF"/>
                </a:solidFill>
              </a:rPr>
              <a:t>l</a:t>
            </a:r>
            <a:r>
              <a:rPr dirty="0" sz="4500" spc="-120">
                <a:solidFill>
                  <a:srgbClr val="FFFFFF"/>
                </a:solidFill>
              </a:rPr>
              <a:t>e</a:t>
            </a:r>
            <a:r>
              <a:rPr dirty="0" sz="4500" spc="60">
                <a:solidFill>
                  <a:srgbClr val="FFFFFF"/>
                </a:solidFill>
              </a:rPr>
              <a:t>t</a:t>
            </a:r>
            <a:r>
              <a:rPr dirty="0" sz="4500" spc="-305">
                <a:solidFill>
                  <a:srgbClr val="FFFFFF"/>
                </a:solidFill>
              </a:rPr>
              <a:t>i</a:t>
            </a:r>
            <a:r>
              <a:rPr dirty="0" sz="4500" spc="-12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4500" spc="-305">
                <a:solidFill>
                  <a:srgbClr val="FFFFFF"/>
                </a:solidFill>
              </a:rPr>
              <a:t>i</a:t>
            </a:r>
            <a:r>
              <a:rPr dirty="0" sz="4500" spc="-515">
                <a:solidFill>
                  <a:srgbClr val="FFFFFF"/>
                </a:solidFill>
              </a:rPr>
              <a:t>m</a:t>
            </a:r>
            <a:endParaRPr sz="45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81155" y="3442303"/>
            <a:ext cx="4333875" cy="5200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90930">
              <a:lnSpc>
                <a:spcPct val="100000"/>
              </a:lnSpc>
              <a:spcBef>
                <a:spcPts val="95"/>
              </a:spcBef>
            </a:pPr>
            <a:r>
              <a:rPr dirty="0" sz="4500" spc="-254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500" spc="-3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500" spc="-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500" spc="1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500" spc="-1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500" spc="-1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500" spc="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50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5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3545"/>
              </a:spcBef>
            </a:pPr>
            <a:r>
              <a:rPr dirty="0" sz="2650" spc="45">
                <a:latin typeface="Trebuchet MS"/>
                <a:cs typeface="Trebuchet MS"/>
              </a:rPr>
              <a:t>Kullanım </a:t>
            </a:r>
            <a:r>
              <a:rPr dirty="0" sz="2650" spc="105">
                <a:latin typeface="Trebuchet MS"/>
                <a:cs typeface="Trebuchet MS"/>
              </a:rPr>
              <a:t>senaryosu </a:t>
            </a:r>
            <a:r>
              <a:rPr dirty="0" sz="2650" spc="110">
                <a:latin typeface="Trebuchet MS"/>
                <a:cs typeface="Trebuchet MS"/>
              </a:rPr>
              <a:t> </a:t>
            </a:r>
            <a:r>
              <a:rPr dirty="0" sz="2650" spc="125">
                <a:latin typeface="Trebuchet MS"/>
                <a:cs typeface="Trebuchet MS"/>
              </a:rPr>
              <a:t>diyagramlarının</a:t>
            </a:r>
            <a:r>
              <a:rPr dirty="0" sz="2650" spc="280">
                <a:latin typeface="Trebuchet MS"/>
                <a:cs typeface="Trebuchet MS"/>
              </a:rPr>
              <a:t> </a:t>
            </a:r>
            <a:r>
              <a:rPr dirty="0" sz="2650" spc="180">
                <a:latin typeface="Trebuchet MS"/>
                <a:cs typeface="Trebuchet MS"/>
              </a:rPr>
              <a:t>diğer </a:t>
            </a:r>
            <a:r>
              <a:rPr dirty="0" sz="2650" spc="185">
                <a:latin typeface="Trebuchet MS"/>
                <a:cs typeface="Trebuchet MS"/>
              </a:rPr>
              <a:t> </a:t>
            </a:r>
            <a:r>
              <a:rPr dirty="0" sz="2650" spc="240">
                <a:latin typeface="Trebuchet MS"/>
                <a:cs typeface="Trebuchet MS"/>
              </a:rPr>
              <a:t>UML </a:t>
            </a:r>
            <a:r>
              <a:rPr dirty="0" sz="2650" spc="160">
                <a:latin typeface="Trebuchet MS"/>
                <a:cs typeface="Trebuchet MS"/>
              </a:rPr>
              <a:t>diyagramlarına </a:t>
            </a:r>
            <a:r>
              <a:rPr dirty="0" sz="2650" spc="165">
                <a:latin typeface="Trebuchet MS"/>
                <a:cs typeface="Trebuchet MS"/>
              </a:rPr>
              <a:t> </a:t>
            </a:r>
            <a:r>
              <a:rPr dirty="0" sz="2650" spc="5">
                <a:latin typeface="Trebuchet MS"/>
                <a:cs typeface="Trebuchet MS"/>
              </a:rPr>
              <a:t>dönüştürülmesi, </a:t>
            </a:r>
            <a:r>
              <a:rPr dirty="0" sz="2650" spc="40">
                <a:latin typeface="Trebuchet MS"/>
                <a:cs typeface="Trebuchet MS"/>
              </a:rPr>
              <a:t>çeşitli </a:t>
            </a:r>
            <a:r>
              <a:rPr dirty="0" sz="2650" spc="45">
                <a:latin typeface="Trebuchet MS"/>
                <a:cs typeface="Trebuchet MS"/>
              </a:rPr>
              <a:t> </a:t>
            </a:r>
            <a:r>
              <a:rPr dirty="0" sz="2650" spc="185">
                <a:latin typeface="Trebuchet MS"/>
                <a:cs typeface="Trebuchet MS"/>
              </a:rPr>
              <a:t>paydaşlarla</a:t>
            </a:r>
            <a:r>
              <a:rPr dirty="0" sz="2650" spc="-15">
                <a:latin typeface="Trebuchet MS"/>
                <a:cs typeface="Trebuchet MS"/>
              </a:rPr>
              <a:t> </a:t>
            </a:r>
            <a:r>
              <a:rPr dirty="0" sz="2650">
                <a:latin typeface="Trebuchet MS"/>
                <a:cs typeface="Trebuchet MS"/>
              </a:rPr>
              <a:t>etkili</a:t>
            </a:r>
            <a:r>
              <a:rPr dirty="0" sz="2650" spc="-15">
                <a:latin typeface="Trebuchet MS"/>
                <a:cs typeface="Trebuchet MS"/>
              </a:rPr>
              <a:t> </a:t>
            </a:r>
            <a:r>
              <a:rPr dirty="0" sz="2650" spc="25">
                <a:latin typeface="Trebuchet MS"/>
                <a:cs typeface="Trebuchet MS"/>
              </a:rPr>
              <a:t>iletişime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170">
                <a:latin typeface="Trebuchet MS"/>
                <a:cs typeface="Trebuchet MS"/>
              </a:rPr>
              <a:t>olanak </a:t>
            </a:r>
            <a:r>
              <a:rPr dirty="0" sz="2650" spc="60">
                <a:latin typeface="Trebuchet MS"/>
                <a:cs typeface="Trebuchet MS"/>
              </a:rPr>
              <a:t>tanır </a:t>
            </a:r>
            <a:r>
              <a:rPr dirty="0" sz="2650" spc="125">
                <a:latin typeface="Trebuchet MS"/>
                <a:cs typeface="Trebuchet MS"/>
              </a:rPr>
              <a:t>ve </a:t>
            </a:r>
            <a:r>
              <a:rPr dirty="0" sz="2650" spc="-30">
                <a:latin typeface="Trebuchet MS"/>
                <a:cs typeface="Trebuchet MS"/>
              </a:rPr>
              <a:t>ürünü </a:t>
            </a:r>
            <a:r>
              <a:rPr dirty="0" sz="2650" spc="-25">
                <a:latin typeface="Trebuchet MS"/>
                <a:cs typeface="Trebuchet MS"/>
              </a:rPr>
              <a:t> </a:t>
            </a:r>
            <a:r>
              <a:rPr dirty="0" sz="2650" spc="85">
                <a:latin typeface="Trebuchet MS"/>
                <a:cs typeface="Trebuchet MS"/>
              </a:rPr>
              <a:t>onların </a:t>
            </a:r>
            <a:r>
              <a:rPr dirty="0" sz="2650" spc="125">
                <a:latin typeface="Trebuchet MS"/>
                <a:cs typeface="Trebuchet MS"/>
              </a:rPr>
              <a:t>özel </a:t>
            </a:r>
            <a:r>
              <a:rPr dirty="0" sz="2650" spc="95">
                <a:latin typeface="Trebuchet MS"/>
                <a:cs typeface="Trebuchet MS"/>
              </a:rPr>
              <a:t>ihtiyaçlarına </a:t>
            </a:r>
            <a:r>
              <a:rPr dirty="0" sz="2650" spc="100">
                <a:latin typeface="Trebuchet MS"/>
                <a:cs typeface="Trebuchet MS"/>
              </a:rPr>
              <a:t> </a:t>
            </a:r>
            <a:r>
              <a:rPr dirty="0" sz="2650" spc="225">
                <a:latin typeface="Trebuchet MS"/>
                <a:cs typeface="Trebuchet MS"/>
              </a:rPr>
              <a:t>göre</a:t>
            </a:r>
            <a:r>
              <a:rPr dirty="0" sz="2650" spc="-5">
                <a:latin typeface="Trebuchet MS"/>
                <a:cs typeface="Trebuchet MS"/>
              </a:rPr>
              <a:t> </a:t>
            </a:r>
            <a:r>
              <a:rPr dirty="0" sz="2650" spc="40">
                <a:latin typeface="Trebuchet MS"/>
                <a:cs typeface="Trebuchet MS"/>
              </a:rPr>
              <a:t>uyarlar.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583427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191270" y="838190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01267" y="5145285"/>
            <a:ext cx="4380230" cy="1727200"/>
          </a:xfrm>
          <a:custGeom>
            <a:avLst/>
            <a:gdLst/>
            <a:ahLst/>
            <a:cxnLst/>
            <a:rect l="l" t="t" r="r" b="b"/>
            <a:pathLst>
              <a:path w="4380230" h="1727200">
                <a:moveTo>
                  <a:pt x="1666333" y="965199"/>
                </a:moveTo>
                <a:lnTo>
                  <a:pt x="1778371" y="965199"/>
                </a:lnTo>
                <a:lnTo>
                  <a:pt x="1775587" y="914399"/>
                </a:lnTo>
                <a:lnTo>
                  <a:pt x="1771671" y="863599"/>
                </a:lnTo>
                <a:lnTo>
                  <a:pt x="1766503" y="812799"/>
                </a:lnTo>
                <a:lnTo>
                  <a:pt x="1759959" y="761999"/>
                </a:lnTo>
                <a:lnTo>
                  <a:pt x="1751918" y="711199"/>
                </a:lnTo>
                <a:lnTo>
                  <a:pt x="1742256" y="660399"/>
                </a:lnTo>
                <a:lnTo>
                  <a:pt x="1730853" y="609599"/>
                </a:lnTo>
                <a:lnTo>
                  <a:pt x="1717586" y="571499"/>
                </a:lnTo>
                <a:lnTo>
                  <a:pt x="1702332" y="520699"/>
                </a:lnTo>
                <a:lnTo>
                  <a:pt x="1684970" y="469899"/>
                </a:lnTo>
                <a:lnTo>
                  <a:pt x="1665377" y="431799"/>
                </a:lnTo>
                <a:lnTo>
                  <a:pt x="1643430" y="380999"/>
                </a:lnTo>
                <a:lnTo>
                  <a:pt x="1619008" y="342899"/>
                </a:lnTo>
                <a:lnTo>
                  <a:pt x="1591989" y="304799"/>
                </a:lnTo>
                <a:lnTo>
                  <a:pt x="1562250" y="253999"/>
                </a:lnTo>
                <a:lnTo>
                  <a:pt x="1529669" y="215899"/>
                </a:lnTo>
                <a:lnTo>
                  <a:pt x="1494123" y="190499"/>
                </a:lnTo>
                <a:lnTo>
                  <a:pt x="1455491" y="152399"/>
                </a:lnTo>
                <a:lnTo>
                  <a:pt x="1415482" y="126999"/>
                </a:lnTo>
                <a:lnTo>
                  <a:pt x="1373874" y="88899"/>
                </a:lnTo>
                <a:lnTo>
                  <a:pt x="1330803" y="76199"/>
                </a:lnTo>
                <a:lnTo>
                  <a:pt x="1286403" y="50799"/>
                </a:lnTo>
                <a:lnTo>
                  <a:pt x="1240810" y="38099"/>
                </a:lnTo>
                <a:lnTo>
                  <a:pt x="1098219" y="0"/>
                </a:lnTo>
                <a:lnTo>
                  <a:pt x="752060" y="0"/>
                </a:lnTo>
                <a:lnTo>
                  <a:pt x="653561" y="25399"/>
                </a:lnTo>
                <a:lnTo>
                  <a:pt x="604527" y="25399"/>
                </a:lnTo>
                <a:lnTo>
                  <a:pt x="507080" y="50799"/>
                </a:lnTo>
                <a:lnTo>
                  <a:pt x="1073595" y="50799"/>
                </a:lnTo>
                <a:lnTo>
                  <a:pt x="1123465" y="63499"/>
                </a:lnTo>
                <a:lnTo>
                  <a:pt x="1171888" y="63499"/>
                </a:lnTo>
                <a:lnTo>
                  <a:pt x="1218832" y="76199"/>
                </a:lnTo>
                <a:lnTo>
                  <a:pt x="1264264" y="101599"/>
                </a:lnTo>
                <a:lnTo>
                  <a:pt x="1308150" y="126999"/>
                </a:lnTo>
                <a:lnTo>
                  <a:pt x="1350457" y="152399"/>
                </a:lnTo>
                <a:lnTo>
                  <a:pt x="1391151" y="177799"/>
                </a:lnTo>
                <a:lnTo>
                  <a:pt x="1430201" y="215899"/>
                </a:lnTo>
                <a:lnTo>
                  <a:pt x="1462131" y="253999"/>
                </a:lnTo>
                <a:lnTo>
                  <a:pt x="1491337" y="279399"/>
                </a:lnTo>
                <a:lnTo>
                  <a:pt x="1517940" y="317499"/>
                </a:lnTo>
                <a:lnTo>
                  <a:pt x="1542059" y="368299"/>
                </a:lnTo>
                <a:lnTo>
                  <a:pt x="1563814" y="406399"/>
                </a:lnTo>
                <a:lnTo>
                  <a:pt x="1474485" y="406399"/>
                </a:lnTo>
                <a:lnTo>
                  <a:pt x="1481950" y="419099"/>
                </a:lnTo>
                <a:lnTo>
                  <a:pt x="1508994" y="457199"/>
                </a:lnTo>
                <a:lnTo>
                  <a:pt x="1532194" y="507999"/>
                </a:lnTo>
                <a:lnTo>
                  <a:pt x="1553278" y="546099"/>
                </a:lnTo>
                <a:lnTo>
                  <a:pt x="1572384" y="596899"/>
                </a:lnTo>
                <a:lnTo>
                  <a:pt x="1589648" y="647699"/>
                </a:lnTo>
                <a:lnTo>
                  <a:pt x="1605207" y="685799"/>
                </a:lnTo>
                <a:lnTo>
                  <a:pt x="1619198" y="736599"/>
                </a:lnTo>
                <a:lnTo>
                  <a:pt x="1631759" y="787399"/>
                </a:lnTo>
                <a:lnTo>
                  <a:pt x="1643026" y="838199"/>
                </a:lnTo>
                <a:lnTo>
                  <a:pt x="1653137" y="888999"/>
                </a:lnTo>
                <a:lnTo>
                  <a:pt x="1662229" y="939799"/>
                </a:lnTo>
                <a:lnTo>
                  <a:pt x="1666333" y="965199"/>
                </a:lnTo>
                <a:close/>
              </a:path>
              <a:path w="4380230" h="1727200">
                <a:moveTo>
                  <a:pt x="293045" y="165099"/>
                </a:moveTo>
                <a:lnTo>
                  <a:pt x="345643" y="165099"/>
                </a:lnTo>
                <a:lnTo>
                  <a:pt x="438746" y="139699"/>
                </a:lnTo>
                <a:lnTo>
                  <a:pt x="485905" y="114299"/>
                </a:lnTo>
                <a:lnTo>
                  <a:pt x="533411" y="114299"/>
                </a:lnTo>
                <a:lnTo>
                  <a:pt x="726069" y="63499"/>
                </a:lnTo>
                <a:lnTo>
                  <a:pt x="823387" y="63499"/>
                </a:lnTo>
                <a:lnTo>
                  <a:pt x="872146" y="50799"/>
                </a:lnTo>
                <a:lnTo>
                  <a:pt x="507080" y="50799"/>
                </a:lnTo>
                <a:lnTo>
                  <a:pt x="268820" y="114299"/>
                </a:lnTo>
                <a:lnTo>
                  <a:pt x="258934" y="126999"/>
                </a:lnTo>
                <a:lnTo>
                  <a:pt x="260573" y="139699"/>
                </a:lnTo>
                <a:lnTo>
                  <a:pt x="268465" y="152399"/>
                </a:lnTo>
                <a:lnTo>
                  <a:pt x="277337" y="152399"/>
                </a:lnTo>
                <a:lnTo>
                  <a:pt x="293045" y="165099"/>
                </a:lnTo>
                <a:close/>
              </a:path>
              <a:path w="4380230" h="1727200">
                <a:moveTo>
                  <a:pt x="892663" y="114299"/>
                </a:moveTo>
                <a:lnTo>
                  <a:pt x="995268" y="114299"/>
                </a:lnTo>
                <a:lnTo>
                  <a:pt x="943942" y="101599"/>
                </a:lnTo>
                <a:lnTo>
                  <a:pt x="892663" y="114299"/>
                </a:lnTo>
                <a:close/>
              </a:path>
              <a:path w="4380230" h="1727200">
                <a:moveTo>
                  <a:pt x="1474485" y="406399"/>
                </a:moveTo>
                <a:lnTo>
                  <a:pt x="1563814" y="406399"/>
                </a:lnTo>
                <a:lnTo>
                  <a:pt x="1535522" y="368299"/>
                </a:lnTo>
                <a:lnTo>
                  <a:pt x="1504745" y="330199"/>
                </a:lnTo>
                <a:lnTo>
                  <a:pt x="1471367" y="292099"/>
                </a:lnTo>
                <a:lnTo>
                  <a:pt x="1435274" y="266699"/>
                </a:lnTo>
                <a:lnTo>
                  <a:pt x="1432664" y="253999"/>
                </a:lnTo>
                <a:lnTo>
                  <a:pt x="1422636" y="253999"/>
                </a:lnTo>
                <a:lnTo>
                  <a:pt x="1413857" y="241299"/>
                </a:lnTo>
                <a:lnTo>
                  <a:pt x="1402152" y="241299"/>
                </a:lnTo>
                <a:lnTo>
                  <a:pt x="1399688" y="228599"/>
                </a:lnTo>
                <a:lnTo>
                  <a:pt x="1385229" y="228599"/>
                </a:lnTo>
                <a:lnTo>
                  <a:pt x="1380600" y="215899"/>
                </a:lnTo>
                <a:lnTo>
                  <a:pt x="1367865" y="215899"/>
                </a:lnTo>
                <a:lnTo>
                  <a:pt x="1361569" y="203199"/>
                </a:lnTo>
                <a:lnTo>
                  <a:pt x="1348872" y="203199"/>
                </a:lnTo>
                <a:lnTo>
                  <a:pt x="1341144" y="190499"/>
                </a:lnTo>
                <a:lnTo>
                  <a:pt x="1338492" y="190499"/>
                </a:lnTo>
                <a:lnTo>
                  <a:pt x="1292629" y="177799"/>
                </a:lnTo>
                <a:lnTo>
                  <a:pt x="1245364" y="152399"/>
                </a:lnTo>
                <a:lnTo>
                  <a:pt x="1097234" y="114299"/>
                </a:lnTo>
                <a:lnTo>
                  <a:pt x="758263" y="114299"/>
                </a:lnTo>
                <a:lnTo>
                  <a:pt x="709109" y="126999"/>
                </a:lnTo>
                <a:lnTo>
                  <a:pt x="660117" y="126999"/>
                </a:lnTo>
                <a:lnTo>
                  <a:pt x="611296" y="139699"/>
                </a:lnTo>
                <a:lnTo>
                  <a:pt x="562655" y="139699"/>
                </a:lnTo>
                <a:lnTo>
                  <a:pt x="465945" y="165099"/>
                </a:lnTo>
                <a:lnTo>
                  <a:pt x="1085509" y="165099"/>
                </a:lnTo>
                <a:lnTo>
                  <a:pt x="1177119" y="190499"/>
                </a:lnTo>
                <a:lnTo>
                  <a:pt x="1264204" y="215899"/>
                </a:lnTo>
                <a:lnTo>
                  <a:pt x="1305589" y="241299"/>
                </a:lnTo>
                <a:lnTo>
                  <a:pt x="1345289" y="266699"/>
                </a:lnTo>
                <a:lnTo>
                  <a:pt x="1383119" y="292099"/>
                </a:lnTo>
                <a:lnTo>
                  <a:pt x="1419212" y="330199"/>
                </a:lnTo>
                <a:lnTo>
                  <a:pt x="1452090" y="368299"/>
                </a:lnTo>
                <a:lnTo>
                  <a:pt x="1474485" y="406399"/>
                </a:lnTo>
                <a:close/>
              </a:path>
              <a:path w="4380230" h="1727200">
                <a:moveTo>
                  <a:pt x="227925" y="228599"/>
                </a:moveTo>
                <a:lnTo>
                  <a:pt x="542239" y="228599"/>
                </a:lnTo>
                <a:lnTo>
                  <a:pt x="743937" y="177799"/>
                </a:lnTo>
                <a:lnTo>
                  <a:pt x="795011" y="177799"/>
                </a:lnTo>
                <a:lnTo>
                  <a:pt x="846335" y="165099"/>
                </a:lnTo>
                <a:lnTo>
                  <a:pt x="465945" y="165099"/>
                </a:lnTo>
                <a:lnTo>
                  <a:pt x="227925" y="228599"/>
                </a:lnTo>
                <a:close/>
              </a:path>
              <a:path w="4380230" h="1727200">
                <a:moveTo>
                  <a:pt x="34095" y="342899"/>
                </a:moveTo>
                <a:lnTo>
                  <a:pt x="86705" y="342899"/>
                </a:lnTo>
                <a:lnTo>
                  <a:pt x="236866" y="304799"/>
                </a:lnTo>
                <a:lnTo>
                  <a:pt x="287399" y="279399"/>
                </a:lnTo>
                <a:lnTo>
                  <a:pt x="491086" y="228599"/>
                </a:lnTo>
                <a:lnTo>
                  <a:pt x="220902" y="228599"/>
                </a:lnTo>
                <a:lnTo>
                  <a:pt x="167804" y="253999"/>
                </a:lnTo>
                <a:lnTo>
                  <a:pt x="62259" y="279399"/>
                </a:lnTo>
                <a:lnTo>
                  <a:pt x="9875" y="304799"/>
                </a:lnTo>
                <a:lnTo>
                  <a:pt x="0" y="304799"/>
                </a:lnTo>
                <a:lnTo>
                  <a:pt x="1630" y="317499"/>
                </a:lnTo>
                <a:lnTo>
                  <a:pt x="9513" y="330199"/>
                </a:lnTo>
                <a:lnTo>
                  <a:pt x="18393" y="330199"/>
                </a:lnTo>
                <a:lnTo>
                  <a:pt x="34095" y="342899"/>
                </a:lnTo>
                <a:close/>
              </a:path>
              <a:path w="4380230" h="1727200">
                <a:moveTo>
                  <a:pt x="2779008" y="482599"/>
                </a:moveTo>
                <a:lnTo>
                  <a:pt x="3074208" y="482599"/>
                </a:lnTo>
                <a:lnTo>
                  <a:pt x="3025267" y="469899"/>
                </a:lnTo>
                <a:lnTo>
                  <a:pt x="2828466" y="469899"/>
                </a:lnTo>
                <a:lnTo>
                  <a:pt x="2779008" y="482599"/>
                </a:lnTo>
                <a:close/>
              </a:path>
              <a:path w="4380230" h="1727200">
                <a:moveTo>
                  <a:pt x="3974408" y="1511299"/>
                </a:moveTo>
                <a:lnTo>
                  <a:pt x="4070348" y="1511299"/>
                </a:lnTo>
                <a:lnTo>
                  <a:pt x="4054045" y="1460499"/>
                </a:lnTo>
                <a:lnTo>
                  <a:pt x="4037215" y="1422399"/>
                </a:lnTo>
                <a:lnTo>
                  <a:pt x="4019792" y="1371599"/>
                </a:lnTo>
                <a:lnTo>
                  <a:pt x="4001710" y="1333499"/>
                </a:lnTo>
                <a:lnTo>
                  <a:pt x="3982900" y="1282699"/>
                </a:lnTo>
                <a:lnTo>
                  <a:pt x="3963297" y="1231899"/>
                </a:lnTo>
                <a:lnTo>
                  <a:pt x="3942834" y="1193799"/>
                </a:lnTo>
                <a:lnTo>
                  <a:pt x="3921445" y="1142999"/>
                </a:lnTo>
                <a:lnTo>
                  <a:pt x="3899061" y="1104899"/>
                </a:lnTo>
                <a:lnTo>
                  <a:pt x="3875617" y="1066799"/>
                </a:lnTo>
                <a:lnTo>
                  <a:pt x="3851125" y="1015999"/>
                </a:lnTo>
                <a:lnTo>
                  <a:pt x="3825337" y="977899"/>
                </a:lnTo>
                <a:lnTo>
                  <a:pt x="3798216" y="939799"/>
                </a:lnTo>
                <a:lnTo>
                  <a:pt x="3769728" y="901699"/>
                </a:lnTo>
                <a:lnTo>
                  <a:pt x="3739835" y="850899"/>
                </a:lnTo>
                <a:lnTo>
                  <a:pt x="3708502" y="812799"/>
                </a:lnTo>
                <a:lnTo>
                  <a:pt x="3675694" y="787399"/>
                </a:lnTo>
                <a:lnTo>
                  <a:pt x="3641374" y="749299"/>
                </a:lnTo>
                <a:lnTo>
                  <a:pt x="3605507" y="711199"/>
                </a:lnTo>
                <a:lnTo>
                  <a:pt x="3568056" y="685799"/>
                </a:lnTo>
                <a:lnTo>
                  <a:pt x="3528986" y="647699"/>
                </a:lnTo>
                <a:lnTo>
                  <a:pt x="3488261" y="622299"/>
                </a:lnTo>
                <a:lnTo>
                  <a:pt x="3445844" y="596899"/>
                </a:lnTo>
                <a:lnTo>
                  <a:pt x="3402288" y="571499"/>
                </a:lnTo>
                <a:lnTo>
                  <a:pt x="3357698" y="558799"/>
                </a:lnTo>
                <a:lnTo>
                  <a:pt x="3312175" y="533399"/>
                </a:lnTo>
                <a:lnTo>
                  <a:pt x="3122837" y="482599"/>
                </a:lnTo>
                <a:lnTo>
                  <a:pt x="2729771" y="482599"/>
                </a:lnTo>
                <a:lnTo>
                  <a:pt x="2680791" y="495299"/>
                </a:lnTo>
                <a:lnTo>
                  <a:pt x="2632107" y="495299"/>
                </a:lnTo>
                <a:lnTo>
                  <a:pt x="2535776" y="520699"/>
                </a:lnTo>
                <a:lnTo>
                  <a:pt x="3003550" y="520699"/>
                </a:lnTo>
                <a:lnTo>
                  <a:pt x="3050507" y="533399"/>
                </a:lnTo>
                <a:lnTo>
                  <a:pt x="3097078" y="533399"/>
                </a:lnTo>
                <a:lnTo>
                  <a:pt x="3277678" y="584199"/>
                </a:lnTo>
                <a:lnTo>
                  <a:pt x="3320950" y="596899"/>
                </a:lnTo>
                <a:lnTo>
                  <a:pt x="3363289" y="622299"/>
                </a:lnTo>
                <a:lnTo>
                  <a:pt x="3404604" y="634999"/>
                </a:lnTo>
                <a:lnTo>
                  <a:pt x="3444802" y="660399"/>
                </a:lnTo>
                <a:lnTo>
                  <a:pt x="3483794" y="698499"/>
                </a:lnTo>
                <a:lnTo>
                  <a:pt x="3521487" y="723899"/>
                </a:lnTo>
                <a:lnTo>
                  <a:pt x="3549201" y="749299"/>
                </a:lnTo>
                <a:lnTo>
                  <a:pt x="3575886" y="774699"/>
                </a:lnTo>
                <a:lnTo>
                  <a:pt x="3601588" y="800099"/>
                </a:lnTo>
                <a:lnTo>
                  <a:pt x="3626353" y="825499"/>
                </a:lnTo>
                <a:lnTo>
                  <a:pt x="3531192" y="825499"/>
                </a:lnTo>
                <a:lnTo>
                  <a:pt x="3557559" y="850899"/>
                </a:lnTo>
                <a:lnTo>
                  <a:pt x="3595264" y="888999"/>
                </a:lnTo>
                <a:lnTo>
                  <a:pt x="3631187" y="914399"/>
                </a:lnTo>
                <a:lnTo>
                  <a:pt x="3665394" y="952499"/>
                </a:lnTo>
                <a:lnTo>
                  <a:pt x="3697949" y="990599"/>
                </a:lnTo>
                <a:lnTo>
                  <a:pt x="3728916" y="1041399"/>
                </a:lnTo>
                <a:lnTo>
                  <a:pt x="3758361" y="1079499"/>
                </a:lnTo>
                <a:lnTo>
                  <a:pt x="3786348" y="1117599"/>
                </a:lnTo>
                <a:lnTo>
                  <a:pt x="3812942" y="1168399"/>
                </a:lnTo>
                <a:lnTo>
                  <a:pt x="3838208" y="1206499"/>
                </a:lnTo>
                <a:lnTo>
                  <a:pt x="3862209" y="1257299"/>
                </a:lnTo>
                <a:lnTo>
                  <a:pt x="3885011" y="1295399"/>
                </a:lnTo>
                <a:lnTo>
                  <a:pt x="3906679" y="1346199"/>
                </a:lnTo>
                <a:lnTo>
                  <a:pt x="3927276" y="1396999"/>
                </a:lnTo>
                <a:lnTo>
                  <a:pt x="3946869" y="1435099"/>
                </a:lnTo>
                <a:lnTo>
                  <a:pt x="3965520" y="1485899"/>
                </a:lnTo>
                <a:lnTo>
                  <a:pt x="3974408" y="1511299"/>
                </a:lnTo>
                <a:close/>
              </a:path>
              <a:path w="4380230" h="1727200">
                <a:moveTo>
                  <a:pt x="1708745" y="1104899"/>
                </a:moveTo>
                <a:lnTo>
                  <a:pt x="1777797" y="1104899"/>
                </a:lnTo>
                <a:lnTo>
                  <a:pt x="1809754" y="1066799"/>
                </a:lnTo>
                <a:lnTo>
                  <a:pt x="1843063" y="1028699"/>
                </a:lnTo>
                <a:lnTo>
                  <a:pt x="1877690" y="990599"/>
                </a:lnTo>
                <a:lnTo>
                  <a:pt x="1913599" y="965199"/>
                </a:lnTo>
                <a:lnTo>
                  <a:pt x="1950755" y="927099"/>
                </a:lnTo>
                <a:lnTo>
                  <a:pt x="1989122" y="901699"/>
                </a:lnTo>
                <a:lnTo>
                  <a:pt x="2028665" y="863599"/>
                </a:lnTo>
                <a:lnTo>
                  <a:pt x="2069348" y="838199"/>
                </a:lnTo>
                <a:lnTo>
                  <a:pt x="2111137" y="812799"/>
                </a:lnTo>
                <a:lnTo>
                  <a:pt x="2153995" y="800099"/>
                </a:lnTo>
                <a:lnTo>
                  <a:pt x="2197888" y="774699"/>
                </a:lnTo>
                <a:lnTo>
                  <a:pt x="2242779" y="749299"/>
                </a:lnTo>
                <a:lnTo>
                  <a:pt x="2334160" y="723899"/>
                </a:lnTo>
                <a:lnTo>
                  <a:pt x="2380219" y="698499"/>
                </a:lnTo>
                <a:lnTo>
                  <a:pt x="2521028" y="660399"/>
                </a:lnTo>
                <a:lnTo>
                  <a:pt x="2568648" y="660399"/>
                </a:lnTo>
                <a:lnTo>
                  <a:pt x="2616515" y="647699"/>
                </a:lnTo>
                <a:lnTo>
                  <a:pt x="2664571" y="647699"/>
                </a:lnTo>
                <a:lnTo>
                  <a:pt x="2712757" y="634999"/>
                </a:lnTo>
                <a:lnTo>
                  <a:pt x="2761017" y="634999"/>
                </a:lnTo>
                <a:lnTo>
                  <a:pt x="2809294" y="622299"/>
                </a:lnTo>
                <a:lnTo>
                  <a:pt x="2443153" y="622299"/>
                </a:lnTo>
                <a:lnTo>
                  <a:pt x="2487628" y="609599"/>
                </a:lnTo>
                <a:lnTo>
                  <a:pt x="2532811" y="584199"/>
                </a:lnTo>
                <a:lnTo>
                  <a:pt x="2624939" y="558799"/>
                </a:lnTo>
                <a:lnTo>
                  <a:pt x="2671701" y="558799"/>
                </a:lnTo>
                <a:lnTo>
                  <a:pt x="2766165" y="533399"/>
                </a:lnTo>
                <a:lnTo>
                  <a:pt x="2861274" y="533399"/>
                </a:lnTo>
                <a:lnTo>
                  <a:pt x="2908842" y="520699"/>
                </a:lnTo>
                <a:lnTo>
                  <a:pt x="2535776" y="520699"/>
                </a:lnTo>
                <a:lnTo>
                  <a:pt x="2394437" y="558799"/>
                </a:lnTo>
                <a:lnTo>
                  <a:pt x="2348316" y="584199"/>
                </a:lnTo>
                <a:lnTo>
                  <a:pt x="2302753" y="596899"/>
                </a:lnTo>
                <a:lnTo>
                  <a:pt x="2213454" y="647699"/>
                </a:lnTo>
                <a:lnTo>
                  <a:pt x="2169793" y="660399"/>
                </a:lnTo>
                <a:lnTo>
                  <a:pt x="2126840" y="685799"/>
                </a:lnTo>
                <a:lnTo>
                  <a:pt x="2084635" y="711199"/>
                </a:lnTo>
                <a:lnTo>
                  <a:pt x="2043213" y="736599"/>
                </a:lnTo>
                <a:lnTo>
                  <a:pt x="2002613" y="774699"/>
                </a:lnTo>
                <a:lnTo>
                  <a:pt x="1962872" y="800099"/>
                </a:lnTo>
                <a:lnTo>
                  <a:pt x="1924028" y="825499"/>
                </a:lnTo>
                <a:lnTo>
                  <a:pt x="1886118" y="863599"/>
                </a:lnTo>
                <a:lnTo>
                  <a:pt x="1849181" y="888999"/>
                </a:lnTo>
                <a:lnTo>
                  <a:pt x="1813252" y="927099"/>
                </a:lnTo>
                <a:lnTo>
                  <a:pt x="1778371" y="965199"/>
                </a:lnTo>
                <a:lnTo>
                  <a:pt x="1666333" y="965199"/>
                </a:lnTo>
                <a:lnTo>
                  <a:pt x="1670438" y="990599"/>
                </a:lnTo>
                <a:lnTo>
                  <a:pt x="1677901" y="1028699"/>
                </a:lnTo>
                <a:lnTo>
                  <a:pt x="1684757" y="1079499"/>
                </a:lnTo>
                <a:lnTo>
                  <a:pt x="1688794" y="1079499"/>
                </a:lnTo>
                <a:lnTo>
                  <a:pt x="1697177" y="1092199"/>
                </a:lnTo>
                <a:lnTo>
                  <a:pt x="1708745" y="1104899"/>
                </a:lnTo>
                <a:close/>
              </a:path>
              <a:path w="4380230" h="1727200">
                <a:moveTo>
                  <a:pt x="2683625" y="584199"/>
                </a:moveTo>
                <a:lnTo>
                  <a:pt x="3076140" y="584199"/>
                </a:lnTo>
                <a:lnTo>
                  <a:pt x="3027769" y="571499"/>
                </a:lnTo>
                <a:lnTo>
                  <a:pt x="2732349" y="571499"/>
                </a:lnTo>
                <a:lnTo>
                  <a:pt x="2683625" y="584199"/>
                </a:lnTo>
                <a:close/>
              </a:path>
              <a:path w="4380230" h="1727200">
                <a:moveTo>
                  <a:pt x="3531192" y="825499"/>
                </a:moveTo>
                <a:lnTo>
                  <a:pt x="3626353" y="825499"/>
                </a:lnTo>
                <a:lnTo>
                  <a:pt x="3583907" y="800099"/>
                </a:lnTo>
                <a:lnTo>
                  <a:pt x="3539820" y="761999"/>
                </a:lnTo>
                <a:lnTo>
                  <a:pt x="3494101" y="736599"/>
                </a:lnTo>
                <a:lnTo>
                  <a:pt x="3446761" y="698499"/>
                </a:lnTo>
                <a:lnTo>
                  <a:pt x="3402297" y="685799"/>
                </a:lnTo>
                <a:lnTo>
                  <a:pt x="3311625" y="634999"/>
                </a:lnTo>
                <a:lnTo>
                  <a:pt x="3124125" y="584199"/>
                </a:lnTo>
                <a:lnTo>
                  <a:pt x="2635046" y="584199"/>
                </a:lnTo>
                <a:lnTo>
                  <a:pt x="2586661" y="596899"/>
                </a:lnTo>
                <a:lnTo>
                  <a:pt x="2538519" y="596899"/>
                </a:lnTo>
                <a:lnTo>
                  <a:pt x="2443153" y="622299"/>
                </a:lnTo>
                <a:lnTo>
                  <a:pt x="3010003" y="622299"/>
                </a:lnTo>
                <a:lnTo>
                  <a:pt x="3059773" y="634999"/>
                </a:lnTo>
                <a:lnTo>
                  <a:pt x="3108953" y="634999"/>
                </a:lnTo>
                <a:lnTo>
                  <a:pt x="3298999" y="685799"/>
                </a:lnTo>
                <a:lnTo>
                  <a:pt x="3344653" y="711199"/>
                </a:lnTo>
                <a:lnTo>
                  <a:pt x="3389488" y="736599"/>
                </a:lnTo>
                <a:lnTo>
                  <a:pt x="3433465" y="761999"/>
                </a:lnTo>
                <a:lnTo>
                  <a:pt x="3476548" y="787399"/>
                </a:lnTo>
                <a:lnTo>
                  <a:pt x="3518009" y="812799"/>
                </a:lnTo>
                <a:lnTo>
                  <a:pt x="3531192" y="825499"/>
                </a:lnTo>
                <a:close/>
              </a:path>
              <a:path w="4380230" h="1727200">
                <a:moveTo>
                  <a:pt x="1754012" y="1117599"/>
                </a:moveTo>
                <a:lnTo>
                  <a:pt x="1767663" y="1104899"/>
                </a:lnTo>
                <a:lnTo>
                  <a:pt x="1738389" y="1104899"/>
                </a:lnTo>
                <a:lnTo>
                  <a:pt x="1754012" y="1117599"/>
                </a:lnTo>
                <a:close/>
              </a:path>
              <a:path w="4380230" h="1727200">
                <a:moveTo>
                  <a:pt x="3984971" y="1714499"/>
                </a:moveTo>
                <a:lnTo>
                  <a:pt x="4133373" y="1714499"/>
                </a:lnTo>
                <a:lnTo>
                  <a:pt x="4133447" y="1701799"/>
                </a:lnTo>
                <a:lnTo>
                  <a:pt x="4133313" y="1701799"/>
                </a:lnTo>
                <a:lnTo>
                  <a:pt x="4124791" y="1676399"/>
                </a:lnTo>
                <a:lnTo>
                  <a:pt x="4116780" y="1650999"/>
                </a:lnTo>
                <a:lnTo>
                  <a:pt x="4154924" y="1612899"/>
                </a:lnTo>
                <a:lnTo>
                  <a:pt x="4191619" y="1574799"/>
                </a:lnTo>
                <a:lnTo>
                  <a:pt x="4226831" y="1536699"/>
                </a:lnTo>
                <a:lnTo>
                  <a:pt x="4260522" y="1498599"/>
                </a:lnTo>
                <a:lnTo>
                  <a:pt x="4292659" y="1460499"/>
                </a:lnTo>
                <a:lnTo>
                  <a:pt x="4323205" y="1422399"/>
                </a:lnTo>
                <a:lnTo>
                  <a:pt x="4352125" y="1371599"/>
                </a:lnTo>
                <a:lnTo>
                  <a:pt x="4379382" y="1333499"/>
                </a:lnTo>
                <a:lnTo>
                  <a:pt x="4379776" y="1295399"/>
                </a:lnTo>
                <a:lnTo>
                  <a:pt x="4353554" y="1269999"/>
                </a:lnTo>
                <a:lnTo>
                  <a:pt x="4318215" y="1269999"/>
                </a:lnTo>
                <a:lnTo>
                  <a:pt x="4291257" y="1282699"/>
                </a:lnTo>
                <a:lnTo>
                  <a:pt x="4285434" y="1295399"/>
                </a:lnTo>
                <a:lnTo>
                  <a:pt x="4279497" y="1308099"/>
                </a:lnTo>
                <a:lnTo>
                  <a:pt x="4273484" y="1320799"/>
                </a:lnTo>
                <a:lnTo>
                  <a:pt x="4222147" y="1320799"/>
                </a:lnTo>
                <a:lnTo>
                  <a:pt x="4210941" y="1333499"/>
                </a:lnTo>
                <a:lnTo>
                  <a:pt x="4174465" y="1384299"/>
                </a:lnTo>
                <a:lnTo>
                  <a:pt x="4138907" y="1422399"/>
                </a:lnTo>
                <a:lnTo>
                  <a:pt x="4104217" y="1473199"/>
                </a:lnTo>
                <a:lnTo>
                  <a:pt x="4070348" y="1511299"/>
                </a:lnTo>
                <a:lnTo>
                  <a:pt x="3974408" y="1511299"/>
                </a:lnTo>
                <a:lnTo>
                  <a:pt x="3983296" y="1536699"/>
                </a:lnTo>
                <a:lnTo>
                  <a:pt x="4000260" y="1587499"/>
                </a:lnTo>
                <a:lnTo>
                  <a:pt x="3880973" y="1587499"/>
                </a:lnTo>
                <a:lnTo>
                  <a:pt x="3911525" y="1600199"/>
                </a:lnTo>
                <a:lnTo>
                  <a:pt x="3632115" y="1600199"/>
                </a:lnTo>
                <a:lnTo>
                  <a:pt x="3681079" y="1625599"/>
                </a:lnTo>
                <a:lnTo>
                  <a:pt x="3730548" y="1638299"/>
                </a:lnTo>
                <a:lnTo>
                  <a:pt x="3780509" y="1663699"/>
                </a:lnTo>
                <a:lnTo>
                  <a:pt x="3984971" y="1714499"/>
                </a:lnTo>
                <a:close/>
              </a:path>
              <a:path w="4380230" h="1727200">
                <a:moveTo>
                  <a:pt x="3880973" y="1587499"/>
                </a:moveTo>
                <a:lnTo>
                  <a:pt x="4000260" y="1587499"/>
                </a:lnTo>
                <a:lnTo>
                  <a:pt x="3959577" y="1562099"/>
                </a:lnTo>
                <a:lnTo>
                  <a:pt x="3917132" y="1549399"/>
                </a:lnTo>
                <a:lnTo>
                  <a:pt x="3873308" y="1523999"/>
                </a:lnTo>
                <a:lnTo>
                  <a:pt x="3646873" y="1460499"/>
                </a:lnTo>
                <a:lnTo>
                  <a:pt x="3602799" y="1460499"/>
                </a:lnTo>
                <a:lnTo>
                  <a:pt x="3560021" y="1473199"/>
                </a:lnTo>
                <a:lnTo>
                  <a:pt x="3518921" y="1485899"/>
                </a:lnTo>
                <a:lnTo>
                  <a:pt x="3479883" y="1498599"/>
                </a:lnTo>
                <a:lnTo>
                  <a:pt x="3473421" y="1498599"/>
                </a:lnTo>
                <a:lnTo>
                  <a:pt x="3470823" y="1511299"/>
                </a:lnTo>
                <a:lnTo>
                  <a:pt x="3470641" y="1511299"/>
                </a:lnTo>
                <a:lnTo>
                  <a:pt x="3469533" y="1523999"/>
                </a:lnTo>
                <a:lnTo>
                  <a:pt x="3693113" y="1523999"/>
                </a:lnTo>
                <a:lnTo>
                  <a:pt x="3788222" y="1549399"/>
                </a:lnTo>
                <a:lnTo>
                  <a:pt x="3880973" y="1587499"/>
                </a:lnTo>
                <a:close/>
              </a:path>
              <a:path w="4380230" h="1727200">
                <a:moveTo>
                  <a:pt x="3632115" y="1600199"/>
                </a:moveTo>
                <a:lnTo>
                  <a:pt x="3857836" y="1600199"/>
                </a:lnTo>
                <a:lnTo>
                  <a:pt x="3648246" y="1549399"/>
                </a:lnTo>
                <a:lnTo>
                  <a:pt x="3597267" y="1523999"/>
                </a:lnTo>
                <a:lnTo>
                  <a:pt x="3471760" y="1523999"/>
                </a:lnTo>
                <a:lnTo>
                  <a:pt x="3477869" y="1536699"/>
                </a:lnTo>
                <a:lnTo>
                  <a:pt x="3488407" y="1536699"/>
                </a:lnTo>
                <a:lnTo>
                  <a:pt x="3583672" y="1587499"/>
                </a:lnTo>
                <a:lnTo>
                  <a:pt x="3632115" y="1600199"/>
                </a:lnTo>
                <a:close/>
              </a:path>
              <a:path w="4380230" h="1727200">
                <a:moveTo>
                  <a:pt x="4064097" y="1727199"/>
                </a:moveTo>
                <a:lnTo>
                  <a:pt x="4119721" y="1727199"/>
                </a:lnTo>
                <a:lnTo>
                  <a:pt x="4128564" y="1714499"/>
                </a:lnTo>
                <a:lnTo>
                  <a:pt x="4050618" y="1714499"/>
                </a:lnTo>
                <a:lnTo>
                  <a:pt x="4064097" y="1727199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07955" y="3245282"/>
            <a:ext cx="4695825" cy="6461760"/>
            <a:chOff x="12007955" y="3245282"/>
            <a:chExt cx="4695825" cy="6461760"/>
          </a:xfrm>
        </p:grpSpPr>
        <p:sp>
          <p:nvSpPr>
            <p:cNvPr id="3" name="object 3"/>
            <p:cNvSpPr/>
            <p:nvPr/>
          </p:nvSpPr>
          <p:spPr>
            <a:xfrm>
              <a:off x="12007955" y="3245282"/>
              <a:ext cx="4695825" cy="6461760"/>
            </a:xfrm>
            <a:custGeom>
              <a:avLst/>
              <a:gdLst/>
              <a:ahLst/>
              <a:cxnLst/>
              <a:rect l="l" t="t" r="r" b="b"/>
              <a:pathLst>
                <a:path w="4695825" h="6461759">
                  <a:moveTo>
                    <a:pt x="1868234" y="612208"/>
                  </a:moveTo>
                  <a:lnTo>
                    <a:pt x="1513989" y="612208"/>
                  </a:lnTo>
                  <a:lnTo>
                    <a:pt x="1513989" y="349365"/>
                  </a:lnTo>
                  <a:lnTo>
                    <a:pt x="1555211" y="283891"/>
                  </a:lnTo>
                  <a:lnTo>
                    <a:pt x="1572180" y="203778"/>
                  </a:lnTo>
                  <a:lnTo>
                    <a:pt x="1628041" y="152870"/>
                  </a:lnTo>
                  <a:lnTo>
                    <a:pt x="1795404" y="152870"/>
                  </a:lnTo>
                  <a:lnTo>
                    <a:pt x="2236972" y="0"/>
                  </a:lnTo>
                  <a:lnTo>
                    <a:pt x="2228788" y="37607"/>
                  </a:lnTo>
                  <a:lnTo>
                    <a:pt x="2215196" y="89799"/>
                  </a:lnTo>
                  <a:lnTo>
                    <a:pt x="2181358" y="117103"/>
                  </a:lnTo>
                  <a:lnTo>
                    <a:pt x="2176305" y="118931"/>
                  </a:lnTo>
                  <a:lnTo>
                    <a:pt x="2173278" y="138552"/>
                  </a:lnTo>
                  <a:lnTo>
                    <a:pt x="2166619" y="148627"/>
                  </a:lnTo>
                  <a:lnTo>
                    <a:pt x="2159959" y="152339"/>
                  </a:lnTo>
                  <a:lnTo>
                    <a:pt x="2156932" y="152870"/>
                  </a:lnTo>
                  <a:lnTo>
                    <a:pt x="2136049" y="157035"/>
                  </a:lnTo>
                  <a:lnTo>
                    <a:pt x="2120854" y="166198"/>
                  </a:lnTo>
                  <a:lnTo>
                    <a:pt x="2111572" y="175360"/>
                  </a:lnTo>
                  <a:lnTo>
                    <a:pt x="2108427" y="179525"/>
                  </a:lnTo>
                  <a:lnTo>
                    <a:pt x="2011014" y="187145"/>
                  </a:lnTo>
                  <a:lnTo>
                    <a:pt x="1935101" y="238135"/>
                  </a:lnTo>
                  <a:lnTo>
                    <a:pt x="1885803" y="295707"/>
                  </a:lnTo>
                  <a:lnTo>
                    <a:pt x="1868234" y="323073"/>
                  </a:lnTo>
                  <a:lnTo>
                    <a:pt x="1868234" y="612208"/>
                  </a:lnTo>
                  <a:close/>
                </a:path>
                <a:path w="4695825" h="6461759">
                  <a:moveTo>
                    <a:pt x="167435" y="400346"/>
                  </a:moveTo>
                  <a:lnTo>
                    <a:pt x="167435" y="349365"/>
                  </a:lnTo>
                  <a:lnTo>
                    <a:pt x="203777" y="281415"/>
                  </a:lnTo>
                  <a:lnTo>
                    <a:pt x="215054" y="262373"/>
                  </a:lnTo>
                  <a:lnTo>
                    <a:pt x="213801" y="241713"/>
                  </a:lnTo>
                  <a:lnTo>
                    <a:pt x="207536" y="225136"/>
                  </a:lnTo>
                  <a:lnTo>
                    <a:pt x="203777" y="218344"/>
                  </a:lnTo>
                  <a:lnTo>
                    <a:pt x="616287" y="189212"/>
                  </a:lnTo>
                  <a:lnTo>
                    <a:pt x="807975" y="36414"/>
                  </a:lnTo>
                  <a:lnTo>
                    <a:pt x="811040" y="42669"/>
                  </a:lnTo>
                  <a:lnTo>
                    <a:pt x="817962" y="62797"/>
                  </a:lnTo>
                  <a:lnTo>
                    <a:pt x="825335" y="98848"/>
                  </a:lnTo>
                  <a:lnTo>
                    <a:pt x="829751" y="152870"/>
                  </a:lnTo>
                  <a:lnTo>
                    <a:pt x="825117" y="200439"/>
                  </a:lnTo>
                  <a:lnTo>
                    <a:pt x="812509" y="222295"/>
                  </a:lnTo>
                  <a:lnTo>
                    <a:pt x="799872" y="228030"/>
                  </a:lnTo>
                  <a:lnTo>
                    <a:pt x="793409" y="228030"/>
                  </a:lnTo>
                  <a:lnTo>
                    <a:pt x="734666" y="248079"/>
                  </a:lnTo>
                  <a:lnTo>
                    <a:pt x="692986" y="282671"/>
                  </a:lnTo>
                  <a:lnTo>
                    <a:pt x="668143" y="315433"/>
                  </a:lnTo>
                  <a:lnTo>
                    <a:pt x="659912" y="329992"/>
                  </a:lnTo>
                  <a:lnTo>
                    <a:pt x="659912" y="368811"/>
                  </a:lnTo>
                  <a:lnTo>
                    <a:pt x="266921" y="368811"/>
                  </a:lnTo>
                  <a:lnTo>
                    <a:pt x="167435" y="400346"/>
                  </a:lnTo>
                  <a:close/>
                </a:path>
                <a:path w="4695825" h="6461759">
                  <a:moveTo>
                    <a:pt x="3112899" y="612208"/>
                  </a:moveTo>
                  <a:lnTo>
                    <a:pt x="2724642" y="612208"/>
                  </a:lnTo>
                  <a:lnTo>
                    <a:pt x="2724642" y="337275"/>
                  </a:lnTo>
                  <a:lnTo>
                    <a:pt x="2826604" y="152870"/>
                  </a:lnTo>
                  <a:lnTo>
                    <a:pt x="3091050" y="152870"/>
                  </a:lnTo>
                  <a:lnTo>
                    <a:pt x="3379748" y="104365"/>
                  </a:lnTo>
                  <a:lnTo>
                    <a:pt x="3309394" y="201374"/>
                  </a:lnTo>
                  <a:lnTo>
                    <a:pt x="3260889" y="237789"/>
                  </a:lnTo>
                  <a:lnTo>
                    <a:pt x="3268172" y="279011"/>
                  </a:lnTo>
                  <a:lnTo>
                    <a:pt x="3112899" y="334799"/>
                  </a:lnTo>
                  <a:lnTo>
                    <a:pt x="3112899" y="612208"/>
                  </a:lnTo>
                  <a:close/>
                </a:path>
                <a:path w="4695825" h="6461759">
                  <a:moveTo>
                    <a:pt x="1249543" y="612208"/>
                  </a:moveTo>
                  <a:lnTo>
                    <a:pt x="868570" y="612208"/>
                  </a:lnTo>
                  <a:lnTo>
                    <a:pt x="868570" y="383377"/>
                  </a:lnTo>
                  <a:lnTo>
                    <a:pt x="926834" y="152870"/>
                  </a:lnTo>
                  <a:lnTo>
                    <a:pt x="1458201" y="152870"/>
                  </a:lnTo>
                  <a:lnTo>
                    <a:pt x="1454446" y="161741"/>
                  </a:lnTo>
                  <a:lnTo>
                    <a:pt x="1444546" y="183804"/>
                  </a:lnTo>
                  <a:lnTo>
                    <a:pt x="1430549" y="212231"/>
                  </a:lnTo>
                  <a:lnTo>
                    <a:pt x="1414503" y="240193"/>
                  </a:lnTo>
                  <a:lnTo>
                    <a:pt x="1409451" y="262090"/>
                  </a:lnTo>
                  <a:lnTo>
                    <a:pt x="1419638" y="277172"/>
                  </a:lnTo>
                  <a:lnTo>
                    <a:pt x="1433922" y="285891"/>
                  </a:lnTo>
                  <a:lnTo>
                    <a:pt x="1441159" y="288698"/>
                  </a:lnTo>
                  <a:lnTo>
                    <a:pt x="1414503" y="322709"/>
                  </a:lnTo>
                  <a:lnTo>
                    <a:pt x="1249543" y="322709"/>
                  </a:lnTo>
                  <a:lnTo>
                    <a:pt x="1249543" y="612208"/>
                  </a:lnTo>
                  <a:close/>
                </a:path>
                <a:path w="4695825" h="6461759">
                  <a:moveTo>
                    <a:pt x="2506298" y="612208"/>
                  </a:moveTo>
                  <a:lnTo>
                    <a:pt x="2127800" y="612208"/>
                  </a:lnTo>
                  <a:lnTo>
                    <a:pt x="2127800" y="363931"/>
                  </a:lnTo>
                  <a:lnTo>
                    <a:pt x="2196379" y="308656"/>
                  </a:lnTo>
                  <a:lnTo>
                    <a:pt x="2212720" y="295981"/>
                  </a:lnTo>
                  <a:lnTo>
                    <a:pt x="2225647" y="271592"/>
                  </a:lnTo>
                  <a:lnTo>
                    <a:pt x="2246986" y="222623"/>
                  </a:lnTo>
                  <a:lnTo>
                    <a:pt x="2266960" y="174555"/>
                  </a:lnTo>
                  <a:lnTo>
                    <a:pt x="2275791" y="152870"/>
                  </a:lnTo>
                  <a:lnTo>
                    <a:pt x="2557279" y="152870"/>
                  </a:lnTo>
                  <a:lnTo>
                    <a:pt x="2758654" y="184405"/>
                  </a:lnTo>
                  <a:lnTo>
                    <a:pt x="2687137" y="342082"/>
                  </a:lnTo>
                  <a:lnTo>
                    <a:pt x="2506298" y="342082"/>
                  </a:lnTo>
                  <a:lnTo>
                    <a:pt x="2506298" y="612208"/>
                  </a:lnTo>
                  <a:close/>
                </a:path>
                <a:path w="4695825" h="6461759">
                  <a:moveTo>
                    <a:pt x="3709741" y="612208"/>
                  </a:moveTo>
                  <a:lnTo>
                    <a:pt x="3338526" y="612208"/>
                  </a:lnTo>
                  <a:lnTo>
                    <a:pt x="3338526" y="291174"/>
                  </a:lnTo>
                  <a:lnTo>
                    <a:pt x="3396717" y="249879"/>
                  </a:lnTo>
                  <a:lnTo>
                    <a:pt x="3433098" y="223476"/>
                  </a:lnTo>
                  <a:lnTo>
                    <a:pt x="3449228" y="191379"/>
                  </a:lnTo>
                  <a:lnTo>
                    <a:pt x="3453067" y="164279"/>
                  </a:lnTo>
                  <a:lnTo>
                    <a:pt x="3452578" y="152870"/>
                  </a:lnTo>
                  <a:lnTo>
                    <a:pt x="3806750" y="152870"/>
                  </a:lnTo>
                  <a:lnTo>
                    <a:pt x="3959620" y="213537"/>
                  </a:lnTo>
                  <a:lnTo>
                    <a:pt x="3840762" y="332396"/>
                  </a:lnTo>
                  <a:lnTo>
                    <a:pt x="3709741" y="332396"/>
                  </a:lnTo>
                  <a:lnTo>
                    <a:pt x="3709741" y="612208"/>
                  </a:lnTo>
                  <a:close/>
                </a:path>
                <a:path w="4695825" h="6461759">
                  <a:moveTo>
                    <a:pt x="4330835" y="612208"/>
                  </a:moveTo>
                  <a:lnTo>
                    <a:pt x="3969307" y="612208"/>
                  </a:lnTo>
                  <a:lnTo>
                    <a:pt x="3969307" y="359124"/>
                  </a:lnTo>
                  <a:lnTo>
                    <a:pt x="4233752" y="152870"/>
                  </a:lnTo>
                  <a:lnTo>
                    <a:pt x="4495867" y="152870"/>
                  </a:lnTo>
                  <a:lnTo>
                    <a:pt x="4448199" y="312012"/>
                  </a:lnTo>
                  <a:lnTo>
                    <a:pt x="4429979" y="312012"/>
                  </a:lnTo>
                  <a:lnTo>
                    <a:pt x="4421210" y="312950"/>
                  </a:lnTo>
                  <a:lnTo>
                    <a:pt x="4372056" y="312950"/>
                  </a:lnTo>
                  <a:lnTo>
                    <a:pt x="4352684" y="376094"/>
                  </a:lnTo>
                  <a:lnTo>
                    <a:pt x="4330835" y="395466"/>
                  </a:lnTo>
                  <a:lnTo>
                    <a:pt x="4330835" y="612208"/>
                  </a:lnTo>
                  <a:close/>
                </a:path>
                <a:path w="4695825" h="6461759">
                  <a:moveTo>
                    <a:pt x="799436" y="228228"/>
                  </a:moveTo>
                  <a:lnTo>
                    <a:pt x="793409" y="228030"/>
                  </a:lnTo>
                  <a:lnTo>
                    <a:pt x="799872" y="228030"/>
                  </a:lnTo>
                  <a:lnTo>
                    <a:pt x="799436" y="228228"/>
                  </a:lnTo>
                  <a:close/>
                </a:path>
                <a:path w="4695825" h="6461759">
                  <a:moveTo>
                    <a:pt x="4695826" y="612208"/>
                  </a:moveTo>
                  <a:lnTo>
                    <a:pt x="4573504" y="612208"/>
                  </a:lnTo>
                  <a:lnTo>
                    <a:pt x="4573504" y="363931"/>
                  </a:lnTo>
                  <a:lnTo>
                    <a:pt x="4695826" y="229586"/>
                  </a:lnTo>
                  <a:lnTo>
                    <a:pt x="4695826" y="612208"/>
                  </a:lnTo>
                  <a:close/>
                </a:path>
                <a:path w="4695825" h="6461759">
                  <a:moveTo>
                    <a:pt x="4444886" y="323073"/>
                  </a:moveTo>
                  <a:lnTo>
                    <a:pt x="4429979" y="312012"/>
                  </a:lnTo>
                  <a:lnTo>
                    <a:pt x="4448199" y="312012"/>
                  </a:lnTo>
                  <a:lnTo>
                    <a:pt x="4444886" y="323073"/>
                  </a:lnTo>
                  <a:close/>
                </a:path>
                <a:path w="4695825" h="6461759">
                  <a:moveTo>
                    <a:pt x="4408471" y="323073"/>
                  </a:moveTo>
                  <a:lnTo>
                    <a:pt x="4372056" y="312950"/>
                  </a:lnTo>
                  <a:lnTo>
                    <a:pt x="4421210" y="312950"/>
                  </a:lnTo>
                  <a:lnTo>
                    <a:pt x="4418486" y="313241"/>
                  </a:lnTo>
                  <a:lnTo>
                    <a:pt x="4411089" y="319386"/>
                  </a:lnTo>
                  <a:lnTo>
                    <a:pt x="4408471" y="323073"/>
                  </a:lnTo>
                  <a:close/>
                </a:path>
                <a:path w="4695825" h="6461759">
                  <a:moveTo>
                    <a:pt x="3794660" y="378497"/>
                  </a:moveTo>
                  <a:lnTo>
                    <a:pt x="3709741" y="332396"/>
                  </a:lnTo>
                  <a:lnTo>
                    <a:pt x="3840762" y="332396"/>
                  </a:lnTo>
                  <a:lnTo>
                    <a:pt x="3794660" y="378497"/>
                  </a:lnTo>
                  <a:close/>
                </a:path>
                <a:path w="4695825" h="6461759">
                  <a:moveTo>
                    <a:pt x="2676137" y="366334"/>
                  </a:moveTo>
                  <a:lnTo>
                    <a:pt x="2506298" y="342082"/>
                  </a:lnTo>
                  <a:lnTo>
                    <a:pt x="2687137" y="342082"/>
                  </a:lnTo>
                  <a:lnTo>
                    <a:pt x="2676137" y="366334"/>
                  </a:lnTo>
                  <a:close/>
                </a:path>
                <a:path w="4695825" h="6461759">
                  <a:moveTo>
                    <a:pt x="659912" y="612208"/>
                  </a:moveTo>
                  <a:lnTo>
                    <a:pt x="266921" y="612208"/>
                  </a:lnTo>
                  <a:lnTo>
                    <a:pt x="266921" y="368811"/>
                  </a:lnTo>
                  <a:lnTo>
                    <a:pt x="659912" y="368811"/>
                  </a:lnTo>
                  <a:lnTo>
                    <a:pt x="659912" y="612208"/>
                  </a:lnTo>
                  <a:close/>
                </a:path>
                <a:path w="4695825" h="6461759">
                  <a:moveTo>
                    <a:pt x="4695826" y="6461196"/>
                  </a:moveTo>
                  <a:lnTo>
                    <a:pt x="0" y="6461196"/>
                  </a:lnTo>
                  <a:lnTo>
                    <a:pt x="0" y="594438"/>
                  </a:lnTo>
                  <a:lnTo>
                    <a:pt x="50980" y="567709"/>
                  </a:lnTo>
                  <a:lnTo>
                    <a:pt x="50980" y="612208"/>
                  </a:lnTo>
                  <a:lnTo>
                    <a:pt x="4695826" y="612208"/>
                  </a:lnTo>
                  <a:lnTo>
                    <a:pt x="4695826" y="646119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207072" y="3245282"/>
              <a:ext cx="4497070" cy="6258560"/>
            </a:xfrm>
            <a:custGeom>
              <a:avLst/>
              <a:gdLst/>
              <a:ahLst/>
              <a:cxnLst/>
              <a:rect l="l" t="t" r="r" b="b"/>
              <a:pathLst>
                <a:path w="4497069" h="6258559">
                  <a:moveTo>
                    <a:pt x="4496709" y="6258208"/>
                  </a:moveTo>
                  <a:lnTo>
                    <a:pt x="0" y="6258208"/>
                  </a:lnTo>
                  <a:lnTo>
                    <a:pt x="0" y="6220919"/>
                  </a:lnTo>
                  <a:lnTo>
                    <a:pt x="4496709" y="6220919"/>
                  </a:lnTo>
                  <a:lnTo>
                    <a:pt x="4496709" y="6258208"/>
                  </a:lnTo>
                  <a:close/>
                </a:path>
                <a:path w="4497069" h="6258559">
                  <a:moveTo>
                    <a:pt x="545642" y="5825234"/>
                  </a:moveTo>
                  <a:lnTo>
                    <a:pt x="328754" y="5825234"/>
                  </a:lnTo>
                  <a:lnTo>
                    <a:pt x="328754" y="5787945"/>
                  </a:lnTo>
                  <a:lnTo>
                    <a:pt x="545642" y="5787945"/>
                  </a:lnTo>
                  <a:lnTo>
                    <a:pt x="545642" y="5825234"/>
                  </a:lnTo>
                  <a:close/>
                </a:path>
                <a:path w="4497069" h="6258559">
                  <a:moveTo>
                    <a:pt x="979344" y="5825234"/>
                  </a:moveTo>
                  <a:lnTo>
                    <a:pt x="762530" y="5825234"/>
                  </a:lnTo>
                  <a:lnTo>
                    <a:pt x="762530" y="5787945"/>
                  </a:lnTo>
                  <a:lnTo>
                    <a:pt x="979344" y="5787945"/>
                  </a:lnTo>
                  <a:lnTo>
                    <a:pt x="979344" y="5825234"/>
                  </a:lnTo>
                  <a:close/>
                </a:path>
                <a:path w="4497069" h="6258559">
                  <a:moveTo>
                    <a:pt x="1413120" y="5825234"/>
                  </a:moveTo>
                  <a:lnTo>
                    <a:pt x="1196232" y="5825234"/>
                  </a:lnTo>
                  <a:lnTo>
                    <a:pt x="1196232" y="5787945"/>
                  </a:lnTo>
                  <a:lnTo>
                    <a:pt x="1413120" y="5787945"/>
                  </a:lnTo>
                  <a:lnTo>
                    <a:pt x="1413120" y="5825234"/>
                  </a:lnTo>
                  <a:close/>
                </a:path>
                <a:path w="4497069" h="6258559">
                  <a:moveTo>
                    <a:pt x="1846895" y="5825234"/>
                  </a:moveTo>
                  <a:lnTo>
                    <a:pt x="1630008" y="5825234"/>
                  </a:lnTo>
                  <a:lnTo>
                    <a:pt x="1630008" y="5787945"/>
                  </a:lnTo>
                  <a:lnTo>
                    <a:pt x="1846895" y="5787945"/>
                  </a:lnTo>
                  <a:lnTo>
                    <a:pt x="1846895" y="5825234"/>
                  </a:lnTo>
                  <a:close/>
                </a:path>
                <a:path w="4497069" h="6258559">
                  <a:moveTo>
                    <a:pt x="2280671" y="5825234"/>
                  </a:moveTo>
                  <a:lnTo>
                    <a:pt x="2063783" y="5825234"/>
                  </a:lnTo>
                  <a:lnTo>
                    <a:pt x="2063783" y="5787945"/>
                  </a:lnTo>
                  <a:lnTo>
                    <a:pt x="2280671" y="5787945"/>
                  </a:lnTo>
                  <a:lnTo>
                    <a:pt x="2280671" y="5825234"/>
                  </a:lnTo>
                  <a:close/>
                </a:path>
                <a:path w="4497069" h="6258559">
                  <a:moveTo>
                    <a:pt x="2714373" y="5825234"/>
                  </a:moveTo>
                  <a:lnTo>
                    <a:pt x="2497486" y="5825234"/>
                  </a:lnTo>
                  <a:lnTo>
                    <a:pt x="2497486" y="5787945"/>
                  </a:lnTo>
                  <a:lnTo>
                    <a:pt x="2714373" y="5787945"/>
                  </a:lnTo>
                  <a:lnTo>
                    <a:pt x="2714373" y="5825234"/>
                  </a:lnTo>
                  <a:close/>
                </a:path>
                <a:path w="4497069" h="6258559">
                  <a:moveTo>
                    <a:pt x="3148149" y="5825234"/>
                  </a:moveTo>
                  <a:lnTo>
                    <a:pt x="2931261" y="5825234"/>
                  </a:lnTo>
                  <a:lnTo>
                    <a:pt x="2931261" y="5787945"/>
                  </a:lnTo>
                  <a:lnTo>
                    <a:pt x="3148149" y="5787945"/>
                  </a:lnTo>
                  <a:lnTo>
                    <a:pt x="3148149" y="5825234"/>
                  </a:lnTo>
                  <a:close/>
                </a:path>
                <a:path w="4497069" h="6258559">
                  <a:moveTo>
                    <a:pt x="3581924" y="5825234"/>
                  </a:moveTo>
                  <a:lnTo>
                    <a:pt x="3365036" y="5825234"/>
                  </a:lnTo>
                  <a:lnTo>
                    <a:pt x="3365036" y="5787945"/>
                  </a:lnTo>
                  <a:lnTo>
                    <a:pt x="3581924" y="5787945"/>
                  </a:lnTo>
                  <a:lnTo>
                    <a:pt x="3581924" y="5825234"/>
                  </a:lnTo>
                  <a:close/>
                </a:path>
                <a:path w="4497069" h="6258559">
                  <a:moveTo>
                    <a:pt x="4015700" y="5825234"/>
                  </a:moveTo>
                  <a:lnTo>
                    <a:pt x="3798812" y="5825234"/>
                  </a:lnTo>
                  <a:lnTo>
                    <a:pt x="3798812" y="5787945"/>
                  </a:lnTo>
                  <a:lnTo>
                    <a:pt x="4015700" y="5787945"/>
                  </a:lnTo>
                  <a:lnTo>
                    <a:pt x="4015700" y="5825234"/>
                  </a:lnTo>
                  <a:close/>
                </a:path>
                <a:path w="4497069" h="6258559">
                  <a:moveTo>
                    <a:pt x="4449402" y="5825234"/>
                  </a:moveTo>
                  <a:lnTo>
                    <a:pt x="4232515" y="5825234"/>
                  </a:lnTo>
                  <a:lnTo>
                    <a:pt x="4232515" y="5787945"/>
                  </a:lnTo>
                  <a:lnTo>
                    <a:pt x="4449402" y="5787945"/>
                  </a:lnTo>
                  <a:lnTo>
                    <a:pt x="4449402" y="5825234"/>
                  </a:lnTo>
                  <a:close/>
                </a:path>
                <a:path w="4497069" h="6258559">
                  <a:moveTo>
                    <a:pt x="111866" y="5825234"/>
                  </a:moveTo>
                  <a:lnTo>
                    <a:pt x="0" y="5825234"/>
                  </a:lnTo>
                  <a:lnTo>
                    <a:pt x="0" y="5787945"/>
                  </a:lnTo>
                  <a:lnTo>
                    <a:pt x="111866" y="5787945"/>
                  </a:lnTo>
                  <a:lnTo>
                    <a:pt x="111866" y="5825234"/>
                  </a:lnTo>
                  <a:close/>
                </a:path>
                <a:path w="4497069" h="6258559">
                  <a:moveTo>
                    <a:pt x="4496709" y="5392259"/>
                  </a:moveTo>
                  <a:lnTo>
                    <a:pt x="0" y="5392259"/>
                  </a:lnTo>
                  <a:lnTo>
                    <a:pt x="0" y="5354970"/>
                  </a:lnTo>
                  <a:lnTo>
                    <a:pt x="4496709" y="5354970"/>
                  </a:lnTo>
                  <a:lnTo>
                    <a:pt x="4496709" y="5392259"/>
                  </a:lnTo>
                  <a:close/>
                </a:path>
                <a:path w="4497069" h="6258559">
                  <a:moveTo>
                    <a:pt x="4496709" y="4959285"/>
                  </a:moveTo>
                  <a:lnTo>
                    <a:pt x="0" y="4959285"/>
                  </a:lnTo>
                  <a:lnTo>
                    <a:pt x="0" y="4921996"/>
                  </a:lnTo>
                  <a:lnTo>
                    <a:pt x="4496709" y="4921996"/>
                  </a:lnTo>
                  <a:lnTo>
                    <a:pt x="4496709" y="4959285"/>
                  </a:lnTo>
                  <a:close/>
                </a:path>
                <a:path w="4497069" h="6258559">
                  <a:moveTo>
                    <a:pt x="545642" y="4526311"/>
                  </a:moveTo>
                  <a:lnTo>
                    <a:pt x="328754" y="4526311"/>
                  </a:lnTo>
                  <a:lnTo>
                    <a:pt x="328754" y="4489022"/>
                  </a:lnTo>
                  <a:lnTo>
                    <a:pt x="545642" y="4489022"/>
                  </a:lnTo>
                  <a:lnTo>
                    <a:pt x="545642" y="4526311"/>
                  </a:lnTo>
                  <a:close/>
                </a:path>
                <a:path w="4497069" h="6258559">
                  <a:moveTo>
                    <a:pt x="979344" y="4526311"/>
                  </a:moveTo>
                  <a:lnTo>
                    <a:pt x="762530" y="4526311"/>
                  </a:lnTo>
                  <a:lnTo>
                    <a:pt x="762530" y="4489022"/>
                  </a:lnTo>
                  <a:lnTo>
                    <a:pt x="979344" y="4489022"/>
                  </a:lnTo>
                  <a:lnTo>
                    <a:pt x="979344" y="4526311"/>
                  </a:lnTo>
                  <a:close/>
                </a:path>
                <a:path w="4497069" h="6258559">
                  <a:moveTo>
                    <a:pt x="1413120" y="4526311"/>
                  </a:moveTo>
                  <a:lnTo>
                    <a:pt x="1196232" y="4526311"/>
                  </a:lnTo>
                  <a:lnTo>
                    <a:pt x="1196232" y="4489022"/>
                  </a:lnTo>
                  <a:lnTo>
                    <a:pt x="1413120" y="4489022"/>
                  </a:lnTo>
                  <a:lnTo>
                    <a:pt x="1413120" y="4526311"/>
                  </a:lnTo>
                  <a:close/>
                </a:path>
                <a:path w="4497069" h="6258559">
                  <a:moveTo>
                    <a:pt x="1846895" y="4526311"/>
                  </a:moveTo>
                  <a:lnTo>
                    <a:pt x="1630008" y="4526311"/>
                  </a:lnTo>
                  <a:lnTo>
                    <a:pt x="1630008" y="4489022"/>
                  </a:lnTo>
                  <a:lnTo>
                    <a:pt x="1846895" y="4489022"/>
                  </a:lnTo>
                  <a:lnTo>
                    <a:pt x="1846895" y="4526311"/>
                  </a:lnTo>
                  <a:close/>
                </a:path>
                <a:path w="4497069" h="6258559">
                  <a:moveTo>
                    <a:pt x="2280671" y="4526311"/>
                  </a:moveTo>
                  <a:lnTo>
                    <a:pt x="2063783" y="4526311"/>
                  </a:lnTo>
                  <a:lnTo>
                    <a:pt x="2063783" y="4489022"/>
                  </a:lnTo>
                  <a:lnTo>
                    <a:pt x="2280671" y="4489022"/>
                  </a:lnTo>
                  <a:lnTo>
                    <a:pt x="2280671" y="4526311"/>
                  </a:lnTo>
                  <a:close/>
                </a:path>
                <a:path w="4497069" h="6258559">
                  <a:moveTo>
                    <a:pt x="2714373" y="4526311"/>
                  </a:moveTo>
                  <a:lnTo>
                    <a:pt x="2497486" y="4526311"/>
                  </a:lnTo>
                  <a:lnTo>
                    <a:pt x="2497486" y="4489022"/>
                  </a:lnTo>
                  <a:lnTo>
                    <a:pt x="2714373" y="4489022"/>
                  </a:lnTo>
                  <a:lnTo>
                    <a:pt x="2714373" y="4526311"/>
                  </a:lnTo>
                  <a:close/>
                </a:path>
                <a:path w="4497069" h="6258559">
                  <a:moveTo>
                    <a:pt x="3148149" y="4526311"/>
                  </a:moveTo>
                  <a:lnTo>
                    <a:pt x="2931261" y="4526311"/>
                  </a:lnTo>
                  <a:lnTo>
                    <a:pt x="2931261" y="4489022"/>
                  </a:lnTo>
                  <a:lnTo>
                    <a:pt x="3148149" y="4489022"/>
                  </a:lnTo>
                  <a:lnTo>
                    <a:pt x="3148149" y="4526311"/>
                  </a:lnTo>
                  <a:close/>
                </a:path>
                <a:path w="4497069" h="6258559">
                  <a:moveTo>
                    <a:pt x="3581924" y="4526311"/>
                  </a:moveTo>
                  <a:lnTo>
                    <a:pt x="3365036" y="4526311"/>
                  </a:lnTo>
                  <a:lnTo>
                    <a:pt x="3365036" y="4489022"/>
                  </a:lnTo>
                  <a:lnTo>
                    <a:pt x="3581924" y="4489022"/>
                  </a:lnTo>
                  <a:lnTo>
                    <a:pt x="3581924" y="4526311"/>
                  </a:lnTo>
                  <a:close/>
                </a:path>
                <a:path w="4497069" h="6258559">
                  <a:moveTo>
                    <a:pt x="4015700" y="4526311"/>
                  </a:moveTo>
                  <a:lnTo>
                    <a:pt x="3798812" y="4526311"/>
                  </a:lnTo>
                  <a:lnTo>
                    <a:pt x="3798812" y="4489022"/>
                  </a:lnTo>
                  <a:lnTo>
                    <a:pt x="4015700" y="4489022"/>
                  </a:lnTo>
                  <a:lnTo>
                    <a:pt x="4015700" y="4526311"/>
                  </a:lnTo>
                  <a:close/>
                </a:path>
                <a:path w="4497069" h="6258559">
                  <a:moveTo>
                    <a:pt x="4449402" y="4526311"/>
                  </a:moveTo>
                  <a:lnTo>
                    <a:pt x="4232515" y="4526311"/>
                  </a:lnTo>
                  <a:lnTo>
                    <a:pt x="4232515" y="4489022"/>
                  </a:lnTo>
                  <a:lnTo>
                    <a:pt x="4449402" y="4489022"/>
                  </a:lnTo>
                  <a:lnTo>
                    <a:pt x="4449402" y="4526311"/>
                  </a:lnTo>
                  <a:close/>
                </a:path>
                <a:path w="4497069" h="6258559">
                  <a:moveTo>
                    <a:pt x="111866" y="4526311"/>
                  </a:moveTo>
                  <a:lnTo>
                    <a:pt x="0" y="4526311"/>
                  </a:lnTo>
                  <a:lnTo>
                    <a:pt x="0" y="4489022"/>
                  </a:lnTo>
                  <a:lnTo>
                    <a:pt x="111866" y="4489022"/>
                  </a:lnTo>
                  <a:lnTo>
                    <a:pt x="111866" y="4526311"/>
                  </a:lnTo>
                  <a:close/>
                </a:path>
                <a:path w="4497069" h="6258559">
                  <a:moveTo>
                    <a:pt x="4496709" y="4093409"/>
                  </a:moveTo>
                  <a:lnTo>
                    <a:pt x="0" y="4093409"/>
                  </a:lnTo>
                  <a:lnTo>
                    <a:pt x="0" y="4056120"/>
                  </a:lnTo>
                  <a:lnTo>
                    <a:pt x="4496709" y="4056120"/>
                  </a:lnTo>
                  <a:lnTo>
                    <a:pt x="4496709" y="4093409"/>
                  </a:lnTo>
                  <a:close/>
                </a:path>
                <a:path w="4497069" h="6258559">
                  <a:moveTo>
                    <a:pt x="4496709" y="3660435"/>
                  </a:moveTo>
                  <a:lnTo>
                    <a:pt x="0" y="3660435"/>
                  </a:lnTo>
                  <a:lnTo>
                    <a:pt x="0" y="3623146"/>
                  </a:lnTo>
                  <a:lnTo>
                    <a:pt x="4496709" y="3623146"/>
                  </a:lnTo>
                  <a:lnTo>
                    <a:pt x="4496709" y="3660435"/>
                  </a:lnTo>
                  <a:close/>
                </a:path>
                <a:path w="4497069" h="6258559">
                  <a:moveTo>
                    <a:pt x="545642" y="3227461"/>
                  </a:moveTo>
                  <a:lnTo>
                    <a:pt x="328754" y="3227461"/>
                  </a:lnTo>
                  <a:lnTo>
                    <a:pt x="328754" y="3190172"/>
                  </a:lnTo>
                  <a:lnTo>
                    <a:pt x="545642" y="3190172"/>
                  </a:lnTo>
                  <a:lnTo>
                    <a:pt x="545642" y="3227461"/>
                  </a:lnTo>
                  <a:close/>
                </a:path>
                <a:path w="4497069" h="6258559">
                  <a:moveTo>
                    <a:pt x="979344" y="3227461"/>
                  </a:moveTo>
                  <a:lnTo>
                    <a:pt x="762530" y="3227461"/>
                  </a:lnTo>
                  <a:lnTo>
                    <a:pt x="762530" y="3190172"/>
                  </a:lnTo>
                  <a:lnTo>
                    <a:pt x="979344" y="3190172"/>
                  </a:lnTo>
                  <a:lnTo>
                    <a:pt x="979344" y="3227461"/>
                  </a:lnTo>
                  <a:close/>
                </a:path>
                <a:path w="4497069" h="6258559">
                  <a:moveTo>
                    <a:pt x="1413120" y="3227461"/>
                  </a:moveTo>
                  <a:lnTo>
                    <a:pt x="1196232" y="3227461"/>
                  </a:lnTo>
                  <a:lnTo>
                    <a:pt x="1196232" y="3190172"/>
                  </a:lnTo>
                  <a:lnTo>
                    <a:pt x="1413120" y="3190172"/>
                  </a:lnTo>
                  <a:lnTo>
                    <a:pt x="1413120" y="3227461"/>
                  </a:lnTo>
                  <a:close/>
                </a:path>
                <a:path w="4497069" h="6258559">
                  <a:moveTo>
                    <a:pt x="1846895" y="3227461"/>
                  </a:moveTo>
                  <a:lnTo>
                    <a:pt x="1630008" y="3227461"/>
                  </a:lnTo>
                  <a:lnTo>
                    <a:pt x="1630008" y="3190172"/>
                  </a:lnTo>
                  <a:lnTo>
                    <a:pt x="1846895" y="3190172"/>
                  </a:lnTo>
                  <a:lnTo>
                    <a:pt x="1846895" y="3227461"/>
                  </a:lnTo>
                  <a:close/>
                </a:path>
                <a:path w="4497069" h="6258559">
                  <a:moveTo>
                    <a:pt x="2280671" y="3227461"/>
                  </a:moveTo>
                  <a:lnTo>
                    <a:pt x="2063783" y="3227461"/>
                  </a:lnTo>
                  <a:lnTo>
                    <a:pt x="2063783" y="3190172"/>
                  </a:lnTo>
                  <a:lnTo>
                    <a:pt x="2280671" y="3190172"/>
                  </a:lnTo>
                  <a:lnTo>
                    <a:pt x="2280671" y="3227461"/>
                  </a:lnTo>
                  <a:close/>
                </a:path>
                <a:path w="4497069" h="6258559">
                  <a:moveTo>
                    <a:pt x="2714373" y="3227461"/>
                  </a:moveTo>
                  <a:lnTo>
                    <a:pt x="2497486" y="3227461"/>
                  </a:lnTo>
                  <a:lnTo>
                    <a:pt x="2497486" y="3190172"/>
                  </a:lnTo>
                  <a:lnTo>
                    <a:pt x="2714373" y="3190172"/>
                  </a:lnTo>
                  <a:lnTo>
                    <a:pt x="2714373" y="3227461"/>
                  </a:lnTo>
                  <a:close/>
                </a:path>
                <a:path w="4497069" h="6258559">
                  <a:moveTo>
                    <a:pt x="3148149" y="3227461"/>
                  </a:moveTo>
                  <a:lnTo>
                    <a:pt x="2931261" y="3227461"/>
                  </a:lnTo>
                  <a:lnTo>
                    <a:pt x="2931261" y="3190172"/>
                  </a:lnTo>
                  <a:lnTo>
                    <a:pt x="3148149" y="3190172"/>
                  </a:lnTo>
                  <a:lnTo>
                    <a:pt x="3148149" y="3227461"/>
                  </a:lnTo>
                  <a:close/>
                </a:path>
                <a:path w="4497069" h="6258559">
                  <a:moveTo>
                    <a:pt x="3581924" y="3227461"/>
                  </a:moveTo>
                  <a:lnTo>
                    <a:pt x="3365036" y="3227461"/>
                  </a:lnTo>
                  <a:lnTo>
                    <a:pt x="3365036" y="3190172"/>
                  </a:lnTo>
                  <a:lnTo>
                    <a:pt x="3581924" y="3190172"/>
                  </a:lnTo>
                  <a:lnTo>
                    <a:pt x="3581924" y="3227461"/>
                  </a:lnTo>
                  <a:close/>
                </a:path>
                <a:path w="4497069" h="6258559">
                  <a:moveTo>
                    <a:pt x="4015700" y="3227461"/>
                  </a:moveTo>
                  <a:lnTo>
                    <a:pt x="3798812" y="3227461"/>
                  </a:lnTo>
                  <a:lnTo>
                    <a:pt x="3798812" y="3190172"/>
                  </a:lnTo>
                  <a:lnTo>
                    <a:pt x="4015700" y="3190172"/>
                  </a:lnTo>
                  <a:lnTo>
                    <a:pt x="4015700" y="3227461"/>
                  </a:lnTo>
                  <a:close/>
                </a:path>
                <a:path w="4497069" h="6258559">
                  <a:moveTo>
                    <a:pt x="4449402" y="3227461"/>
                  </a:moveTo>
                  <a:lnTo>
                    <a:pt x="4232515" y="3227461"/>
                  </a:lnTo>
                  <a:lnTo>
                    <a:pt x="4232515" y="3190172"/>
                  </a:lnTo>
                  <a:lnTo>
                    <a:pt x="4449402" y="3190172"/>
                  </a:lnTo>
                  <a:lnTo>
                    <a:pt x="4449402" y="3227461"/>
                  </a:lnTo>
                  <a:close/>
                </a:path>
                <a:path w="4497069" h="6258559">
                  <a:moveTo>
                    <a:pt x="111866" y="3227461"/>
                  </a:moveTo>
                  <a:lnTo>
                    <a:pt x="0" y="3227461"/>
                  </a:lnTo>
                  <a:lnTo>
                    <a:pt x="0" y="3190172"/>
                  </a:lnTo>
                  <a:lnTo>
                    <a:pt x="111866" y="3190172"/>
                  </a:lnTo>
                  <a:lnTo>
                    <a:pt x="111866" y="3227461"/>
                  </a:lnTo>
                  <a:close/>
                </a:path>
                <a:path w="4497069" h="6258559">
                  <a:moveTo>
                    <a:pt x="4496709" y="2794486"/>
                  </a:moveTo>
                  <a:lnTo>
                    <a:pt x="0" y="2794486"/>
                  </a:lnTo>
                  <a:lnTo>
                    <a:pt x="0" y="2757197"/>
                  </a:lnTo>
                  <a:lnTo>
                    <a:pt x="4496709" y="2757197"/>
                  </a:lnTo>
                  <a:lnTo>
                    <a:pt x="4496709" y="2794486"/>
                  </a:lnTo>
                  <a:close/>
                </a:path>
                <a:path w="4497069" h="6258559">
                  <a:moveTo>
                    <a:pt x="4496709" y="2361512"/>
                  </a:moveTo>
                  <a:lnTo>
                    <a:pt x="0" y="2361512"/>
                  </a:lnTo>
                  <a:lnTo>
                    <a:pt x="0" y="2324223"/>
                  </a:lnTo>
                  <a:lnTo>
                    <a:pt x="4496709" y="2324223"/>
                  </a:lnTo>
                  <a:lnTo>
                    <a:pt x="4496709" y="2361512"/>
                  </a:lnTo>
                  <a:close/>
                </a:path>
                <a:path w="4497069" h="6258559">
                  <a:moveTo>
                    <a:pt x="545642" y="1928538"/>
                  </a:moveTo>
                  <a:lnTo>
                    <a:pt x="328754" y="1928538"/>
                  </a:lnTo>
                  <a:lnTo>
                    <a:pt x="328754" y="1891249"/>
                  </a:lnTo>
                  <a:lnTo>
                    <a:pt x="545642" y="1891249"/>
                  </a:lnTo>
                  <a:lnTo>
                    <a:pt x="545642" y="1928538"/>
                  </a:lnTo>
                  <a:close/>
                </a:path>
                <a:path w="4497069" h="6258559">
                  <a:moveTo>
                    <a:pt x="979344" y="1928538"/>
                  </a:moveTo>
                  <a:lnTo>
                    <a:pt x="762530" y="1928538"/>
                  </a:lnTo>
                  <a:lnTo>
                    <a:pt x="762530" y="1891249"/>
                  </a:lnTo>
                  <a:lnTo>
                    <a:pt x="979344" y="1891249"/>
                  </a:lnTo>
                  <a:lnTo>
                    <a:pt x="979344" y="1928538"/>
                  </a:lnTo>
                  <a:close/>
                </a:path>
                <a:path w="4497069" h="6258559">
                  <a:moveTo>
                    <a:pt x="1413120" y="1928538"/>
                  </a:moveTo>
                  <a:lnTo>
                    <a:pt x="1196232" y="1928538"/>
                  </a:lnTo>
                  <a:lnTo>
                    <a:pt x="1196232" y="1891249"/>
                  </a:lnTo>
                  <a:lnTo>
                    <a:pt x="1413120" y="1891249"/>
                  </a:lnTo>
                  <a:lnTo>
                    <a:pt x="1413120" y="1928538"/>
                  </a:lnTo>
                  <a:close/>
                </a:path>
                <a:path w="4497069" h="6258559">
                  <a:moveTo>
                    <a:pt x="1846895" y="1928538"/>
                  </a:moveTo>
                  <a:lnTo>
                    <a:pt x="1630008" y="1928538"/>
                  </a:lnTo>
                  <a:lnTo>
                    <a:pt x="1630008" y="1891249"/>
                  </a:lnTo>
                  <a:lnTo>
                    <a:pt x="1846895" y="1891249"/>
                  </a:lnTo>
                  <a:lnTo>
                    <a:pt x="1846895" y="1928538"/>
                  </a:lnTo>
                  <a:close/>
                </a:path>
                <a:path w="4497069" h="6258559">
                  <a:moveTo>
                    <a:pt x="2280671" y="1928538"/>
                  </a:moveTo>
                  <a:lnTo>
                    <a:pt x="2063783" y="1928538"/>
                  </a:lnTo>
                  <a:lnTo>
                    <a:pt x="2063783" y="1891249"/>
                  </a:lnTo>
                  <a:lnTo>
                    <a:pt x="2280671" y="1891249"/>
                  </a:lnTo>
                  <a:lnTo>
                    <a:pt x="2280671" y="1928538"/>
                  </a:lnTo>
                  <a:close/>
                </a:path>
                <a:path w="4497069" h="6258559">
                  <a:moveTo>
                    <a:pt x="2714373" y="1928538"/>
                  </a:moveTo>
                  <a:lnTo>
                    <a:pt x="2497486" y="1928538"/>
                  </a:lnTo>
                  <a:lnTo>
                    <a:pt x="2497486" y="1891249"/>
                  </a:lnTo>
                  <a:lnTo>
                    <a:pt x="2714373" y="1891249"/>
                  </a:lnTo>
                  <a:lnTo>
                    <a:pt x="2714373" y="1928538"/>
                  </a:lnTo>
                  <a:close/>
                </a:path>
                <a:path w="4497069" h="6258559">
                  <a:moveTo>
                    <a:pt x="3148149" y="1928538"/>
                  </a:moveTo>
                  <a:lnTo>
                    <a:pt x="2931261" y="1928538"/>
                  </a:lnTo>
                  <a:lnTo>
                    <a:pt x="2931261" y="1891249"/>
                  </a:lnTo>
                  <a:lnTo>
                    <a:pt x="3148149" y="1891249"/>
                  </a:lnTo>
                  <a:lnTo>
                    <a:pt x="3148149" y="1928538"/>
                  </a:lnTo>
                  <a:close/>
                </a:path>
                <a:path w="4497069" h="6258559">
                  <a:moveTo>
                    <a:pt x="3581924" y="1928538"/>
                  </a:moveTo>
                  <a:lnTo>
                    <a:pt x="3365036" y="1928538"/>
                  </a:lnTo>
                  <a:lnTo>
                    <a:pt x="3365036" y="1891249"/>
                  </a:lnTo>
                  <a:lnTo>
                    <a:pt x="3581924" y="1891249"/>
                  </a:lnTo>
                  <a:lnTo>
                    <a:pt x="3581924" y="1928538"/>
                  </a:lnTo>
                  <a:close/>
                </a:path>
                <a:path w="4497069" h="6258559">
                  <a:moveTo>
                    <a:pt x="4015700" y="1928538"/>
                  </a:moveTo>
                  <a:lnTo>
                    <a:pt x="3798812" y="1928538"/>
                  </a:lnTo>
                  <a:lnTo>
                    <a:pt x="3798812" y="1891249"/>
                  </a:lnTo>
                  <a:lnTo>
                    <a:pt x="4015700" y="1891249"/>
                  </a:lnTo>
                  <a:lnTo>
                    <a:pt x="4015700" y="1928538"/>
                  </a:lnTo>
                  <a:close/>
                </a:path>
                <a:path w="4497069" h="6258559">
                  <a:moveTo>
                    <a:pt x="4449402" y="1928538"/>
                  </a:moveTo>
                  <a:lnTo>
                    <a:pt x="4232515" y="1928538"/>
                  </a:lnTo>
                  <a:lnTo>
                    <a:pt x="4232515" y="1891249"/>
                  </a:lnTo>
                  <a:lnTo>
                    <a:pt x="4449402" y="1891249"/>
                  </a:lnTo>
                  <a:lnTo>
                    <a:pt x="4449402" y="1928538"/>
                  </a:lnTo>
                  <a:close/>
                </a:path>
                <a:path w="4497069" h="6258559">
                  <a:moveTo>
                    <a:pt x="111866" y="1928538"/>
                  </a:moveTo>
                  <a:lnTo>
                    <a:pt x="0" y="1928538"/>
                  </a:lnTo>
                  <a:lnTo>
                    <a:pt x="0" y="1891249"/>
                  </a:lnTo>
                  <a:lnTo>
                    <a:pt x="111866" y="1891249"/>
                  </a:lnTo>
                  <a:lnTo>
                    <a:pt x="111866" y="1928538"/>
                  </a:lnTo>
                  <a:close/>
                </a:path>
                <a:path w="4497069" h="6258559">
                  <a:moveTo>
                    <a:pt x="4496709" y="1495636"/>
                  </a:moveTo>
                  <a:lnTo>
                    <a:pt x="0" y="1495636"/>
                  </a:lnTo>
                  <a:lnTo>
                    <a:pt x="0" y="1458347"/>
                  </a:lnTo>
                  <a:lnTo>
                    <a:pt x="4496709" y="1458347"/>
                  </a:lnTo>
                  <a:lnTo>
                    <a:pt x="4496709" y="1495636"/>
                  </a:lnTo>
                  <a:close/>
                </a:path>
                <a:path w="4497069" h="6258559">
                  <a:moveTo>
                    <a:pt x="3069055" y="279011"/>
                  </a:moveTo>
                  <a:lnTo>
                    <a:pt x="2922230" y="147772"/>
                  </a:lnTo>
                  <a:lnTo>
                    <a:pt x="3180631" y="104365"/>
                  </a:lnTo>
                  <a:lnTo>
                    <a:pt x="3110277" y="201374"/>
                  </a:lnTo>
                  <a:lnTo>
                    <a:pt x="3061772" y="237789"/>
                  </a:lnTo>
                  <a:lnTo>
                    <a:pt x="3069055" y="279011"/>
                  </a:lnTo>
                  <a:close/>
                </a:path>
                <a:path w="4497069" h="6258559">
                  <a:moveTo>
                    <a:pt x="1215386" y="322709"/>
                  </a:moveTo>
                  <a:lnTo>
                    <a:pt x="1135565" y="322709"/>
                  </a:lnTo>
                  <a:lnTo>
                    <a:pt x="1059239" y="152870"/>
                  </a:lnTo>
                  <a:lnTo>
                    <a:pt x="1259084" y="152870"/>
                  </a:lnTo>
                  <a:lnTo>
                    <a:pt x="1255329" y="161741"/>
                  </a:lnTo>
                  <a:lnTo>
                    <a:pt x="1245429" y="183804"/>
                  </a:lnTo>
                  <a:lnTo>
                    <a:pt x="1231432" y="212231"/>
                  </a:lnTo>
                  <a:lnTo>
                    <a:pt x="1215386" y="240193"/>
                  </a:lnTo>
                  <a:lnTo>
                    <a:pt x="1210334" y="262090"/>
                  </a:lnTo>
                  <a:lnTo>
                    <a:pt x="1220521" y="277172"/>
                  </a:lnTo>
                  <a:lnTo>
                    <a:pt x="1234805" y="285891"/>
                  </a:lnTo>
                  <a:lnTo>
                    <a:pt x="1242042" y="288698"/>
                  </a:lnTo>
                  <a:lnTo>
                    <a:pt x="1215386" y="322709"/>
                  </a:lnTo>
                  <a:close/>
                </a:path>
                <a:path w="4497069" h="6258559">
                  <a:moveTo>
                    <a:pt x="2477020" y="366334"/>
                  </a:moveTo>
                  <a:lnTo>
                    <a:pt x="2307181" y="342082"/>
                  </a:lnTo>
                  <a:lnTo>
                    <a:pt x="2408851" y="160808"/>
                  </a:lnTo>
                  <a:lnTo>
                    <a:pt x="2559537" y="184405"/>
                  </a:lnTo>
                  <a:lnTo>
                    <a:pt x="2477020" y="366334"/>
                  </a:lnTo>
                  <a:close/>
                </a:path>
                <a:path w="4497069" h="6258559">
                  <a:moveTo>
                    <a:pt x="465092" y="321981"/>
                  </a:moveTo>
                  <a:lnTo>
                    <a:pt x="229997" y="202467"/>
                  </a:lnTo>
                  <a:lnTo>
                    <a:pt x="417170" y="189212"/>
                  </a:lnTo>
                  <a:lnTo>
                    <a:pt x="608858" y="36414"/>
                  </a:lnTo>
                  <a:lnTo>
                    <a:pt x="611923" y="42669"/>
                  </a:lnTo>
                  <a:lnTo>
                    <a:pt x="618845" y="62797"/>
                  </a:lnTo>
                  <a:lnTo>
                    <a:pt x="626218" y="98848"/>
                  </a:lnTo>
                  <a:lnTo>
                    <a:pt x="630634" y="152870"/>
                  </a:lnTo>
                  <a:lnTo>
                    <a:pt x="626001" y="200439"/>
                  </a:lnTo>
                  <a:lnTo>
                    <a:pt x="613392" y="222295"/>
                  </a:lnTo>
                  <a:lnTo>
                    <a:pt x="600755" y="228030"/>
                  </a:lnTo>
                  <a:lnTo>
                    <a:pt x="594292" y="228030"/>
                  </a:lnTo>
                  <a:lnTo>
                    <a:pt x="544824" y="242925"/>
                  </a:lnTo>
                  <a:lnTo>
                    <a:pt x="506887" y="269571"/>
                  </a:lnTo>
                  <a:lnTo>
                    <a:pt x="480353" y="298934"/>
                  </a:lnTo>
                  <a:lnTo>
                    <a:pt x="465092" y="321981"/>
                  </a:lnTo>
                  <a:close/>
                </a:path>
                <a:path w="4497069" h="6258559">
                  <a:moveTo>
                    <a:pt x="600319" y="228228"/>
                  </a:moveTo>
                  <a:lnTo>
                    <a:pt x="594292" y="228030"/>
                  </a:lnTo>
                  <a:lnTo>
                    <a:pt x="600755" y="228030"/>
                  </a:lnTo>
                  <a:lnTo>
                    <a:pt x="600319" y="228228"/>
                  </a:lnTo>
                  <a:close/>
                </a:path>
                <a:path w="4497069" h="6258559">
                  <a:moveTo>
                    <a:pt x="1854979" y="176030"/>
                  </a:moveTo>
                  <a:lnTo>
                    <a:pt x="1856072" y="62925"/>
                  </a:lnTo>
                  <a:lnTo>
                    <a:pt x="2037856" y="0"/>
                  </a:lnTo>
                  <a:lnTo>
                    <a:pt x="2035467" y="11296"/>
                  </a:lnTo>
                  <a:lnTo>
                    <a:pt x="2022524" y="67564"/>
                  </a:lnTo>
                  <a:lnTo>
                    <a:pt x="2006930" y="102524"/>
                  </a:lnTo>
                  <a:lnTo>
                    <a:pt x="1977188" y="118931"/>
                  </a:lnTo>
                  <a:lnTo>
                    <a:pt x="1974161" y="138552"/>
                  </a:lnTo>
                  <a:lnTo>
                    <a:pt x="1967502" y="148627"/>
                  </a:lnTo>
                  <a:lnTo>
                    <a:pt x="1960842" y="152339"/>
                  </a:lnTo>
                  <a:lnTo>
                    <a:pt x="1957815" y="152870"/>
                  </a:lnTo>
                  <a:lnTo>
                    <a:pt x="1936932" y="157035"/>
                  </a:lnTo>
                  <a:lnTo>
                    <a:pt x="1921737" y="166198"/>
                  </a:lnTo>
                  <a:lnTo>
                    <a:pt x="1912728" y="175091"/>
                  </a:lnTo>
                  <a:lnTo>
                    <a:pt x="1868077" y="175091"/>
                  </a:lnTo>
                  <a:lnTo>
                    <a:pt x="1854979" y="176030"/>
                  </a:lnTo>
                  <a:close/>
                </a:path>
                <a:path w="4497069" h="6258559">
                  <a:moveTo>
                    <a:pt x="1909311" y="179525"/>
                  </a:moveTo>
                  <a:lnTo>
                    <a:pt x="1895229" y="176736"/>
                  </a:lnTo>
                  <a:lnTo>
                    <a:pt x="1881490" y="175292"/>
                  </a:lnTo>
                  <a:lnTo>
                    <a:pt x="1868077" y="175091"/>
                  </a:lnTo>
                  <a:lnTo>
                    <a:pt x="1912728" y="175091"/>
                  </a:lnTo>
                  <a:lnTo>
                    <a:pt x="1912455" y="175360"/>
                  </a:lnTo>
                  <a:lnTo>
                    <a:pt x="1909311" y="179525"/>
                  </a:lnTo>
                  <a:close/>
                </a:path>
                <a:path w="4497069" h="6258559">
                  <a:moveTo>
                    <a:pt x="3595543" y="378497"/>
                  </a:moveTo>
                  <a:lnTo>
                    <a:pt x="3510624" y="332396"/>
                  </a:lnTo>
                  <a:lnTo>
                    <a:pt x="3650530" y="169839"/>
                  </a:lnTo>
                  <a:lnTo>
                    <a:pt x="3760503" y="213537"/>
                  </a:lnTo>
                  <a:lnTo>
                    <a:pt x="3595543" y="37849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99954" y="3589223"/>
              <a:ext cx="2939415" cy="895350"/>
            </a:xfrm>
            <a:custGeom>
              <a:avLst/>
              <a:gdLst/>
              <a:ahLst/>
              <a:cxnLst/>
              <a:rect l="l" t="t" r="r" b="b"/>
              <a:pathLst>
                <a:path w="2939415" h="895350">
                  <a:moveTo>
                    <a:pt x="2715403" y="895199"/>
                  </a:moveTo>
                  <a:lnTo>
                    <a:pt x="223799" y="895199"/>
                  </a:lnTo>
                  <a:lnTo>
                    <a:pt x="178696" y="890652"/>
                  </a:lnTo>
                  <a:lnTo>
                    <a:pt x="136686" y="877612"/>
                  </a:lnTo>
                  <a:lnTo>
                    <a:pt x="98671" y="856977"/>
                  </a:lnTo>
                  <a:lnTo>
                    <a:pt x="65549" y="829649"/>
                  </a:lnTo>
                  <a:lnTo>
                    <a:pt x="38221" y="796528"/>
                  </a:lnTo>
                  <a:lnTo>
                    <a:pt x="17587" y="758512"/>
                  </a:lnTo>
                  <a:lnTo>
                    <a:pt x="4546" y="716503"/>
                  </a:lnTo>
                  <a:lnTo>
                    <a:pt x="0" y="671399"/>
                  </a:lnTo>
                  <a:lnTo>
                    <a:pt x="0" y="223799"/>
                  </a:lnTo>
                  <a:lnTo>
                    <a:pt x="4546" y="178696"/>
                  </a:lnTo>
                  <a:lnTo>
                    <a:pt x="17587" y="136686"/>
                  </a:lnTo>
                  <a:lnTo>
                    <a:pt x="38221" y="98671"/>
                  </a:lnTo>
                  <a:lnTo>
                    <a:pt x="65549" y="65549"/>
                  </a:lnTo>
                  <a:lnTo>
                    <a:pt x="98671" y="38221"/>
                  </a:lnTo>
                  <a:lnTo>
                    <a:pt x="136686" y="17587"/>
                  </a:lnTo>
                  <a:lnTo>
                    <a:pt x="178696" y="4546"/>
                  </a:lnTo>
                  <a:lnTo>
                    <a:pt x="223799" y="0"/>
                  </a:lnTo>
                  <a:lnTo>
                    <a:pt x="2715403" y="0"/>
                  </a:lnTo>
                  <a:lnTo>
                    <a:pt x="2759268" y="4339"/>
                  </a:lnTo>
                  <a:lnTo>
                    <a:pt x="2801047" y="17035"/>
                  </a:lnTo>
                  <a:lnTo>
                    <a:pt x="2839567" y="37601"/>
                  </a:lnTo>
                  <a:lnTo>
                    <a:pt x="2873653" y="65549"/>
                  </a:lnTo>
                  <a:lnTo>
                    <a:pt x="2901602" y="99635"/>
                  </a:lnTo>
                  <a:lnTo>
                    <a:pt x="2922167" y="138155"/>
                  </a:lnTo>
                  <a:lnTo>
                    <a:pt x="2934863" y="179934"/>
                  </a:lnTo>
                  <a:lnTo>
                    <a:pt x="2939202" y="223799"/>
                  </a:lnTo>
                  <a:lnTo>
                    <a:pt x="2939202" y="671399"/>
                  </a:lnTo>
                  <a:lnTo>
                    <a:pt x="2934863" y="715264"/>
                  </a:lnTo>
                  <a:lnTo>
                    <a:pt x="2922167" y="757044"/>
                  </a:lnTo>
                  <a:lnTo>
                    <a:pt x="2901602" y="795563"/>
                  </a:lnTo>
                  <a:lnTo>
                    <a:pt x="2873653" y="829649"/>
                  </a:lnTo>
                  <a:lnTo>
                    <a:pt x="2839567" y="857598"/>
                  </a:lnTo>
                  <a:lnTo>
                    <a:pt x="2801047" y="878163"/>
                  </a:lnTo>
                  <a:lnTo>
                    <a:pt x="2759268" y="890859"/>
                  </a:lnTo>
                  <a:lnTo>
                    <a:pt x="2715403" y="895199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065505" y="3245282"/>
            <a:ext cx="4695825" cy="6461760"/>
            <a:chOff x="2065505" y="3245282"/>
            <a:chExt cx="4695825" cy="6461760"/>
          </a:xfrm>
        </p:grpSpPr>
        <p:sp>
          <p:nvSpPr>
            <p:cNvPr id="7" name="object 7"/>
            <p:cNvSpPr/>
            <p:nvPr/>
          </p:nvSpPr>
          <p:spPr>
            <a:xfrm>
              <a:off x="2065505" y="3245282"/>
              <a:ext cx="4695825" cy="6461760"/>
            </a:xfrm>
            <a:custGeom>
              <a:avLst/>
              <a:gdLst/>
              <a:ahLst/>
              <a:cxnLst/>
              <a:rect l="l" t="t" r="r" b="b"/>
              <a:pathLst>
                <a:path w="4695825" h="6461759">
                  <a:moveTo>
                    <a:pt x="1868234" y="612208"/>
                  </a:moveTo>
                  <a:lnTo>
                    <a:pt x="1513989" y="612208"/>
                  </a:lnTo>
                  <a:lnTo>
                    <a:pt x="1513989" y="349365"/>
                  </a:lnTo>
                  <a:lnTo>
                    <a:pt x="1555211" y="283891"/>
                  </a:lnTo>
                  <a:lnTo>
                    <a:pt x="1572181" y="203778"/>
                  </a:lnTo>
                  <a:lnTo>
                    <a:pt x="1628041" y="152870"/>
                  </a:lnTo>
                  <a:lnTo>
                    <a:pt x="1795404" y="152870"/>
                  </a:lnTo>
                  <a:lnTo>
                    <a:pt x="2236973" y="0"/>
                  </a:lnTo>
                  <a:lnTo>
                    <a:pt x="2228788" y="37607"/>
                  </a:lnTo>
                  <a:lnTo>
                    <a:pt x="2215197" y="89799"/>
                  </a:lnTo>
                  <a:lnTo>
                    <a:pt x="2181358" y="117103"/>
                  </a:lnTo>
                  <a:lnTo>
                    <a:pt x="2176305" y="118931"/>
                  </a:lnTo>
                  <a:lnTo>
                    <a:pt x="2173278" y="138552"/>
                  </a:lnTo>
                  <a:lnTo>
                    <a:pt x="2166619" y="148627"/>
                  </a:lnTo>
                  <a:lnTo>
                    <a:pt x="2159960" y="152339"/>
                  </a:lnTo>
                  <a:lnTo>
                    <a:pt x="2156933" y="152870"/>
                  </a:lnTo>
                  <a:lnTo>
                    <a:pt x="2136050" y="157035"/>
                  </a:lnTo>
                  <a:lnTo>
                    <a:pt x="2120854" y="166198"/>
                  </a:lnTo>
                  <a:lnTo>
                    <a:pt x="2111572" y="175360"/>
                  </a:lnTo>
                  <a:lnTo>
                    <a:pt x="2108428" y="179525"/>
                  </a:lnTo>
                  <a:lnTo>
                    <a:pt x="2011014" y="187145"/>
                  </a:lnTo>
                  <a:lnTo>
                    <a:pt x="1935102" y="238135"/>
                  </a:lnTo>
                  <a:lnTo>
                    <a:pt x="1885804" y="295707"/>
                  </a:lnTo>
                  <a:lnTo>
                    <a:pt x="1868234" y="323073"/>
                  </a:lnTo>
                  <a:lnTo>
                    <a:pt x="1868234" y="612208"/>
                  </a:lnTo>
                  <a:close/>
                </a:path>
                <a:path w="4695825" h="6461759">
                  <a:moveTo>
                    <a:pt x="167436" y="400346"/>
                  </a:moveTo>
                  <a:lnTo>
                    <a:pt x="167436" y="349365"/>
                  </a:lnTo>
                  <a:lnTo>
                    <a:pt x="203778" y="281415"/>
                  </a:lnTo>
                  <a:lnTo>
                    <a:pt x="215054" y="262373"/>
                  </a:lnTo>
                  <a:lnTo>
                    <a:pt x="213801" y="241713"/>
                  </a:lnTo>
                  <a:lnTo>
                    <a:pt x="207537" y="225136"/>
                  </a:lnTo>
                  <a:lnTo>
                    <a:pt x="203778" y="218344"/>
                  </a:lnTo>
                  <a:lnTo>
                    <a:pt x="616287" y="189212"/>
                  </a:lnTo>
                  <a:lnTo>
                    <a:pt x="807975" y="36414"/>
                  </a:lnTo>
                  <a:lnTo>
                    <a:pt x="811040" y="42669"/>
                  </a:lnTo>
                  <a:lnTo>
                    <a:pt x="817962" y="62797"/>
                  </a:lnTo>
                  <a:lnTo>
                    <a:pt x="825335" y="98848"/>
                  </a:lnTo>
                  <a:lnTo>
                    <a:pt x="829752" y="152870"/>
                  </a:lnTo>
                  <a:lnTo>
                    <a:pt x="825118" y="200439"/>
                  </a:lnTo>
                  <a:lnTo>
                    <a:pt x="812509" y="222295"/>
                  </a:lnTo>
                  <a:lnTo>
                    <a:pt x="799872" y="228030"/>
                  </a:lnTo>
                  <a:lnTo>
                    <a:pt x="793409" y="228030"/>
                  </a:lnTo>
                  <a:lnTo>
                    <a:pt x="734666" y="248079"/>
                  </a:lnTo>
                  <a:lnTo>
                    <a:pt x="692986" y="282671"/>
                  </a:lnTo>
                  <a:lnTo>
                    <a:pt x="668143" y="315433"/>
                  </a:lnTo>
                  <a:lnTo>
                    <a:pt x="659912" y="329992"/>
                  </a:lnTo>
                  <a:lnTo>
                    <a:pt x="659912" y="368811"/>
                  </a:lnTo>
                  <a:lnTo>
                    <a:pt x="266921" y="368811"/>
                  </a:lnTo>
                  <a:lnTo>
                    <a:pt x="167436" y="400346"/>
                  </a:lnTo>
                  <a:close/>
                </a:path>
                <a:path w="4695825" h="6461759">
                  <a:moveTo>
                    <a:pt x="3112899" y="612208"/>
                  </a:moveTo>
                  <a:lnTo>
                    <a:pt x="2724642" y="612208"/>
                  </a:lnTo>
                  <a:lnTo>
                    <a:pt x="2724642" y="337275"/>
                  </a:lnTo>
                  <a:lnTo>
                    <a:pt x="2826604" y="152870"/>
                  </a:lnTo>
                  <a:lnTo>
                    <a:pt x="3091050" y="152870"/>
                  </a:lnTo>
                  <a:lnTo>
                    <a:pt x="3379748" y="104365"/>
                  </a:lnTo>
                  <a:lnTo>
                    <a:pt x="3309394" y="201374"/>
                  </a:lnTo>
                  <a:lnTo>
                    <a:pt x="3260890" y="237789"/>
                  </a:lnTo>
                  <a:lnTo>
                    <a:pt x="3268173" y="279011"/>
                  </a:lnTo>
                  <a:lnTo>
                    <a:pt x="3112899" y="334799"/>
                  </a:lnTo>
                  <a:lnTo>
                    <a:pt x="3112899" y="612208"/>
                  </a:lnTo>
                  <a:close/>
                </a:path>
                <a:path w="4695825" h="6461759">
                  <a:moveTo>
                    <a:pt x="1249544" y="612208"/>
                  </a:moveTo>
                  <a:lnTo>
                    <a:pt x="868570" y="612208"/>
                  </a:lnTo>
                  <a:lnTo>
                    <a:pt x="868570" y="383377"/>
                  </a:lnTo>
                  <a:lnTo>
                    <a:pt x="926834" y="152870"/>
                  </a:lnTo>
                  <a:lnTo>
                    <a:pt x="1458202" y="152870"/>
                  </a:lnTo>
                  <a:lnTo>
                    <a:pt x="1454446" y="161741"/>
                  </a:lnTo>
                  <a:lnTo>
                    <a:pt x="1444546" y="183804"/>
                  </a:lnTo>
                  <a:lnTo>
                    <a:pt x="1430549" y="212231"/>
                  </a:lnTo>
                  <a:lnTo>
                    <a:pt x="1414504" y="240193"/>
                  </a:lnTo>
                  <a:lnTo>
                    <a:pt x="1409451" y="262090"/>
                  </a:lnTo>
                  <a:lnTo>
                    <a:pt x="1419638" y="277172"/>
                  </a:lnTo>
                  <a:lnTo>
                    <a:pt x="1433922" y="285891"/>
                  </a:lnTo>
                  <a:lnTo>
                    <a:pt x="1441159" y="288698"/>
                  </a:lnTo>
                  <a:lnTo>
                    <a:pt x="1414504" y="322709"/>
                  </a:lnTo>
                  <a:lnTo>
                    <a:pt x="1249544" y="322709"/>
                  </a:lnTo>
                  <a:lnTo>
                    <a:pt x="1249544" y="612208"/>
                  </a:lnTo>
                  <a:close/>
                </a:path>
                <a:path w="4695825" h="6461759">
                  <a:moveTo>
                    <a:pt x="2506298" y="612208"/>
                  </a:moveTo>
                  <a:lnTo>
                    <a:pt x="2127801" y="612208"/>
                  </a:lnTo>
                  <a:lnTo>
                    <a:pt x="2127801" y="363931"/>
                  </a:lnTo>
                  <a:lnTo>
                    <a:pt x="2196379" y="308656"/>
                  </a:lnTo>
                  <a:lnTo>
                    <a:pt x="2212720" y="295981"/>
                  </a:lnTo>
                  <a:lnTo>
                    <a:pt x="2225648" y="271592"/>
                  </a:lnTo>
                  <a:lnTo>
                    <a:pt x="2246987" y="222623"/>
                  </a:lnTo>
                  <a:lnTo>
                    <a:pt x="2266960" y="174555"/>
                  </a:lnTo>
                  <a:lnTo>
                    <a:pt x="2275791" y="152870"/>
                  </a:lnTo>
                  <a:lnTo>
                    <a:pt x="2557279" y="152870"/>
                  </a:lnTo>
                  <a:lnTo>
                    <a:pt x="2758654" y="184405"/>
                  </a:lnTo>
                  <a:lnTo>
                    <a:pt x="2687138" y="342082"/>
                  </a:lnTo>
                  <a:lnTo>
                    <a:pt x="2506298" y="342082"/>
                  </a:lnTo>
                  <a:lnTo>
                    <a:pt x="2506298" y="612208"/>
                  </a:lnTo>
                  <a:close/>
                </a:path>
                <a:path w="4695825" h="6461759">
                  <a:moveTo>
                    <a:pt x="3709741" y="612208"/>
                  </a:moveTo>
                  <a:lnTo>
                    <a:pt x="3338526" y="612208"/>
                  </a:lnTo>
                  <a:lnTo>
                    <a:pt x="3338526" y="291174"/>
                  </a:lnTo>
                  <a:lnTo>
                    <a:pt x="3396717" y="249879"/>
                  </a:lnTo>
                  <a:lnTo>
                    <a:pt x="3433098" y="223476"/>
                  </a:lnTo>
                  <a:lnTo>
                    <a:pt x="3449228" y="191379"/>
                  </a:lnTo>
                  <a:lnTo>
                    <a:pt x="3453067" y="164279"/>
                  </a:lnTo>
                  <a:lnTo>
                    <a:pt x="3452578" y="152870"/>
                  </a:lnTo>
                  <a:lnTo>
                    <a:pt x="3806750" y="152870"/>
                  </a:lnTo>
                  <a:lnTo>
                    <a:pt x="3959621" y="213537"/>
                  </a:lnTo>
                  <a:lnTo>
                    <a:pt x="3840762" y="332396"/>
                  </a:lnTo>
                  <a:lnTo>
                    <a:pt x="3709741" y="332396"/>
                  </a:lnTo>
                  <a:lnTo>
                    <a:pt x="3709741" y="612208"/>
                  </a:lnTo>
                  <a:close/>
                </a:path>
                <a:path w="4695825" h="6461759">
                  <a:moveTo>
                    <a:pt x="4330835" y="612208"/>
                  </a:moveTo>
                  <a:lnTo>
                    <a:pt x="3969307" y="612208"/>
                  </a:lnTo>
                  <a:lnTo>
                    <a:pt x="3969307" y="359124"/>
                  </a:lnTo>
                  <a:lnTo>
                    <a:pt x="4233753" y="152870"/>
                  </a:lnTo>
                  <a:lnTo>
                    <a:pt x="4495868" y="152870"/>
                  </a:lnTo>
                  <a:lnTo>
                    <a:pt x="4448200" y="312012"/>
                  </a:lnTo>
                  <a:lnTo>
                    <a:pt x="4429979" y="312012"/>
                  </a:lnTo>
                  <a:lnTo>
                    <a:pt x="4421210" y="312950"/>
                  </a:lnTo>
                  <a:lnTo>
                    <a:pt x="4372057" y="312950"/>
                  </a:lnTo>
                  <a:lnTo>
                    <a:pt x="4352684" y="376094"/>
                  </a:lnTo>
                  <a:lnTo>
                    <a:pt x="4330835" y="395466"/>
                  </a:lnTo>
                  <a:lnTo>
                    <a:pt x="4330835" y="612208"/>
                  </a:lnTo>
                  <a:close/>
                </a:path>
                <a:path w="4695825" h="6461759">
                  <a:moveTo>
                    <a:pt x="799436" y="228228"/>
                  </a:moveTo>
                  <a:lnTo>
                    <a:pt x="793409" y="228030"/>
                  </a:lnTo>
                  <a:lnTo>
                    <a:pt x="799872" y="228030"/>
                  </a:lnTo>
                  <a:lnTo>
                    <a:pt x="799436" y="228228"/>
                  </a:lnTo>
                  <a:close/>
                </a:path>
                <a:path w="4695825" h="6461759">
                  <a:moveTo>
                    <a:pt x="4695825" y="612208"/>
                  </a:moveTo>
                  <a:lnTo>
                    <a:pt x="4573505" y="612208"/>
                  </a:lnTo>
                  <a:lnTo>
                    <a:pt x="4573505" y="363931"/>
                  </a:lnTo>
                  <a:lnTo>
                    <a:pt x="4695825" y="229588"/>
                  </a:lnTo>
                  <a:lnTo>
                    <a:pt x="4695825" y="612208"/>
                  </a:lnTo>
                  <a:close/>
                </a:path>
                <a:path w="4695825" h="6461759">
                  <a:moveTo>
                    <a:pt x="4444887" y="323073"/>
                  </a:moveTo>
                  <a:lnTo>
                    <a:pt x="4429979" y="312012"/>
                  </a:lnTo>
                  <a:lnTo>
                    <a:pt x="4448200" y="312012"/>
                  </a:lnTo>
                  <a:lnTo>
                    <a:pt x="4444887" y="323073"/>
                  </a:lnTo>
                  <a:close/>
                </a:path>
                <a:path w="4695825" h="6461759">
                  <a:moveTo>
                    <a:pt x="4408472" y="323073"/>
                  </a:moveTo>
                  <a:lnTo>
                    <a:pt x="4372057" y="312950"/>
                  </a:lnTo>
                  <a:lnTo>
                    <a:pt x="4421210" y="312950"/>
                  </a:lnTo>
                  <a:lnTo>
                    <a:pt x="4418486" y="313241"/>
                  </a:lnTo>
                  <a:lnTo>
                    <a:pt x="4411089" y="319386"/>
                  </a:lnTo>
                  <a:lnTo>
                    <a:pt x="4408472" y="323073"/>
                  </a:lnTo>
                  <a:close/>
                </a:path>
                <a:path w="4695825" h="6461759">
                  <a:moveTo>
                    <a:pt x="3794661" y="378497"/>
                  </a:moveTo>
                  <a:lnTo>
                    <a:pt x="3709741" y="332396"/>
                  </a:lnTo>
                  <a:lnTo>
                    <a:pt x="3840762" y="332396"/>
                  </a:lnTo>
                  <a:lnTo>
                    <a:pt x="3794661" y="378497"/>
                  </a:lnTo>
                  <a:close/>
                </a:path>
                <a:path w="4695825" h="6461759">
                  <a:moveTo>
                    <a:pt x="2676138" y="366334"/>
                  </a:moveTo>
                  <a:lnTo>
                    <a:pt x="2506298" y="342082"/>
                  </a:lnTo>
                  <a:lnTo>
                    <a:pt x="2687138" y="342082"/>
                  </a:lnTo>
                  <a:lnTo>
                    <a:pt x="2676138" y="366334"/>
                  </a:lnTo>
                  <a:close/>
                </a:path>
                <a:path w="4695825" h="6461759">
                  <a:moveTo>
                    <a:pt x="659912" y="612208"/>
                  </a:moveTo>
                  <a:lnTo>
                    <a:pt x="266921" y="612208"/>
                  </a:lnTo>
                  <a:lnTo>
                    <a:pt x="266921" y="368811"/>
                  </a:lnTo>
                  <a:lnTo>
                    <a:pt x="659912" y="368811"/>
                  </a:lnTo>
                  <a:lnTo>
                    <a:pt x="659912" y="612208"/>
                  </a:lnTo>
                  <a:close/>
                </a:path>
                <a:path w="4695825" h="6461759">
                  <a:moveTo>
                    <a:pt x="4695825" y="6461196"/>
                  </a:moveTo>
                  <a:lnTo>
                    <a:pt x="0" y="6461196"/>
                  </a:lnTo>
                  <a:lnTo>
                    <a:pt x="0" y="594438"/>
                  </a:lnTo>
                  <a:lnTo>
                    <a:pt x="50980" y="567709"/>
                  </a:lnTo>
                  <a:lnTo>
                    <a:pt x="50980" y="612208"/>
                  </a:lnTo>
                  <a:lnTo>
                    <a:pt x="4695825" y="612208"/>
                  </a:lnTo>
                  <a:lnTo>
                    <a:pt x="4695825" y="646119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64623" y="3245282"/>
              <a:ext cx="4497070" cy="6258560"/>
            </a:xfrm>
            <a:custGeom>
              <a:avLst/>
              <a:gdLst/>
              <a:ahLst/>
              <a:cxnLst/>
              <a:rect l="l" t="t" r="r" b="b"/>
              <a:pathLst>
                <a:path w="4497070" h="6258559">
                  <a:moveTo>
                    <a:pt x="4496708" y="6258208"/>
                  </a:moveTo>
                  <a:lnTo>
                    <a:pt x="0" y="6258208"/>
                  </a:lnTo>
                  <a:lnTo>
                    <a:pt x="0" y="6220919"/>
                  </a:lnTo>
                  <a:lnTo>
                    <a:pt x="4496708" y="6220919"/>
                  </a:lnTo>
                  <a:lnTo>
                    <a:pt x="4496708" y="6258208"/>
                  </a:lnTo>
                  <a:close/>
                </a:path>
                <a:path w="4497070" h="6258559">
                  <a:moveTo>
                    <a:pt x="545642" y="5825234"/>
                  </a:moveTo>
                  <a:lnTo>
                    <a:pt x="328754" y="5825234"/>
                  </a:lnTo>
                  <a:lnTo>
                    <a:pt x="328754" y="5787945"/>
                  </a:lnTo>
                  <a:lnTo>
                    <a:pt x="545642" y="5787945"/>
                  </a:lnTo>
                  <a:lnTo>
                    <a:pt x="545642" y="5825234"/>
                  </a:lnTo>
                  <a:close/>
                </a:path>
                <a:path w="4497070" h="6258559">
                  <a:moveTo>
                    <a:pt x="979344" y="5825234"/>
                  </a:moveTo>
                  <a:lnTo>
                    <a:pt x="762530" y="5825234"/>
                  </a:lnTo>
                  <a:lnTo>
                    <a:pt x="762530" y="5787945"/>
                  </a:lnTo>
                  <a:lnTo>
                    <a:pt x="979344" y="5787945"/>
                  </a:lnTo>
                  <a:lnTo>
                    <a:pt x="979344" y="5825234"/>
                  </a:lnTo>
                  <a:close/>
                </a:path>
                <a:path w="4497070" h="6258559">
                  <a:moveTo>
                    <a:pt x="1413120" y="5825234"/>
                  </a:moveTo>
                  <a:lnTo>
                    <a:pt x="1196232" y="5825234"/>
                  </a:lnTo>
                  <a:lnTo>
                    <a:pt x="1196232" y="5787945"/>
                  </a:lnTo>
                  <a:lnTo>
                    <a:pt x="1413120" y="5787945"/>
                  </a:lnTo>
                  <a:lnTo>
                    <a:pt x="1413120" y="5825234"/>
                  </a:lnTo>
                  <a:close/>
                </a:path>
                <a:path w="4497070" h="6258559">
                  <a:moveTo>
                    <a:pt x="1846895" y="5825234"/>
                  </a:moveTo>
                  <a:lnTo>
                    <a:pt x="1630008" y="5825234"/>
                  </a:lnTo>
                  <a:lnTo>
                    <a:pt x="1630008" y="5787945"/>
                  </a:lnTo>
                  <a:lnTo>
                    <a:pt x="1846895" y="5787945"/>
                  </a:lnTo>
                  <a:lnTo>
                    <a:pt x="1846895" y="5825234"/>
                  </a:lnTo>
                  <a:close/>
                </a:path>
                <a:path w="4497070" h="6258559">
                  <a:moveTo>
                    <a:pt x="2280671" y="5825234"/>
                  </a:moveTo>
                  <a:lnTo>
                    <a:pt x="2063783" y="5825234"/>
                  </a:lnTo>
                  <a:lnTo>
                    <a:pt x="2063783" y="5787945"/>
                  </a:lnTo>
                  <a:lnTo>
                    <a:pt x="2280671" y="5787945"/>
                  </a:lnTo>
                  <a:lnTo>
                    <a:pt x="2280671" y="5825234"/>
                  </a:lnTo>
                  <a:close/>
                </a:path>
                <a:path w="4497070" h="6258559">
                  <a:moveTo>
                    <a:pt x="2714373" y="5825234"/>
                  </a:moveTo>
                  <a:lnTo>
                    <a:pt x="2497486" y="5825234"/>
                  </a:lnTo>
                  <a:lnTo>
                    <a:pt x="2497486" y="5787945"/>
                  </a:lnTo>
                  <a:lnTo>
                    <a:pt x="2714373" y="5787945"/>
                  </a:lnTo>
                  <a:lnTo>
                    <a:pt x="2714373" y="5825234"/>
                  </a:lnTo>
                  <a:close/>
                </a:path>
                <a:path w="4497070" h="6258559">
                  <a:moveTo>
                    <a:pt x="3148149" y="5825234"/>
                  </a:moveTo>
                  <a:lnTo>
                    <a:pt x="2931261" y="5825234"/>
                  </a:lnTo>
                  <a:lnTo>
                    <a:pt x="2931261" y="5787945"/>
                  </a:lnTo>
                  <a:lnTo>
                    <a:pt x="3148149" y="5787945"/>
                  </a:lnTo>
                  <a:lnTo>
                    <a:pt x="3148149" y="5825234"/>
                  </a:lnTo>
                  <a:close/>
                </a:path>
                <a:path w="4497070" h="6258559">
                  <a:moveTo>
                    <a:pt x="3581924" y="5825234"/>
                  </a:moveTo>
                  <a:lnTo>
                    <a:pt x="3365036" y="5825234"/>
                  </a:lnTo>
                  <a:lnTo>
                    <a:pt x="3365036" y="5787945"/>
                  </a:lnTo>
                  <a:lnTo>
                    <a:pt x="3581924" y="5787945"/>
                  </a:lnTo>
                  <a:lnTo>
                    <a:pt x="3581924" y="5825234"/>
                  </a:lnTo>
                  <a:close/>
                </a:path>
                <a:path w="4497070" h="6258559">
                  <a:moveTo>
                    <a:pt x="4015700" y="5825234"/>
                  </a:moveTo>
                  <a:lnTo>
                    <a:pt x="3798812" y="5825234"/>
                  </a:lnTo>
                  <a:lnTo>
                    <a:pt x="3798812" y="5787945"/>
                  </a:lnTo>
                  <a:lnTo>
                    <a:pt x="4015700" y="5787945"/>
                  </a:lnTo>
                  <a:lnTo>
                    <a:pt x="4015700" y="5825234"/>
                  </a:lnTo>
                  <a:close/>
                </a:path>
                <a:path w="4497070" h="6258559">
                  <a:moveTo>
                    <a:pt x="4449402" y="5825234"/>
                  </a:moveTo>
                  <a:lnTo>
                    <a:pt x="4232515" y="5825234"/>
                  </a:lnTo>
                  <a:lnTo>
                    <a:pt x="4232515" y="5787945"/>
                  </a:lnTo>
                  <a:lnTo>
                    <a:pt x="4449402" y="5787945"/>
                  </a:lnTo>
                  <a:lnTo>
                    <a:pt x="4449402" y="5825234"/>
                  </a:lnTo>
                  <a:close/>
                </a:path>
                <a:path w="4497070" h="6258559">
                  <a:moveTo>
                    <a:pt x="111866" y="5825234"/>
                  </a:moveTo>
                  <a:lnTo>
                    <a:pt x="0" y="5825234"/>
                  </a:lnTo>
                  <a:lnTo>
                    <a:pt x="0" y="5787945"/>
                  </a:lnTo>
                  <a:lnTo>
                    <a:pt x="111866" y="5787945"/>
                  </a:lnTo>
                  <a:lnTo>
                    <a:pt x="111866" y="5825234"/>
                  </a:lnTo>
                  <a:close/>
                </a:path>
                <a:path w="4497070" h="6258559">
                  <a:moveTo>
                    <a:pt x="4496708" y="5392259"/>
                  </a:moveTo>
                  <a:lnTo>
                    <a:pt x="0" y="5392259"/>
                  </a:lnTo>
                  <a:lnTo>
                    <a:pt x="0" y="5354970"/>
                  </a:lnTo>
                  <a:lnTo>
                    <a:pt x="4496708" y="5354970"/>
                  </a:lnTo>
                  <a:lnTo>
                    <a:pt x="4496708" y="5392259"/>
                  </a:lnTo>
                  <a:close/>
                </a:path>
                <a:path w="4497070" h="6258559">
                  <a:moveTo>
                    <a:pt x="4496708" y="4959285"/>
                  </a:moveTo>
                  <a:lnTo>
                    <a:pt x="0" y="4959285"/>
                  </a:lnTo>
                  <a:lnTo>
                    <a:pt x="0" y="4921996"/>
                  </a:lnTo>
                  <a:lnTo>
                    <a:pt x="4496708" y="4921996"/>
                  </a:lnTo>
                  <a:lnTo>
                    <a:pt x="4496708" y="4959285"/>
                  </a:lnTo>
                  <a:close/>
                </a:path>
                <a:path w="4497070" h="6258559">
                  <a:moveTo>
                    <a:pt x="545642" y="4526311"/>
                  </a:moveTo>
                  <a:lnTo>
                    <a:pt x="328754" y="4526311"/>
                  </a:lnTo>
                  <a:lnTo>
                    <a:pt x="328754" y="4489022"/>
                  </a:lnTo>
                  <a:lnTo>
                    <a:pt x="545642" y="4489022"/>
                  </a:lnTo>
                  <a:lnTo>
                    <a:pt x="545642" y="4526311"/>
                  </a:lnTo>
                  <a:close/>
                </a:path>
                <a:path w="4497070" h="6258559">
                  <a:moveTo>
                    <a:pt x="979344" y="4526311"/>
                  </a:moveTo>
                  <a:lnTo>
                    <a:pt x="762530" y="4526311"/>
                  </a:lnTo>
                  <a:lnTo>
                    <a:pt x="762530" y="4489022"/>
                  </a:lnTo>
                  <a:lnTo>
                    <a:pt x="979344" y="4489022"/>
                  </a:lnTo>
                  <a:lnTo>
                    <a:pt x="979344" y="4526311"/>
                  </a:lnTo>
                  <a:close/>
                </a:path>
                <a:path w="4497070" h="6258559">
                  <a:moveTo>
                    <a:pt x="1413120" y="4526311"/>
                  </a:moveTo>
                  <a:lnTo>
                    <a:pt x="1196232" y="4526311"/>
                  </a:lnTo>
                  <a:lnTo>
                    <a:pt x="1196232" y="4489022"/>
                  </a:lnTo>
                  <a:lnTo>
                    <a:pt x="1413120" y="4489022"/>
                  </a:lnTo>
                  <a:lnTo>
                    <a:pt x="1413120" y="4526311"/>
                  </a:lnTo>
                  <a:close/>
                </a:path>
                <a:path w="4497070" h="6258559">
                  <a:moveTo>
                    <a:pt x="1846895" y="4526311"/>
                  </a:moveTo>
                  <a:lnTo>
                    <a:pt x="1630008" y="4526311"/>
                  </a:lnTo>
                  <a:lnTo>
                    <a:pt x="1630008" y="4489022"/>
                  </a:lnTo>
                  <a:lnTo>
                    <a:pt x="1846895" y="4489022"/>
                  </a:lnTo>
                  <a:lnTo>
                    <a:pt x="1846895" y="4526311"/>
                  </a:lnTo>
                  <a:close/>
                </a:path>
                <a:path w="4497070" h="6258559">
                  <a:moveTo>
                    <a:pt x="2280671" y="4526311"/>
                  </a:moveTo>
                  <a:lnTo>
                    <a:pt x="2063783" y="4526311"/>
                  </a:lnTo>
                  <a:lnTo>
                    <a:pt x="2063783" y="4489022"/>
                  </a:lnTo>
                  <a:lnTo>
                    <a:pt x="2280671" y="4489022"/>
                  </a:lnTo>
                  <a:lnTo>
                    <a:pt x="2280671" y="4526311"/>
                  </a:lnTo>
                  <a:close/>
                </a:path>
                <a:path w="4497070" h="6258559">
                  <a:moveTo>
                    <a:pt x="2714373" y="4526311"/>
                  </a:moveTo>
                  <a:lnTo>
                    <a:pt x="2497486" y="4526311"/>
                  </a:lnTo>
                  <a:lnTo>
                    <a:pt x="2497486" y="4489022"/>
                  </a:lnTo>
                  <a:lnTo>
                    <a:pt x="2714373" y="4489022"/>
                  </a:lnTo>
                  <a:lnTo>
                    <a:pt x="2714373" y="4526311"/>
                  </a:lnTo>
                  <a:close/>
                </a:path>
                <a:path w="4497070" h="6258559">
                  <a:moveTo>
                    <a:pt x="3148149" y="4526311"/>
                  </a:moveTo>
                  <a:lnTo>
                    <a:pt x="2931261" y="4526311"/>
                  </a:lnTo>
                  <a:lnTo>
                    <a:pt x="2931261" y="4489022"/>
                  </a:lnTo>
                  <a:lnTo>
                    <a:pt x="3148149" y="4489022"/>
                  </a:lnTo>
                  <a:lnTo>
                    <a:pt x="3148149" y="4526311"/>
                  </a:lnTo>
                  <a:close/>
                </a:path>
                <a:path w="4497070" h="6258559">
                  <a:moveTo>
                    <a:pt x="3581924" y="4526311"/>
                  </a:moveTo>
                  <a:lnTo>
                    <a:pt x="3365036" y="4526311"/>
                  </a:lnTo>
                  <a:lnTo>
                    <a:pt x="3365036" y="4489022"/>
                  </a:lnTo>
                  <a:lnTo>
                    <a:pt x="3581924" y="4489022"/>
                  </a:lnTo>
                  <a:lnTo>
                    <a:pt x="3581924" y="4526311"/>
                  </a:lnTo>
                  <a:close/>
                </a:path>
                <a:path w="4497070" h="6258559">
                  <a:moveTo>
                    <a:pt x="4015700" y="4526311"/>
                  </a:moveTo>
                  <a:lnTo>
                    <a:pt x="3798812" y="4526311"/>
                  </a:lnTo>
                  <a:lnTo>
                    <a:pt x="3798812" y="4489022"/>
                  </a:lnTo>
                  <a:lnTo>
                    <a:pt x="4015700" y="4489022"/>
                  </a:lnTo>
                  <a:lnTo>
                    <a:pt x="4015700" y="4526311"/>
                  </a:lnTo>
                  <a:close/>
                </a:path>
                <a:path w="4497070" h="6258559">
                  <a:moveTo>
                    <a:pt x="4449402" y="4526311"/>
                  </a:moveTo>
                  <a:lnTo>
                    <a:pt x="4232515" y="4526311"/>
                  </a:lnTo>
                  <a:lnTo>
                    <a:pt x="4232515" y="4489022"/>
                  </a:lnTo>
                  <a:lnTo>
                    <a:pt x="4449402" y="4489022"/>
                  </a:lnTo>
                  <a:lnTo>
                    <a:pt x="4449402" y="4526311"/>
                  </a:lnTo>
                  <a:close/>
                </a:path>
                <a:path w="4497070" h="6258559">
                  <a:moveTo>
                    <a:pt x="111866" y="4526311"/>
                  </a:moveTo>
                  <a:lnTo>
                    <a:pt x="0" y="4526311"/>
                  </a:lnTo>
                  <a:lnTo>
                    <a:pt x="0" y="4489022"/>
                  </a:lnTo>
                  <a:lnTo>
                    <a:pt x="111866" y="4489022"/>
                  </a:lnTo>
                  <a:lnTo>
                    <a:pt x="111866" y="4526311"/>
                  </a:lnTo>
                  <a:close/>
                </a:path>
                <a:path w="4497070" h="6258559">
                  <a:moveTo>
                    <a:pt x="4496708" y="4093409"/>
                  </a:moveTo>
                  <a:lnTo>
                    <a:pt x="0" y="4093409"/>
                  </a:lnTo>
                  <a:lnTo>
                    <a:pt x="0" y="4056120"/>
                  </a:lnTo>
                  <a:lnTo>
                    <a:pt x="4496708" y="4056120"/>
                  </a:lnTo>
                  <a:lnTo>
                    <a:pt x="4496708" y="4093409"/>
                  </a:lnTo>
                  <a:close/>
                </a:path>
                <a:path w="4497070" h="6258559">
                  <a:moveTo>
                    <a:pt x="4496708" y="3660435"/>
                  </a:moveTo>
                  <a:lnTo>
                    <a:pt x="0" y="3660435"/>
                  </a:lnTo>
                  <a:lnTo>
                    <a:pt x="0" y="3623146"/>
                  </a:lnTo>
                  <a:lnTo>
                    <a:pt x="4496708" y="3623146"/>
                  </a:lnTo>
                  <a:lnTo>
                    <a:pt x="4496708" y="3660435"/>
                  </a:lnTo>
                  <a:close/>
                </a:path>
                <a:path w="4497070" h="6258559">
                  <a:moveTo>
                    <a:pt x="545642" y="3227461"/>
                  </a:moveTo>
                  <a:lnTo>
                    <a:pt x="328754" y="3227461"/>
                  </a:lnTo>
                  <a:lnTo>
                    <a:pt x="328754" y="3190172"/>
                  </a:lnTo>
                  <a:lnTo>
                    <a:pt x="545642" y="3190172"/>
                  </a:lnTo>
                  <a:lnTo>
                    <a:pt x="545642" y="3227461"/>
                  </a:lnTo>
                  <a:close/>
                </a:path>
                <a:path w="4497070" h="6258559">
                  <a:moveTo>
                    <a:pt x="979344" y="3227461"/>
                  </a:moveTo>
                  <a:lnTo>
                    <a:pt x="762530" y="3227461"/>
                  </a:lnTo>
                  <a:lnTo>
                    <a:pt x="762530" y="3190172"/>
                  </a:lnTo>
                  <a:lnTo>
                    <a:pt x="979344" y="3190172"/>
                  </a:lnTo>
                  <a:lnTo>
                    <a:pt x="979344" y="3227461"/>
                  </a:lnTo>
                  <a:close/>
                </a:path>
                <a:path w="4497070" h="6258559">
                  <a:moveTo>
                    <a:pt x="1413120" y="3227461"/>
                  </a:moveTo>
                  <a:lnTo>
                    <a:pt x="1196232" y="3227461"/>
                  </a:lnTo>
                  <a:lnTo>
                    <a:pt x="1196232" y="3190172"/>
                  </a:lnTo>
                  <a:lnTo>
                    <a:pt x="1413120" y="3190172"/>
                  </a:lnTo>
                  <a:lnTo>
                    <a:pt x="1413120" y="3227461"/>
                  </a:lnTo>
                  <a:close/>
                </a:path>
                <a:path w="4497070" h="6258559">
                  <a:moveTo>
                    <a:pt x="1846895" y="3227461"/>
                  </a:moveTo>
                  <a:lnTo>
                    <a:pt x="1630008" y="3227461"/>
                  </a:lnTo>
                  <a:lnTo>
                    <a:pt x="1630008" y="3190172"/>
                  </a:lnTo>
                  <a:lnTo>
                    <a:pt x="1846895" y="3190172"/>
                  </a:lnTo>
                  <a:lnTo>
                    <a:pt x="1846895" y="3227461"/>
                  </a:lnTo>
                  <a:close/>
                </a:path>
                <a:path w="4497070" h="6258559">
                  <a:moveTo>
                    <a:pt x="2280671" y="3227461"/>
                  </a:moveTo>
                  <a:lnTo>
                    <a:pt x="2063783" y="3227461"/>
                  </a:lnTo>
                  <a:lnTo>
                    <a:pt x="2063783" y="3190172"/>
                  </a:lnTo>
                  <a:lnTo>
                    <a:pt x="2280671" y="3190172"/>
                  </a:lnTo>
                  <a:lnTo>
                    <a:pt x="2280671" y="3227461"/>
                  </a:lnTo>
                  <a:close/>
                </a:path>
                <a:path w="4497070" h="6258559">
                  <a:moveTo>
                    <a:pt x="2714373" y="3227461"/>
                  </a:moveTo>
                  <a:lnTo>
                    <a:pt x="2497486" y="3227461"/>
                  </a:lnTo>
                  <a:lnTo>
                    <a:pt x="2497486" y="3190172"/>
                  </a:lnTo>
                  <a:lnTo>
                    <a:pt x="2714373" y="3190172"/>
                  </a:lnTo>
                  <a:lnTo>
                    <a:pt x="2714373" y="3227461"/>
                  </a:lnTo>
                  <a:close/>
                </a:path>
                <a:path w="4497070" h="6258559">
                  <a:moveTo>
                    <a:pt x="3148149" y="3227461"/>
                  </a:moveTo>
                  <a:lnTo>
                    <a:pt x="2931261" y="3227461"/>
                  </a:lnTo>
                  <a:lnTo>
                    <a:pt x="2931261" y="3190172"/>
                  </a:lnTo>
                  <a:lnTo>
                    <a:pt x="3148149" y="3190172"/>
                  </a:lnTo>
                  <a:lnTo>
                    <a:pt x="3148149" y="3227461"/>
                  </a:lnTo>
                  <a:close/>
                </a:path>
                <a:path w="4497070" h="6258559">
                  <a:moveTo>
                    <a:pt x="3581924" y="3227461"/>
                  </a:moveTo>
                  <a:lnTo>
                    <a:pt x="3365036" y="3227461"/>
                  </a:lnTo>
                  <a:lnTo>
                    <a:pt x="3365036" y="3190172"/>
                  </a:lnTo>
                  <a:lnTo>
                    <a:pt x="3581924" y="3190172"/>
                  </a:lnTo>
                  <a:lnTo>
                    <a:pt x="3581924" y="3227461"/>
                  </a:lnTo>
                  <a:close/>
                </a:path>
                <a:path w="4497070" h="6258559">
                  <a:moveTo>
                    <a:pt x="4015700" y="3227461"/>
                  </a:moveTo>
                  <a:lnTo>
                    <a:pt x="3798812" y="3227461"/>
                  </a:lnTo>
                  <a:lnTo>
                    <a:pt x="3798812" y="3190172"/>
                  </a:lnTo>
                  <a:lnTo>
                    <a:pt x="4015700" y="3190172"/>
                  </a:lnTo>
                  <a:lnTo>
                    <a:pt x="4015700" y="3227461"/>
                  </a:lnTo>
                  <a:close/>
                </a:path>
                <a:path w="4497070" h="6258559">
                  <a:moveTo>
                    <a:pt x="4449402" y="3227461"/>
                  </a:moveTo>
                  <a:lnTo>
                    <a:pt x="4232515" y="3227461"/>
                  </a:lnTo>
                  <a:lnTo>
                    <a:pt x="4232515" y="3190172"/>
                  </a:lnTo>
                  <a:lnTo>
                    <a:pt x="4449402" y="3190172"/>
                  </a:lnTo>
                  <a:lnTo>
                    <a:pt x="4449402" y="3227461"/>
                  </a:lnTo>
                  <a:close/>
                </a:path>
                <a:path w="4497070" h="6258559">
                  <a:moveTo>
                    <a:pt x="111866" y="3227461"/>
                  </a:moveTo>
                  <a:lnTo>
                    <a:pt x="0" y="3227461"/>
                  </a:lnTo>
                  <a:lnTo>
                    <a:pt x="0" y="3190172"/>
                  </a:lnTo>
                  <a:lnTo>
                    <a:pt x="111866" y="3190172"/>
                  </a:lnTo>
                  <a:lnTo>
                    <a:pt x="111866" y="3227461"/>
                  </a:lnTo>
                  <a:close/>
                </a:path>
                <a:path w="4497070" h="6258559">
                  <a:moveTo>
                    <a:pt x="4496708" y="2794486"/>
                  </a:moveTo>
                  <a:lnTo>
                    <a:pt x="0" y="2794486"/>
                  </a:lnTo>
                  <a:lnTo>
                    <a:pt x="0" y="2757197"/>
                  </a:lnTo>
                  <a:lnTo>
                    <a:pt x="4496708" y="2757197"/>
                  </a:lnTo>
                  <a:lnTo>
                    <a:pt x="4496708" y="2794486"/>
                  </a:lnTo>
                  <a:close/>
                </a:path>
                <a:path w="4497070" h="6258559">
                  <a:moveTo>
                    <a:pt x="4496708" y="2361512"/>
                  </a:moveTo>
                  <a:lnTo>
                    <a:pt x="0" y="2361512"/>
                  </a:lnTo>
                  <a:lnTo>
                    <a:pt x="0" y="2324223"/>
                  </a:lnTo>
                  <a:lnTo>
                    <a:pt x="4496708" y="2324223"/>
                  </a:lnTo>
                  <a:lnTo>
                    <a:pt x="4496708" y="2361512"/>
                  </a:lnTo>
                  <a:close/>
                </a:path>
                <a:path w="4497070" h="6258559">
                  <a:moveTo>
                    <a:pt x="545642" y="1928538"/>
                  </a:moveTo>
                  <a:lnTo>
                    <a:pt x="328754" y="1928538"/>
                  </a:lnTo>
                  <a:lnTo>
                    <a:pt x="328754" y="1891249"/>
                  </a:lnTo>
                  <a:lnTo>
                    <a:pt x="545642" y="1891249"/>
                  </a:lnTo>
                  <a:lnTo>
                    <a:pt x="545642" y="1928538"/>
                  </a:lnTo>
                  <a:close/>
                </a:path>
                <a:path w="4497070" h="6258559">
                  <a:moveTo>
                    <a:pt x="979344" y="1928538"/>
                  </a:moveTo>
                  <a:lnTo>
                    <a:pt x="762530" y="1928538"/>
                  </a:lnTo>
                  <a:lnTo>
                    <a:pt x="762530" y="1891249"/>
                  </a:lnTo>
                  <a:lnTo>
                    <a:pt x="979344" y="1891249"/>
                  </a:lnTo>
                  <a:lnTo>
                    <a:pt x="979344" y="1928538"/>
                  </a:lnTo>
                  <a:close/>
                </a:path>
                <a:path w="4497070" h="6258559">
                  <a:moveTo>
                    <a:pt x="1413120" y="1928538"/>
                  </a:moveTo>
                  <a:lnTo>
                    <a:pt x="1196232" y="1928538"/>
                  </a:lnTo>
                  <a:lnTo>
                    <a:pt x="1196232" y="1891249"/>
                  </a:lnTo>
                  <a:lnTo>
                    <a:pt x="1413120" y="1891249"/>
                  </a:lnTo>
                  <a:lnTo>
                    <a:pt x="1413120" y="1928538"/>
                  </a:lnTo>
                  <a:close/>
                </a:path>
                <a:path w="4497070" h="6258559">
                  <a:moveTo>
                    <a:pt x="1846895" y="1928538"/>
                  </a:moveTo>
                  <a:lnTo>
                    <a:pt x="1630008" y="1928538"/>
                  </a:lnTo>
                  <a:lnTo>
                    <a:pt x="1630008" y="1891249"/>
                  </a:lnTo>
                  <a:lnTo>
                    <a:pt x="1846895" y="1891249"/>
                  </a:lnTo>
                  <a:lnTo>
                    <a:pt x="1846895" y="1928538"/>
                  </a:lnTo>
                  <a:close/>
                </a:path>
                <a:path w="4497070" h="6258559">
                  <a:moveTo>
                    <a:pt x="2280671" y="1928538"/>
                  </a:moveTo>
                  <a:lnTo>
                    <a:pt x="2063783" y="1928538"/>
                  </a:lnTo>
                  <a:lnTo>
                    <a:pt x="2063783" y="1891249"/>
                  </a:lnTo>
                  <a:lnTo>
                    <a:pt x="2280671" y="1891249"/>
                  </a:lnTo>
                  <a:lnTo>
                    <a:pt x="2280671" y="1928538"/>
                  </a:lnTo>
                  <a:close/>
                </a:path>
                <a:path w="4497070" h="6258559">
                  <a:moveTo>
                    <a:pt x="2714373" y="1928538"/>
                  </a:moveTo>
                  <a:lnTo>
                    <a:pt x="2497486" y="1928538"/>
                  </a:lnTo>
                  <a:lnTo>
                    <a:pt x="2497486" y="1891249"/>
                  </a:lnTo>
                  <a:lnTo>
                    <a:pt x="2714373" y="1891249"/>
                  </a:lnTo>
                  <a:lnTo>
                    <a:pt x="2714373" y="1928538"/>
                  </a:lnTo>
                  <a:close/>
                </a:path>
                <a:path w="4497070" h="6258559">
                  <a:moveTo>
                    <a:pt x="3148149" y="1928538"/>
                  </a:moveTo>
                  <a:lnTo>
                    <a:pt x="2931261" y="1928538"/>
                  </a:lnTo>
                  <a:lnTo>
                    <a:pt x="2931261" y="1891249"/>
                  </a:lnTo>
                  <a:lnTo>
                    <a:pt x="3148149" y="1891249"/>
                  </a:lnTo>
                  <a:lnTo>
                    <a:pt x="3148149" y="1928538"/>
                  </a:lnTo>
                  <a:close/>
                </a:path>
                <a:path w="4497070" h="6258559">
                  <a:moveTo>
                    <a:pt x="3581924" y="1928538"/>
                  </a:moveTo>
                  <a:lnTo>
                    <a:pt x="3365036" y="1928538"/>
                  </a:lnTo>
                  <a:lnTo>
                    <a:pt x="3365036" y="1891249"/>
                  </a:lnTo>
                  <a:lnTo>
                    <a:pt x="3581924" y="1891249"/>
                  </a:lnTo>
                  <a:lnTo>
                    <a:pt x="3581924" y="1928538"/>
                  </a:lnTo>
                  <a:close/>
                </a:path>
                <a:path w="4497070" h="6258559">
                  <a:moveTo>
                    <a:pt x="4015700" y="1928538"/>
                  </a:moveTo>
                  <a:lnTo>
                    <a:pt x="3798812" y="1928538"/>
                  </a:lnTo>
                  <a:lnTo>
                    <a:pt x="3798812" y="1891249"/>
                  </a:lnTo>
                  <a:lnTo>
                    <a:pt x="4015700" y="1891249"/>
                  </a:lnTo>
                  <a:lnTo>
                    <a:pt x="4015700" y="1928538"/>
                  </a:lnTo>
                  <a:close/>
                </a:path>
                <a:path w="4497070" h="6258559">
                  <a:moveTo>
                    <a:pt x="4449402" y="1928538"/>
                  </a:moveTo>
                  <a:lnTo>
                    <a:pt x="4232515" y="1928538"/>
                  </a:lnTo>
                  <a:lnTo>
                    <a:pt x="4232515" y="1891249"/>
                  </a:lnTo>
                  <a:lnTo>
                    <a:pt x="4449402" y="1891249"/>
                  </a:lnTo>
                  <a:lnTo>
                    <a:pt x="4449402" y="1928538"/>
                  </a:lnTo>
                  <a:close/>
                </a:path>
                <a:path w="4497070" h="6258559">
                  <a:moveTo>
                    <a:pt x="111866" y="1928538"/>
                  </a:moveTo>
                  <a:lnTo>
                    <a:pt x="0" y="1928538"/>
                  </a:lnTo>
                  <a:lnTo>
                    <a:pt x="0" y="1891249"/>
                  </a:lnTo>
                  <a:lnTo>
                    <a:pt x="111866" y="1891249"/>
                  </a:lnTo>
                  <a:lnTo>
                    <a:pt x="111866" y="1928538"/>
                  </a:lnTo>
                  <a:close/>
                </a:path>
                <a:path w="4497070" h="6258559">
                  <a:moveTo>
                    <a:pt x="4496708" y="1495636"/>
                  </a:moveTo>
                  <a:lnTo>
                    <a:pt x="0" y="1495636"/>
                  </a:lnTo>
                  <a:lnTo>
                    <a:pt x="0" y="1458347"/>
                  </a:lnTo>
                  <a:lnTo>
                    <a:pt x="4496708" y="1458347"/>
                  </a:lnTo>
                  <a:lnTo>
                    <a:pt x="4496708" y="1495636"/>
                  </a:lnTo>
                  <a:close/>
                </a:path>
                <a:path w="4497070" h="6258559">
                  <a:moveTo>
                    <a:pt x="3069055" y="279011"/>
                  </a:moveTo>
                  <a:lnTo>
                    <a:pt x="2922230" y="147772"/>
                  </a:lnTo>
                  <a:lnTo>
                    <a:pt x="3180631" y="104365"/>
                  </a:lnTo>
                  <a:lnTo>
                    <a:pt x="3110277" y="201374"/>
                  </a:lnTo>
                  <a:lnTo>
                    <a:pt x="3061772" y="237789"/>
                  </a:lnTo>
                  <a:lnTo>
                    <a:pt x="3069055" y="279011"/>
                  </a:lnTo>
                  <a:close/>
                </a:path>
                <a:path w="4497070" h="6258559">
                  <a:moveTo>
                    <a:pt x="1215386" y="322709"/>
                  </a:moveTo>
                  <a:lnTo>
                    <a:pt x="1135565" y="322709"/>
                  </a:lnTo>
                  <a:lnTo>
                    <a:pt x="1059239" y="152870"/>
                  </a:lnTo>
                  <a:lnTo>
                    <a:pt x="1259084" y="152870"/>
                  </a:lnTo>
                  <a:lnTo>
                    <a:pt x="1255329" y="161741"/>
                  </a:lnTo>
                  <a:lnTo>
                    <a:pt x="1245429" y="183804"/>
                  </a:lnTo>
                  <a:lnTo>
                    <a:pt x="1231432" y="212231"/>
                  </a:lnTo>
                  <a:lnTo>
                    <a:pt x="1215386" y="240193"/>
                  </a:lnTo>
                  <a:lnTo>
                    <a:pt x="1210334" y="262090"/>
                  </a:lnTo>
                  <a:lnTo>
                    <a:pt x="1220521" y="277172"/>
                  </a:lnTo>
                  <a:lnTo>
                    <a:pt x="1234805" y="285891"/>
                  </a:lnTo>
                  <a:lnTo>
                    <a:pt x="1242042" y="288698"/>
                  </a:lnTo>
                  <a:lnTo>
                    <a:pt x="1215386" y="322709"/>
                  </a:lnTo>
                  <a:close/>
                </a:path>
                <a:path w="4497070" h="6258559">
                  <a:moveTo>
                    <a:pt x="2477020" y="366334"/>
                  </a:moveTo>
                  <a:lnTo>
                    <a:pt x="2307181" y="342082"/>
                  </a:lnTo>
                  <a:lnTo>
                    <a:pt x="2408851" y="160808"/>
                  </a:lnTo>
                  <a:lnTo>
                    <a:pt x="2559537" y="184405"/>
                  </a:lnTo>
                  <a:lnTo>
                    <a:pt x="2477020" y="366334"/>
                  </a:lnTo>
                  <a:close/>
                </a:path>
                <a:path w="4497070" h="6258559">
                  <a:moveTo>
                    <a:pt x="465092" y="321981"/>
                  </a:moveTo>
                  <a:lnTo>
                    <a:pt x="229997" y="202467"/>
                  </a:lnTo>
                  <a:lnTo>
                    <a:pt x="417170" y="189212"/>
                  </a:lnTo>
                  <a:lnTo>
                    <a:pt x="608858" y="36414"/>
                  </a:lnTo>
                  <a:lnTo>
                    <a:pt x="611923" y="42669"/>
                  </a:lnTo>
                  <a:lnTo>
                    <a:pt x="618845" y="62797"/>
                  </a:lnTo>
                  <a:lnTo>
                    <a:pt x="626218" y="98848"/>
                  </a:lnTo>
                  <a:lnTo>
                    <a:pt x="630634" y="152870"/>
                  </a:lnTo>
                  <a:lnTo>
                    <a:pt x="626001" y="200439"/>
                  </a:lnTo>
                  <a:lnTo>
                    <a:pt x="613392" y="222295"/>
                  </a:lnTo>
                  <a:lnTo>
                    <a:pt x="600755" y="228030"/>
                  </a:lnTo>
                  <a:lnTo>
                    <a:pt x="594292" y="228030"/>
                  </a:lnTo>
                  <a:lnTo>
                    <a:pt x="544824" y="242925"/>
                  </a:lnTo>
                  <a:lnTo>
                    <a:pt x="506887" y="269571"/>
                  </a:lnTo>
                  <a:lnTo>
                    <a:pt x="480353" y="298934"/>
                  </a:lnTo>
                  <a:lnTo>
                    <a:pt x="465092" y="321981"/>
                  </a:lnTo>
                  <a:close/>
                </a:path>
                <a:path w="4497070" h="6258559">
                  <a:moveTo>
                    <a:pt x="600319" y="228228"/>
                  </a:moveTo>
                  <a:lnTo>
                    <a:pt x="594292" y="228030"/>
                  </a:lnTo>
                  <a:lnTo>
                    <a:pt x="600755" y="228030"/>
                  </a:lnTo>
                  <a:lnTo>
                    <a:pt x="600319" y="228228"/>
                  </a:lnTo>
                  <a:close/>
                </a:path>
                <a:path w="4497070" h="6258559">
                  <a:moveTo>
                    <a:pt x="1854979" y="176030"/>
                  </a:moveTo>
                  <a:lnTo>
                    <a:pt x="1856072" y="62925"/>
                  </a:lnTo>
                  <a:lnTo>
                    <a:pt x="2037856" y="0"/>
                  </a:lnTo>
                  <a:lnTo>
                    <a:pt x="2035467" y="11296"/>
                  </a:lnTo>
                  <a:lnTo>
                    <a:pt x="2022524" y="67564"/>
                  </a:lnTo>
                  <a:lnTo>
                    <a:pt x="2006930" y="102524"/>
                  </a:lnTo>
                  <a:lnTo>
                    <a:pt x="1977188" y="118931"/>
                  </a:lnTo>
                  <a:lnTo>
                    <a:pt x="1974161" y="138552"/>
                  </a:lnTo>
                  <a:lnTo>
                    <a:pt x="1967502" y="148627"/>
                  </a:lnTo>
                  <a:lnTo>
                    <a:pt x="1960842" y="152339"/>
                  </a:lnTo>
                  <a:lnTo>
                    <a:pt x="1957815" y="152870"/>
                  </a:lnTo>
                  <a:lnTo>
                    <a:pt x="1936932" y="157035"/>
                  </a:lnTo>
                  <a:lnTo>
                    <a:pt x="1921737" y="166198"/>
                  </a:lnTo>
                  <a:lnTo>
                    <a:pt x="1912728" y="175091"/>
                  </a:lnTo>
                  <a:lnTo>
                    <a:pt x="1868077" y="175091"/>
                  </a:lnTo>
                  <a:lnTo>
                    <a:pt x="1854979" y="176030"/>
                  </a:lnTo>
                  <a:close/>
                </a:path>
                <a:path w="4497070" h="6258559">
                  <a:moveTo>
                    <a:pt x="1909311" y="179525"/>
                  </a:moveTo>
                  <a:lnTo>
                    <a:pt x="1895229" y="176736"/>
                  </a:lnTo>
                  <a:lnTo>
                    <a:pt x="1881490" y="175292"/>
                  </a:lnTo>
                  <a:lnTo>
                    <a:pt x="1868077" y="175091"/>
                  </a:lnTo>
                  <a:lnTo>
                    <a:pt x="1912728" y="175091"/>
                  </a:lnTo>
                  <a:lnTo>
                    <a:pt x="1912455" y="175360"/>
                  </a:lnTo>
                  <a:lnTo>
                    <a:pt x="1909311" y="179525"/>
                  </a:lnTo>
                  <a:close/>
                </a:path>
                <a:path w="4497070" h="6258559">
                  <a:moveTo>
                    <a:pt x="3595543" y="378497"/>
                  </a:moveTo>
                  <a:lnTo>
                    <a:pt x="3510624" y="332396"/>
                  </a:lnTo>
                  <a:lnTo>
                    <a:pt x="3650530" y="169839"/>
                  </a:lnTo>
                  <a:lnTo>
                    <a:pt x="3760503" y="213537"/>
                  </a:lnTo>
                  <a:lnTo>
                    <a:pt x="3595543" y="37849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175332" y="4995427"/>
            <a:ext cx="4192904" cy="4568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dirty="0" sz="2650" spc="55">
                <a:latin typeface="Trebuchet MS"/>
                <a:cs typeface="Trebuchet MS"/>
              </a:rPr>
              <a:t>Farklı </a:t>
            </a:r>
            <a:r>
              <a:rPr dirty="0" sz="2650" spc="250">
                <a:latin typeface="Trebuchet MS"/>
                <a:cs typeface="Trebuchet MS"/>
              </a:rPr>
              <a:t>UML </a:t>
            </a:r>
            <a:r>
              <a:rPr dirty="0" sz="2650" spc="160">
                <a:latin typeface="Trebuchet MS"/>
                <a:cs typeface="Trebuchet MS"/>
              </a:rPr>
              <a:t>diyagramları </a:t>
            </a:r>
            <a:r>
              <a:rPr dirty="0" sz="2650" spc="165">
                <a:latin typeface="Trebuchet MS"/>
                <a:cs typeface="Trebuchet MS"/>
              </a:rPr>
              <a:t> </a:t>
            </a:r>
            <a:r>
              <a:rPr dirty="0" sz="2650" spc="195">
                <a:latin typeface="Trebuchet MS"/>
                <a:cs typeface="Trebuchet MS"/>
              </a:rPr>
              <a:t>arasında </a:t>
            </a:r>
            <a:r>
              <a:rPr dirty="0" sz="2650" spc="60">
                <a:latin typeface="Trebuchet MS"/>
                <a:cs typeface="Trebuchet MS"/>
              </a:rPr>
              <a:t>izlenebilirliğin </a:t>
            </a:r>
            <a:r>
              <a:rPr dirty="0" sz="2650" spc="65">
                <a:latin typeface="Trebuchet MS"/>
                <a:cs typeface="Trebuchet MS"/>
              </a:rPr>
              <a:t> </a:t>
            </a:r>
            <a:r>
              <a:rPr dirty="0" sz="2650" spc="120">
                <a:latin typeface="Trebuchet MS"/>
                <a:cs typeface="Trebuchet MS"/>
              </a:rPr>
              <a:t>sağlanması, </a:t>
            </a:r>
            <a:r>
              <a:rPr dirty="0" sz="2650" spc="90">
                <a:latin typeface="Trebuchet MS"/>
                <a:cs typeface="Trebuchet MS"/>
              </a:rPr>
              <a:t>bir </a:t>
            </a:r>
            <a:r>
              <a:rPr dirty="0" sz="2650" spc="95">
                <a:latin typeface="Trebuchet MS"/>
                <a:cs typeface="Trebuchet MS"/>
              </a:rPr>
              <a:t> </a:t>
            </a:r>
            <a:r>
              <a:rPr dirty="0" sz="2650" spc="195">
                <a:latin typeface="Trebuchet MS"/>
                <a:cs typeface="Trebuchet MS"/>
              </a:rPr>
              <a:t>diyagramdaki </a:t>
            </a:r>
            <a:r>
              <a:rPr dirty="0" sz="2650" spc="200">
                <a:latin typeface="Trebuchet MS"/>
                <a:cs typeface="Trebuchet MS"/>
              </a:rPr>
              <a:t> </a:t>
            </a:r>
            <a:r>
              <a:rPr dirty="0" sz="2650" spc="70">
                <a:latin typeface="Trebuchet MS"/>
                <a:cs typeface="Trebuchet MS"/>
              </a:rPr>
              <a:t>değişikliklerin </a:t>
            </a:r>
            <a:r>
              <a:rPr dirty="0" sz="2650" spc="120">
                <a:latin typeface="Trebuchet MS"/>
                <a:cs typeface="Trebuchet MS"/>
              </a:rPr>
              <a:t>diğerlerine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270">
                <a:latin typeface="Trebuchet MS"/>
                <a:cs typeface="Trebuchet MS"/>
              </a:rPr>
              <a:t>de </a:t>
            </a:r>
            <a:r>
              <a:rPr dirty="0" sz="2650" spc="90">
                <a:latin typeface="Trebuchet MS"/>
                <a:cs typeface="Trebuchet MS"/>
              </a:rPr>
              <a:t>yansımasını </a:t>
            </a:r>
            <a:r>
              <a:rPr dirty="0" sz="2650" spc="215">
                <a:latin typeface="Trebuchet MS"/>
                <a:cs typeface="Trebuchet MS"/>
              </a:rPr>
              <a:t>sağlamak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165">
                <a:latin typeface="Trebuchet MS"/>
                <a:cs typeface="Trebuchet MS"/>
              </a:rPr>
              <a:t>açısından</a:t>
            </a:r>
            <a:r>
              <a:rPr dirty="0" sz="2650" spc="-15">
                <a:latin typeface="Trebuchet MS"/>
                <a:cs typeface="Trebuchet MS"/>
              </a:rPr>
              <a:t> </a:t>
            </a:r>
            <a:r>
              <a:rPr dirty="0" sz="2650" spc="195">
                <a:latin typeface="Trebuchet MS"/>
                <a:cs typeface="Trebuchet MS"/>
              </a:rPr>
              <a:t>çok</a:t>
            </a:r>
            <a:r>
              <a:rPr dirty="0" sz="2650" spc="-10">
                <a:latin typeface="Trebuchet MS"/>
                <a:cs typeface="Trebuchet MS"/>
              </a:rPr>
              <a:t> </a:t>
            </a:r>
            <a:r>
              <a:rPr dirty="0" sz="2650" spc="40">
                <a:latin typeface="Trebuchet MS"/>
                <a:cs typeface="Trebuchet MS"/>
              </a:rPr>
              <a:t>önemlidir.</a:t>
            </a:r>
            <a:endParaRPr sz="2650">
              <a:latin typeface="Trebuchet MS"/>
              <a:cs typeface="Trebuchet MS"/>
            </a:endParaRPr>
          </a:p>
          <a:p>
            <a:pPr marL="12700" marR="255904">
              <a:lnSpc>
                <a:spcPct val="125000"/>
              </a:lnSpc>
            </a:pPr>
            <a:r>
              <a:rPr dirty="0" sz="2650" spc="-55">
                <a:latin typeface="Trebuchet MS"/>
                <a:cs typeface="Trebuchet MS"/>
              </a:rPr>
              <a:t>Tüm </a:t>
            </a:r>
            <a:r>
              <a:rPr dirty="0" sz="2650" spc="110">
                <a:latin typeface="Trebuchet MS"/>
                <a:cs typeface="Trebuchet MS"/>
              </a:rPr>
              <a:t>modelin </a:t>
            </a:r>
            <a:r>
              <a:rPr dirty="0" sz="2650" spc="5">
                <a:latin typeface="Trebuchet MS"/>
                <a:cs typeface="Trebuchet MS"/>
              </a:rPr>
              <a:t>tutarlı </a:t>
            </a:r>
            <a:r>
              <a:rPr dirty="0" sz="2650" spc="10">
                <a:latin typeface="Trebuchet MS"/>
                <a:cs typeface="Trebuchet MS"/>
              </a:rPr>
              <a:t> </a:t>
            </a:r>
            <a:r>
              <a:rPr dirty="0" sz="2650" spc="140">
                <a:latin typeface="Trebuchet MS"/>
                <a:cs typeface="Trebuchet MS"/>
              </a:rPr>
              <a:t>kalmasına</a:t>
            </a:r>
            <a:r>
              <a:rPr dirty="0" sz="2650" spc="-30">
                <a:latin typeface="Trebuchet MS"/>
                <a:cs typeface="Trebuchet MS"/>
              </a:rPr>
              <a:t> </a:t>
            </a:r>
            <a:r>
              <a:rPr dirty="0" sz="2650" spc="130">
                <a:latin typeface="Trebuchet MS"/>
                <a:cs typeface="Trebuchet MS"/>
              </a:rPr>
              <a:t>yardımcı</a:t>
            </a:r>
            <a:r>
              <a:rPr dirty="0" sz="2650" spc="-25">
                <a:latin typeface="Trebuchet MS"/>
                <a:cs typeface="Trebuchet MS"/>
              </a:rPr>
              <a:t> </a:t>
            </a:r>
            <a:r>
              <a:rPr dirty="0" sz="2650" spc="30">
                <a:latin typeface="Trebuchet MS"/>
                <a:cs typeface="Trebuchet MS"/>
              </a:rPr>
              <a:t>olur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48149" y="3383587"/>
            <a:ext cx="3803650" cy="1311275"/>
          </a:xfrm>
          <a:custGeom>
            <a:avLst/>
            <a:gdLst/>
            <a:ahLst/>
            <a:cxnLst/>
            <a:rect l="l" t="t" r="r" b="b"/>
            <a:pathLst>
              <a:path w="3803650" h="1311275">
                <a:moveTo>
                  <a:pt x="2864847" y="1311147"/>
                </a:moveTo>
                <a:lnTo>
                  <a:pt x="938594" y="1311147"/>
                </a:lnTo>
                <a:lnTo>
                  <a:pt x="889014" y="1305436"/>
                </a:lnTo>
                <a:lnTo>
                  <a:pt x="843500" y="1289168"/>
                </a:lnTo>
                <a:lnTo>
                  <a:pt x="803350" y="1263642"/>
                </a:lnTo>
                <a:lnTo>
                  <a:pt x="769864" y="1230156"/>
                </a:lnTo>
                <a:lnTo>
                  <a:pt x="744338" y="1190007"/>
                </a:lnTo>
                <a:lnTo>
                  <a:pt x="728070" y="1144493"/>
                </a:lnTo>
                <a:lnTo>
                  <a:pt x="722359" y="1094912"/>
                </a:lnTo>
                <a:lnTo>
                  <a:pt x="722359" y="1081174"/>
                </a:lnTo>
                <a:lnTo>
                  <a:pt x="716648" y="1031593"/>
                </a:lnTo>
                <a:lnTo>
                  <a:pt x="700381" y="986079"/>
                </a:lnTo>
                <a:lnTo>
                  <a:pt x="674855" y="945930"/>
                </a:lnTo>
                <a:lnTo>
                  <a:pt x="641368" y="912443"/>
                </a:lnTo>
                <a:lnTo>
                  <a:pt x="601219" y="886917"/>
                </a:lnTo>
                <a:lnTo>
                  <a:pt x="555705" y="870650"/>
                </a:lnTo>
                <a:lnTo>
                  <a:pt x="506125" y="864939"/>
                </a:lnTo>
                <a:lnTo>
                  <a:pt x="216234" y="864939"/>
                </a:lnTo>
                <a:lnTo>
                  <a:pt x="166654" y="859228"/>
                </a:lnTo>
                <a:lnTo>
                  <a:pt x="121140" y="842960"/>
                </a:lnTo>
                <a:lnTo>
                  <a:pt x="80990" y="817434"/>
                </a:lnTo>
                <a:lnTo>
                  <a:pt x="47504" y="783948"/>
                </a:lnTo>
                <a:lnTo>
                  <a:pt x="21978" y="743799"/>
                </a:lnTo>
                <a:lnTo>
                  <a:pt x="5710" y="698285"/>
                </a:lnTo>
                <a:lnTo>
                  <a:pt x="0" y="648704"/>
                </a:lnTo>
                <a:lnTo>
                  <a:pt x="0" y="216234"/>
                </a:lnTo>
                <a:lnTo>
                  <a:pt x="5710" y="166654"/>
                </a:lnTo>
                <a:lnTo>
                  <a:pt x="21978" y="121140"/>
                </a:lnTo>
                <a:lnTo>
                  <a:pt x="47504" y="80990"/>
                </a:lnTo>
                <a:lnTo>
                  <a:pt x="80990" y="47504"/>
                </a:lnTo>
                <a:lnTo>
                  <a:pt x="121140" y="21978"/>
                </a:lnTo>
                <a:lnTo>
                  <a:pt x="166654" y="5710"/>
                </a:lnTo>
                <a:lnTo>
                  <a:pt x="216234" y="0"/>
                </a:lnTo>
                <a:lnTo>
                  <a:pt x="3587283" y="0"/>
                </a:lnTo>
                <a:lnTo>
                  <a:pt x="3629665" y="4193"/>
                </a:lnTo>
                <a:lnTo>
                  <a:pt x="3670032" y="16459"/>
                </a:lnTo>
                <a:lnTo>
                  <a:pt x="3707250" y="36329"/>
                </a:lnTo>
                <a:lnTo>
                  <a:pt x="3740184" y="63333"/>
                </a:lnTo>
                <a:lnTo>
                  <a:pt x="3767188" y="96267"/>
                </a:lnTo>
                <a:lnTo>
                  <a:pt x="3787058" y="133485"/>
                </a:lnTo>
                <a:lnTo>
                  <a:pt x="3799324" y="173852"/>
                </a:lnTo>
                <a:lnTo>
                  <a:pt x="3803518" y="216234"/>
                </a:lnTo>
                <a:lnTo>
                  <a:pt x="3803518" y="648704"/>
                </a:lnTo>
                <a:lnTo>
                  <a:pt x="3799324" y="691086"/>
                </a:lnTo>
                <a:lnTo>
                  <a:pt x="3787058" y="731453"/>
                </a:lnTo>
                <a:lnTo>
                  <a:pt x="3767188" y="768671"/>
                </a:lnTo>
                <a:lnTo>
                  <a:pt x="3740184" y="801605"/>
                </a:lnTo>
                <a:lnTo>
                  <a:pt x="3707250" y="828609"/>
                </a:lnTo>
                <a:lnTo>
                  <a:pt x="3670032" y="848479"/>
                </a:lnTo>
                <a:lnTo>
                  <a:pt x="3629665" y="860746"/>
                </a:lnTo>
                <a:lnTo>
                  <a:pt x="3587283" y="864939"/>
                </a:lnTo>
                <a:lnTo>
                  <a:pt x="3297317" y="864939"/>
                </a:lnTo>
                <a:lnTo>
                  <a:pt x="3254935" y="869132"/>
                </a:lnTo>
                <a:lnTo>
                  <a:pt x="3214567" y="881399"/>
                </a:lnTo>
                <a:lnTo>
                  <a:pt x="3177350" y="901269"/>
                </a:lnTo>
                <a:lnTo>
                  <a:pt x="3144416" y="928272"/>
                </a:lnTo>
                <a:lnTo>
                  <a:pt x="3117412" y="961206"/>
                </a:lnTo>
                <a:lnTo>
                  <a:pt x="3097542" y="998424"/>
                </a:lnTo>
                <a:lnTo>
                  <a:pt x="3085275" y="1038791"/>
                </a:lnTo>
                <a:lnTo>
                  <a:pt x="3081082" y="1081174"/>
                </a:lnTo>
                <a:lnTo>
                  <a:pt x="3081082" y="1094912"/>
                </a:lnTo>
                <a:lnTo>
                  <a:pt x="3076889" y="1137294"/>
                </a:lnTo>
                <a:lnTo>
                  <a:pt x="3064622" y="1177661"/>
                </a:lnTo>
                <a:lnTo>
                  <a:pt x="3044752" y="1214879"/>
                </a:lnTo>
                <a:lnTo>
                  <a:pt x="3017748" y="1247813"/>
                </a:lnTo>
                <a:lnTo>
                  <a:pt x="2984814" y="1274817"/>
                </a:lnTo>
                <a:lnTo>
                  <a:pt x="2947597" y="1294687"/>
                </a:lnTo>
                <a:lnTo>
                  <a:pt x="2907230" y="1306954"/>
                </a:lnTo>
                <a:lnTo>
                  <a:pt x="2864847" y="1311147"/>
                </a:lnTo>
                <a:close/>
              </a:path>
            </a:pathLst>
          </a:custGeom>
          <a:solidFill>
            <a:srgbClr val="5CC7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55327" y="3348273"/>
            <a:ext cx="3389629" cy="6851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300" spc="225">
                <a:solidFill>
                  <a:srgbClr val="FFFFFF"/>
                </a:solidFill>
                <a:latin typeface="Lucida Sans Unicode"/>
                <a:cs typeface="Lucida Sans Unicode"/>
              </a:rPr>
              <a:t>İ</a:t>
            </a:r>
            <a:r>
              <a:rPr dirty="0" sz="4300" spc="-135">
                <a:solidFill>
                  <a:srgbClr val="FFFFFF"/>
                </a:solidFill>
              </a:rPr>
              <a:t>z</a:t>
            </a:r>
            <a:r>
              <a:rPr dirty="0" sz="4300" spc="-320">
                <a:solidFill>
                  <a:srgbClr val="FFFFFF"/>
                </a:solidFill>
              </a:rPr>
              <a:t>l</a:t>
            </a:r>
            <a:r>
              <a:rPr dirty="0" sz="4300" spc="-114">
                <a:solidFill>
                  <a:srgbClr val="FFFFFF"/>
                </a:solidFill>
              </a:rPr>
              <a:t>e</a:t>
            </a:r>
            <a:r>
              <a:rPr dirty="0" sz="4300" spc="-295">
                <a:solidFill>
                  <a:srgbClr val="FFFFFF"/>
                </a:solidFill>
              </a:rPr>
              <a:t>n</a:t>
            </a:r>
            <a:r>
              <a:rPr dirty="0" sz="4300" spc="-114">
                <a:solidFill>
                  <a:srgbClr val="FFFFFF"/>
                </a:solidFill>
              </a:rPr>
              <a:t>e</a:t>
            </a:r>
            <a:r>
              <a:rPr dirty="0" sz="4300" spc="-114">
                <a:solidFill>
                  <a:srgbClr val="FFFFFF"/>
                </a:solidFill>
              </a:rPr>
              <a:t>b</a:t>
            </a:r>
            <a:r>
              <a:rPr dirty="0" sz="4300" spc="-290">
                <a:solidFill>
                  <a:srgbClr val="FFFFFF"/>
                </a:solidFill>
              </a:rPr>
              <a:t>i</a:t>
            </a:r>
            <a:r>
              <a:rPr dirty="0" sz="4300" spc="-320">
                <a:solidFill>
                  <a:srgbClr val="FFFFFF"/>
                </a:solidFill>
              </a:rPr>
              <a:t>l</a:t>
            </a:r>
            <a:r>
              <a:rPr dirty="0" sz="4300" spc="-290">
                <a:solidFill>
                  <a:srgbClr val="FFFFFF"/>
                </a:solidFill>
              </a:rPr>
              <a:t>i</a:t>
            </a:r>
            <a:r>
              <a:rPr dirty="0" sz="4300" spc="-140">
                <a:solidFill>
                  <a:srgbClr val="FFFFFF"/>
                </a:solidFill>
              </a:rPr>
              <a:t>r</a:t>
            </a:r>
            <a:r>
              <a:rPr dirty="0" sz="4300" spc="-320">
                <a:solidFill>
                  <a:srgbClr val="FFFFFF"/>
                </a:solidFill>
              </a:rPr>
              <a:t>l</a:t>
            </a:r>
            <a:r>
              <a:rPr dirty="0" sz="4300" spc="-290">
                <a:solidFill>
                  <a:srgbClr val="FFFFFF"/>
                </a:solidFill>
              </a:rPr>
              <a:t>i</a:t>
            </a:r>
            <a:r>
              <a:rPr dirty="0" sz="4300" spc="-240">
                <a:solidFill>
                  <a:srgbClr val="FFFFFF"/>
                </a:solidFill>
              </a:rPr>
              <a:t>k</a:t>
            </a:r>
            <a:r>
              <a:rPr dirty="0" sz="4300" spc="-275">
                <a:solidFill>
                  <a:srgbClr val="FFFFFF"/>
                </a:solidFill>
              </a:rPr>
              <a:t> </a:t>
            </a:r>
            <a:r>
              <a:rPr dirty="0" sz="4300" spc="-200">
                <a:solidFill>
                  <a:srgbClr val="FFFFFF"/>
                </a:solidFill>
              </a:rPr>
              <a:t>v</a:t>
            </a:r>
            <a:r>
              <a:rPr dirty="0" sz="4300" spc="-114">
                <a:solidFill>
                  <a:srgbClr val="FFFFFF"/>
                </a:solidFill>
              </a:rPr>
              <a:t>e</a:t>
            </a:r>
            <a:endParaRPr sz="43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687" y="3794481"/>
            <a:ext cx="1944370" cy="685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300" spc="-8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300" spc="-3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30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300" spc="1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3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300" spc="-3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300" spc="-290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dirty="0" sz="4300" spc="-3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300" spc="-290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dirty="0" sz="4300" spc="-24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75334" y="3548253"/>
            <a:ext cx="4262120" cy="6014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52500">
              <a:lnSpc>
                <a:spcPct val="100000"/>
              </a:lnSpc>
              <a:spcBef>
                <a:spcPts val="95"/>
              </a:spcBef>
            </a:pPr>
            <a:r>
              <a:rPr dirty="0" sz="4500" spc="-254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500" spc="-3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500" spc="-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500" spc="1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500" spc="-1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500" spc="-1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500" spc="1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50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500">
              <a:latin typeface="Trebuchet MS"/>
              <a:cs typeface="Trebuchet MS"/>
            </a:endParaRPr>
          </a:p>
          <a:p>
            <a:pPr marL="12700" marR="5080">
              <a:lnSpc>
                <a:spcPct val="122600"/>
              </a:lnSpc>
              <a:spcBef>
                <a:spcPts val="2765"/>
              </a:spcBef>
            </a:pPr>
            <a:r>
              <a:rPr dirty="0" sz="2650" spc="150">
                <a:latin typeface="Trebuchet MS"/>
                <a:cs typeface="Trebuchet MS"/>
              </a:rPr>
              <a:t>Use</a:t>
            </a:r>
            <a:r>
              <a:rPr dirty="0" sz="2650" spc="-15">
                <a:latin typeface="Trebuchet MS"/>
                <a:cs typeface="Trebuchet MS"/>
              </a:rPr>
              <a:t> </a:t>
            </a:r>
            <a:r>
              <a:rPr dirty="0" sz="2650" spc="300">
                <a:latin typeface="Trebuchet MS"/>
                <a:cs typeface="Trebuchet MS"/>
              </a:rPr>
              <a:t>Case</a:t>
            </a:r>
            <a:r>
              <a:rPr dirty="0" sz="2650" spc="-10">
                <a:latin typeface="Trebuchet MS"/>
                <a:cs typeface="Trebuchet MS"/>
              </a:rPr>
              <a:t> </a:t>
            </a:r>
            <a:r>
              <a:rPr dirty="0" sz="2650" spc="110">
                <a:latin typeface="Trebuchet MS"/>
                <a:cs typeface="Trebuchet MS"/>
              </a:rPr>
              <a:t>diyagramlarının </a:t>
            </a:r>
            <a:r>
              <a:rPr dirty="0" sz="2650" spc="-785">
                <a:latin typeface="Trebuchet MS"/>
                <a:cs typeface="Trebuchet MS"/>
              </a:rPr>
              <a:t> </a:t>
            </a:r>
            <a:r>
              <a:rPr dirty="0" sz="2650" spc="170">
                <a:latin typeface="Trebuchet MS"/>
                <a:cs typeface="Trebuchet MS"/>
              </a:rPr>
              <a:t>diğer </a:t>
            </a:r>
            <a:r>
              <a:rPr dirty="0" sz="2650" spc="50">
                <a:latin typeface="Trebuchet MS"/>
                <a:cs typeface="Trebuchet MS"/>
              </a:rPr>
              <a:t>Uml </a:t>
            </a:r>
            <a:r>
              <a:rPr dirty="0" sz="2650" spc="175">
                <a:latin typeface="Trebuchet MS"/>
                <a:cs typeface="Trebuchet MS"/>
              </a:rPr>
              <a:t>diyagramlara </a:t>
            </a:r>
            <a:r>
              <a:rPr dirty="0" sz="2650" spc="180">
                <a:latin typeface="Trebuchet MS"/>
                <a:cs typeface="Trebuchet MS"/>
              </a:rPr>
              <a:t> </a:t>
            </a:r>
            <a:r>
              <a:rPr dirty="0" sz="2650" spc="-5">
                <a:latin typeface="Trebuchet MS"/>
                <a:cs typeface="Trebuchet MS"/>
              </a:rPr>
              <a:t>dönüştürülmesi, </a:t>
            </a:r>
            <a:r>
              <a:rPr dirty="0" sz="2650">
                <a:latin typeface="Trebuchet MS"/>
                <a:cs typeface="Trebuchet MS"/>
              </a:rPr>
              <a:t> </a:t>
            </a:r>
            <a:r>
              <a:rPr dirty="0" sz="2650" spc="70">
                <a:latin typeface="Trebuchet MS"/>
                <a:cs typeface="Trebuchet MS"/>
              </a:rPr>
              <a:t>gereksinimler</a:t>
            </a:r>
            <a:r>
              <a:rPr dirty="0" sz="2650" spc="-70">
                <a:latin typeface="Trebuchet MS"/>
                <a:cs typeface="Trebuchet MS"/>
              </a:rPr>
              <a:t> </a:t>
            </a:r>
            <a:r>
              <a:rPr dirty="0" sz="2650" spc="185">
                <a:latin typeface="Trebuchet MS"/>
                <a:cs typeface="Trebuchet MS"/>
              </a:rPr>
              <a:t>aşamasında </a:t>
            </a:r>
            <a:r>
              <a:rPr dirty="0" sz="2650" spc="-780">
                <a:latin typeface="Trebuchet MS"/>
                <a:cs typeface="Trebuchet MS"/>
              </a:rPr>
              <a:t> </a:t>
            </a:r>
            <a:r>
              <a:rPr dirty="0" sz="2650" spc="140">
                <a:latin typeface="Trebuchet MS"/>
                <a:cs typeface="Trebuchet MS"/>
              </a:rPr>
              <a:t>yapılan </a:t>
            </a:r>
            <a:r>
              <a:rPr dirty="0" sz="2650" spc="55">
                <a:latin typeface="Trebuchet MS"/>
                <a:cs typeface="Trebuchet MS"/>
              </a:rPr>
              <a:t>değişikliklerin </a:t>
            </a:r>
            <a:r>
              <a:rPr dirty="0" sz="2650" spc="60">
                <a:latin typeface="Trebuchet MS"/>
                <a:cs typeface="Trebuchet MS"/>
              </a:rPr>
              <a:t> </a:t>
            </a:r>
            <a:r>
              <a:rPr dirty="0" sz="2650" spc="160">
                <a:latin typeface="Trebuchet MS"/>
                <a:cs typeface="Trebuchet MS"/>
              </a:rPr>
              <a:t>veya </a:t>
            </a:r>
            <a:r>
              <a:rPr dirty="0" sz="2650" spc="75">
                <a:latin typeface="Trebuchet MS"/>
                <a:cs typeface="Trebuchet MS"/>
              </a:rPr>
              <a:t>güncellemelerin </a:t>
            </a:r>
            <a:r>
              <a:rPr dirty="0" sz="2650" spc="80">
                <a:latin typeface="Trebuchet MS"/>
                <a:cs typeface="Trebuchet MS"/>
              </a:rPr>
              <a:t> </a:t>
            </a:r>
            <a:r>
              <a:rPr dirty="0" sz="2650" spc="90">
                <a:latin typeface="Trebuchet MS"/>
                <a:cs typeface="Trebuchet MS"/>
              </a:rPr>
              <a:t>sonraki tasarım </a:t>
            </a:r>
            <a:r>
              <a:rPr dirty="0" sz="2650" spc="114">
                <a:latin typeface="Trebuchet MS"/>
                <a:cs typeface="Trebuchet MS"/>
              </a:rPr>
              <a:t>ve </a:t>
            </a:r>
            <a:r>
              <a:rPr dirty="0" sz="2650" spc="120">
                <a:latin typeface="Trebuchet MS"/>
                <a:cs typeface="Trebuchet MS"/>
              </a:rPr>
              <a:t> </a:t>
            </a:r>
            <a:r>
              <a:rPr dirty="0" sz="2650" spc="125">
                <a:latin typeface="Trebuchet MS"/>
                <a:cs typeface="Trebuchet MS"/>
              </a:rPr>
              <a:t>uygulama </a:t>
            </a:r>
            <a:r>
              <a:rPr dirty="0" sz="2650" spc="165">
                <a:latin typeface="Trebuchet MS"/>
                <a:cs typeface="Trebuchet MS"/>
              </a:rPr>
              <a:t>aşamalarına </a:t>
            </a:r>
            <a:r>
              <a:rPr dirty="0" sz="2650" spc="170">
                <a:latin typeface="Trebuchet MS"/>
                <a:cs typeface="Trebuchet MS"/>
              </a:rPr>
              <a:t> doğru </a:t>
            </a:r>
            <a:r>
              <a:rPr dirty="0" sz="2650" spc="85">
                <a:latin typeface="Trebuchet MS"/>
                <a:cs typeface="Trebuchet MS"/>
              </a:rPr>
              <a:t>şekilde </a:t>
            </a:r>
            <a:r>
              <a:rPr dirty="0" sz="2650" spc="90">
                <a:latin typeface="Trebuchet MS"/>
                <a:cs typeface="Trebuchet MS"/>
              </a:rPr>
              <a:t> </a:t>
            </a:r>
            <a:r>
              <a:rPr dirty="0" sz="2650" spc="40">
                <a:latin typeface="Trebuchet MS"/>
                <a:cs typeface="Trebuchet MS"/>
              </a:rPr>
              <a:t>yansıtılmasını</a:t>
            </a:r>
            <a:r>
              <a:rPr dirty="0" sz="2650" spc="-15">
                <a:latin typeface="Trebuchet MS"/>
                <a:cs typeface="Trebuchet MS"/>
              </a:rPr>
              <a:t> </a:t>
            </a:r>
            <a:r>
              <a:rPr dirty="0" sz="2650" spc="180">
                <a:latin typeface="Trebuchet MS"/>
                <a:cs typeface="Trebuchet MS"/>
              </a:rPr>
              <a:t>sağlar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583427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75502" y="5145285"/>
            <a:ext cx="4380230" cy="1727200"/>
          </a:xfrm>
          <a:custGeom>
            <a:avLst/>
            <a:gdLst/>
            <a:ahLst/>
            <a:cxnLst/>
            <a:rect l="l" t="t" r="r" b="b"/>
            <a:pathLst>
              <a:path w="4380230" h="1727200">
                <a:moveTo>
                  <a:pt x="1666333" y="965199"/>
                </a:moveTo>
                <a:lnTo>
                  <a:pt x="1778371" y="965199"/>
                </a:lnTo>
                <a:lnTo>
                  <a:pt x="1775587" y="914399"/>
                </a:lnTo>
                <a:lnTo>
                  <a:pt x="1771671" y="863599"/>
                </a:lnTo>
                <a:lnTo>
                  <a:pt x="1766503" y="812799"/>
                </a:lnTo>
                <a:lnTo>
                  <a:pt x="1759959" y="761999"/>
                </a:lnTo>
                <a:lnTo>
                  <a:pt x="1751918" y="711199"/>
                </a:lnTo>
                <a:lnTo>
                  <a:pt x="1742256" y="660399"/>
                </a:lnTo>
                <a:lnTo>
                  <a:pt x="1730853" y="609599"/>
                </a:lnTo>
                <a:lnTo>
                  <a:pt x="1717586" y="571499"/>
                </a:lnTo>
                <a:lnTo>
                  <a:pt x="1702332" y="520699"/>
                </a:lnTo>
                <a:lnTo>
                  <a:pt x="1684970" y="469899"/>
                </a:lnTo>
                <a:lnTo>
                  <a:pt x="1665377" y="431799"/>
                </a:lnTo>
                <a:lnTo>
                  <a:pt x="1643430" y="380999"/>
                </a:lnTo>
                <a:lnTo>
                  <a:pt x="1619008" y="342899"/>
                </a:lnTo>
                <a:lnTo>
                  <a:pt x="1591989" y="304799"/>
                </a:lnTo>
                <a:lnTo>
                  <a:pt x="1562250" y="253999"/>
                </a:lnTo>
                <a:lnTo>
                  <a:pt x="1529669" y="215899"/>
                </a:lnTo>
                <a:lnTo>
                  <a:pt x="1494123" y="190499"/>
                </a:lnTo>
                <a:lnTo>
                  <a:pt x="1455491" y="152399"/>
                </a:lnTo>
                <a:lnTo>
                  <a:pt x="1415482" y="126999"/>
                </a:lnTo>
                <a:lnTo>
                  <a:pt x="1373874" y="88899"/>
                </a:lnTo>
                <a:lnTo>
                  <a:pt x="1330803" y="76199"/>
                </a:lnTo>
                <a:lnTo>
                  <a:pt x="1286403" y="50799"/>
                </a:lnTo>
                <a:lnTo>
                  <a:pt x="1240810" y="38099"/>
                </a:lnTo>
                <a:lnTo>
                  <a:pt x="1098219" y="0"/>
                </a:lnTo>
                <a:lnTo>
                  <a:pt x="752060" y="0"/>
                </a:lnTo>
                <a:lnTo>
                  <a:pt x="653561" y="25399"/>
                </a:lnTo>
                <a:lnTo>
                  <a:pt x="604527" y="25399"/>
                </a:lnTo>
                <a:lnTo>
                  <a:pt x="507080" y="50799"/>
                </a:lnTo>
                <a:lnTo>
                  <a:pt x="1073595" y="50799"/>
                </a:lnTo>
                <a:lnTo>
                  <a:pt x="1123465" y="63499"/>
                </a:lnTo>
                <a:lnTo>
                  <a:pt x="1171888" y="63499"/>
                </a:lnTo>
                <a:lnTo>
                  <a:pt x="1218832" y="76199"/>
                </a:lnTo>
                <a:lnTo>
                  <a:pt x="1264264" y="101599"/>
                </a:lnTo>
                <a:lnTo>
                  <a:pt x="1308150" y="126999"/>
                </a:lnTo>
                <a:lnTo>
                  <a:pt x="1350457" y="152399"/>
                </a:lnTo>
                <a:lnTo>
                  <a:pt x="1391151" y="177799"/>
                </a:lnTo>
                <a:lnTo>
                  <a:pt x="1430201" y="215899"/>
                </a:lnTo>
                <a:lnTo>
                  <a:pt x="1462131" y="253999"/>
                </a:lnTo>
                <a:lnTo>
                  <a:pt x="1491337" y="279399"/>
                </a:lnTo>
                <a:lnTo>
                  <a:pt x="1517940" y="317499"/>
                </a:lnTo>
                <a:lnTo>
                  <a:pt x="1542059" y="368299"/>
                </a:lnTo>
                <a:lnTo>
                  <a:pt x="1563814" y="406399"/>
                </a:lnTo>
                <a:lnTo>
                  <a:pt x="1474485" y="406399"/>
                </a:lnTo>
                <a:lnTo>
                  <a:pt x="1481950" y="419099"/>
                </a:lnTo>
                <a:lnTo>
                  <a:pt x="1508994" y="457199"/>
                </a:lnTo>
                <a:lnTo>
                  <a:pt x="1532194" y="507999"/>
                </a:lnTo>
                <a:lnTo>
                  <a:pt x="1553278" y="546099"/>
                </a:lnTo>
                <a:lnTo>
                  <a:pt x="1572384" y="596899"/>
                </a:lnTo>
                <a:lnTo>
                  <a:pt x="1589648" y="647699"/>
                </a:lnTo>
                <a:lnTo>
                  <a:pt x="1605207" y="685799"/>
                </a:lnTo>
                <a:lnTo>
                  <a:pt x="1619198" y="736599"/>
                </a:lnTo>
                <a:lnTo>
                  <a:pt x="1631759" y="787399"/>
                </a:lnTo>
                <a:lnTo>
                  <a:pt x="1643026" y="838199"/>
                </a:lnTo>
                <a:lnTo>
                  <a:pt x="1653137" y="888999"/>
                </a:lnTo>
                <a:lnTo>
                  <a:pt x="1662229" y="939799"/>
                </a:lnTo>
                <a:lnTo>
                  <a:pt x="1666333" y="965199"/>
                </a:lnTo>
                <a:close/>
              </a:path>
              <a:path w="4380230" h="1727200">
                <a:moveTo>
                  <a:pt x="293045" y="165099"/>
                </a:moveTo>
                <a:lnTo>
                  <a:pt x="345643" y="165099"/>
                </a:lnTo>
                <a:lnTo>
                  <a:pt x="438746" y="139699"/>
                </a:lnTo>
                <a:lnTo>
                  <a:pt x="485905" y="114299"/>
                </a:lnTo>
                <a:lnTo>
                  <a:pt x="533411" y="114299"/>
                </a:lnTo>
                <a:lnTo>
                  <a:pt x="726069" y="63499"/>
                </a:lnTo>
                <a:lnTo>
                  <a:pt x="823387" y="63499"/>
                </a:lnTo>
                <a:lnTo>
                  <a:pt x="872146" y="50799"/>
                </a:lnTo>
                <a:lnTo>
                  <a:pt x="507080" y="50799"/>
                </a:lnTo>
                <a:lnTo>
                  <a:pt x="268820" y="114299"/>
                </a:lnTo>
                <a:lnTo>
                  <a:pt x="258934" y="126999"/>
                </a:lnTo>
                <a:lnTo>
                  <a:pt x="260573" y="139699"/>
                </a:lnTo>
                <a:lnTo>
                  <a:pt x="268465" y="152399"/>
                </a:lnTo>
                <a:lnTo>
                  <a:pt x="277337" y="152399"/>
                </a:lnTo>
                <a:lnTo>
                  <a:pt x="293045" y="165099"/>
                </a:lnTo>
                <a:close/>
              </a:path>
              <a:path w="4380230" h="1727200">
                <a:moveTo>
                  <a:pt x="892663" y="114299"/>
                </a:moveTo>
                <a:lnTo>
                  <a:pt x="995268" y="114299"/>
                </a:lnTo>
                <a:lnTo>
                  <a:pt x="943942" y="101599"/>
                </a:lnTo>
                <a:lnTo>
                  <a:pt x="892663" y="114299"/>
                </a:lnTo>
                <a:close/>
              </a:path>
              <a:path w="4380230" h="1727200">
                <a:moveTo>
                  <a:pt x="1474485" y="406399"/>
                </a:moveTo>
                <a:lnTo>
                  <a:pt x="1563814" y="406399"/>
                </a:lnTo>
                <a:lnTo>
                  <a:pt x="1535522" y="368299"/>
                </a:lnTo>
                <a:lnTo>
                  <a:pt x="1504745" y="330199"/>
                </a:lnTo>
                <a:lnTo>
                  <a:pt x="1471367" y="292099"/>
                </a:lnTo>
                <a:lnTo>
                  <a:pt x="1435274" y="266699"/>
                </a:lnTo>
                <a:lnTo>
                  <a:pt x="1432664" y="253999"/>
                </a:lnTo>
                <a:lnTo>
                  <a:pt x="1422636" y="253999"/>
                </a:lnTo>
                <a:lnTo>
                  <a:pt x="1413857" y="241299"/>
                </a:lnTo>
                <a:lnTo>
                  <a:pt x="1402152" y="241299"/>
                </a:lnTo>
                <a:lnTo>
                  <a:pt x="1399688" y="228599"/>
                </a:lnTo>
                <a:lnTo>
                  <a:pt x="1385229" y="228599"/>
                </a:lnTo>
                <a:lnTo>
                  <a:pt x="1380600" y="215899"/>
                </a:lnTo>
                <a:lnTo>
                  <a:pt x="1367865" y="215899"/>
                </a:lnTo>
                <a:lnTo>
                  <a:pt x="1361569" y="203199"/>
                </a:lnTo>
                <a:lnTo>
                  <a:pt x="1348872" y="203199"/>
                </a:lnTo>
                <a:lnTo>
                  <a:pt x="1341144" y="190499"/>
                </a:lnTo>
                <a:lnTo>
                  <a:pt x="1338492" y="190499"/>
                </a:lnTo>
                <a:lnTo>
                  <a:pt x="1292629" y="177799"/>
                </a:lnTo>
                <a:lnTo>
                  <a:pt x="1245364" y="152399"/>
                </a:lnTo>
                <a:lnTo>
                  <a:pt x="1097234" y="114299"/>
                </a:lnTo>
                <a:lnTo>
                  <a:pt x="758263" y="114299"/>
                </a:lnTo>
                <a:lnTo>
                  <a:pt x="709109" y="126999"/>
                </a:lnTo>
                <a:lnTo>
                  <a:pt x="660117" y="126999"/>
                </a:lnTo>
                <a:lnTo>
                  <a:pt x="611296" y="139699"/>
                </a:lnTo>
                <a:lnTo>
                  <a:pt x="562655" y="139699"/>
                </a:lnTo>
                <a:lnTo>
                  <a:pt x="465945" y="165099"/>
                </a:lnTo>
                <a:lnTo>
                  <a:pt x="1085509" y="165099"/>
                </a:lnTo>
                <a:lnTo>
                  <a:pt x="1177119" y="190499"/>
                </a:lnTo>
                <a:lnTo>
                  <a:pt x="1264204" y="215899"/>
                </a:lnTo>
                <a:lnTo>
                  <a:pt x="1305589" y="241299"/>
                </a:lnTo>
                <a:lnTo>
                  <a:pt x="1345289" y="266699"/>
                </a:lnTo>
                <a:lnTo>
                  <a:pt x="1383119" y="292099"/>
                </a:lnTo>
                <a:lnTo>
                  <a:pt x="1419212" y="330199"/>
                </a:lnTo>
                <a:lnTo>
                  <a:pt x="1452090" y="368299"/>
                </a:lnTo>
                <a:lnTo>
                  <a:pt x="1474485" y="406399"/>
                </a:lnTo>
                <a:close/>
              </a:path>
              <a:path w="4380230" h="1727200">
                <a:moveTo>
                  <a:pt x="227925" y="228599"/>
                </a:moveTo>
                <a:lnTo>
                  <a:pt x="542239" y="228599"/>
                </a:lnTo>
                <a:lnTo>
                  <a:pt x="743937" y="177799"/>
                </a:lnTo>
                <a:lnTo>
                  <a:pt x="795011" y="177799"/>
                </a:lnTo>
                <a:lnTo>
                  <a:pt x="846335" y="165099"/>
                </a:lnTo>
                <a:lnTo>
                  <a:pt x="465945" y="165099"/>
                </a:lnTo>
                <a:lnTo>
                  <a:pt x="227925" y="228599"/>
                </a:lnTo>
                <a:close/>
              </a:path>
              <a:path w="4380230" h="1727200">
                <a:moveTo>
                  <a:pt x="34095" y="342899"/>
                </a:moveTo>
                <a:lnTo>
                  <a:pt x="86705" y="342899"/>
                </a:lnTo>
                <a:lnTo>
                  <a:pt x="236866" y="304799"/>
                </a:lnTo>
                <a:lnTo>
                  <a:pt x="287399" y="279399"/>
                </a:lnTo>
                <a:lnTo>
                  <a:pt x="491086" y="228599"/>
                </a:lnTo>
                <a:lnTo>
                  <a:pt x="220902" y="228599"/>
                </a:lnTo>
                <a:lnTo>
                  <a:pt x="167804" y="253999"/>
                </a:lnTo>
                <a:lnTo>
                  <a:pt x="62259" y="279399"/>
                </a:lnTo>
                <a:lnTo>
                  <a:pt x="9875" y="304799"/>
                </a:lnTo>
                <a:lnTo>
                  <a:pt x="0" y="304799"/>
                </a:lnTo>
                <a:lnTo>
                  <a:pt x="1630" y="317499"/>
                </a:lnTo>
                <a:lnTo>
                  <a:pt x="9513" y="330199"/>
                </a:lnTo>
                <a:lnTo>
                  <a:pt x="18393" y="330199"/>
                </a:lnTo>
                <a:lnTo>
                  <a:pt x="34095" y="342899"/>
                </a:lnTo>
                <a:close/>
              </a:path>
              <a:path w="4380230" h="1727200">
                <a:moveTo>
                  <a:pt x="2779008" y="482599"/>
                </a:moveTo>
                <a:lnTo>
                  <a:pt x="3074208" y="482599"/>
                </a:lnTo>
                <a:lnTo>
                  <a:pt x="3025267" y="469899"/>
                </a:lnTo>
                <a:lnTo>
                  <a:pt x="2828466" y="469899"/>
                </a:lnTo>
                <a:lnTo>
                  <a:pt x="2779008" y="482599"/>
                </a:lnTo>
                <a:close/>
              </a:path>
              <a:path w="4380230" h="1727200">
                <a:moveTo>
                  <a:pt x="3974408" y="1511299"/>
                </a:moveTo>
                <a:lnTo>
                  <a:pt x="4070348" y="1511299"/>
                </a:lnTo>
                <a:lnTo>
                  <a:pt x="4054045" y="1460499"/>
                </a:lnTo>
                <a:lnTo>
                  <a:pt x="4037215" y="1422399"/>
                </a:lnTo>
                <a:lnTo>
                  <a:pt x="4019792" y="1371599"/>
                </a:lnTo>
                <a:lnTo>
                  <a:pt x="4001710" y="1333499"/>
                </a:lnTo>
                <a:lnTo>
                  <a:pt x="3982900" y="1282699"/>
                </a:lnTo>
                <a:lnTo>
                  <a:pt x="3963297" y="1231899"/>
                </a:lnTo>
                <a:lnTo>
                  <a:pt x="3942834" y="1193799"/>
                </a:lnTo>
                <a:lnTo>
                  <a:pt x="3921445" y="1142999"/>
                </a:lnTo>
                <a:lnTo>
                  <a:pt x="3899061" y="1104899"/>
                </a:lnTo>
                <a:lnTo>
                  <a:pt x="3875617" y="1066799"/>
                </a:lnTo>
                <a:lnTo>
                  <a:pt x="3851125" y="1015999"/>
                </a:lnTo>
                <a:lnTo>
                  <a:pt x="3825337" y="977899"/>
                </a:lnTo>
                <a:lnTo>
                  <a:pt x="3798216" y="939799"/>
                </a:lnTo>
                <a:lnTo>
                  <a:pt x="3769728" y="901699"/>
                </a:lnTo>
                <a:lnTo>
                  <a:pt x="3739835" y="850899"/>
                </a:lnTo>
                <a:lnTo>
                  <a:pt x="3708502" y="812799"/>
                </a:lnTo>
                <a:lnTo>
                  <a:pt x="3675694" y="787399"/>
                </a:lnTo>
                <a:lnTo>
                  <a:pt x="3641374" y="749299"/>
                </a:lnTo>
                <a:lnTo>
                  <a:pt x="3605507" y="711199"/>
                </a:lnTo>
                <a:lnTo>
                  <a:pt x="3568056" y="685799"/>
                </a:lnTo>
                <a:lnTo>
                  <a:pt x="3528986" y="647699"/>
                </a:lnTo>
                <a:lnTo>
                  <a:pt x="3488261" y="622299"/>
                </a:lnTo>
                <a:lnTo>
                  <a:pt x="3445844" y="596899"/>
                </a:lnTo>
                <a:lnTo>
                  <a:pt x="3402288" y="571499"/>
                </a:lnTo>
                <a:lnTo>
                  <a:pt x="3357698" y="558799"/>
                </a:lnTo>
                <a:lnTo>
                  <a:pt x="3312175" y="533399"/>
                </a:lnTo>
                <a:lnTo>
                  <a:pt x="3122837" y="482599"/>
                </a:lnTo>
                <a:lnTo>
                  <a:pt x="2729771" y="482599"/>
                </a:lnTo>
                <a:lnTo>
                  <a:pt x="2680791" y="495299"/>
                </a:lnTo>
                <a:lnTo>
                  <a:pt x="2632107" y="495299"/>
                </a:lnTo>
                <a:lnTo>
                  <a:pt x="2535776" y="520699"/>
                </a:lnTo>
                <a:lnTo>
                  <a:pt x="3003550" y="520699"/>
                </a:lnTo>
                <a:lnTo>
                  <a:pt x="3050507" y="533399"/>
                </a:lnTo>
                <a:lnTo>
                  <a:pt x="3097078" y="533399"/>
                </a:lnTo>
                <a:lnTo>
                  <a:pt x="3277678" y="584199"/>
                </a:lnTo>
                <a:lnTo>
                  <a:pt x="3320950" y="596899"/>
                </a:lnTo>
                <a:lnTo>
                  <a:pt x="3363289" y="622299"/>
                </a:lnTo>
                <a:lnTo>
                  <a:pt x="3404604" y="634999"/>
                </a:lnTo>
                <a:lnTo>
                  <a:pt x="3444802" y="660399"/>
                </a:lnTo>
                <a:lnTo>
                  <a:pt x="3483794" y="698499"/>
                </a:lnTo>
                <a:lnTo>
                  <a:pt x="3521487" y="723899"/>
                </a:lnTo>
                <a:lnTo>
                  <a:pt x="3549201" y="749299"/>
                </a:lnTo>
                <a:lnTo>
                  <a:pt x="3575886" y="774699"/>
                </a:lnTo>
                <a:lnTo>
                  <a:pt x="3601588" y="800099"/>
                </a:lnTo>
                <a:lnTo>
                  <a:pt x="3626353" y="825499"/>
                </a:lnTo>
                <a:lnTo>
                  <a:pt x="3531192" y="825499"/>
                </a:lnTo>
                <a:lnTo>
                  <a:pt x="3557559" y="850899"/>
                </a:lnTo>
                <a:lnTo>
                  <a:pt x="3595264" y="888999"/>
                </a:lnTo>
                <a:lnTo>
                  <a:pt x="3631187" y="914399"/>
                </a:lnTo>
                <a:lnTo>
                  <a:pt x="3665394" y="952499"/>
                </a:lnTo>
                <a:lnTo>
                  <a:pt x="3697949" y="990599"/>
                </a:lnTo>
                <a:lnTo>
                  <a:pt x="3728916" y="1041399"/>
                </a:lnTo>
                <a:lnTo>
                  <a:pt x="3758361" y="1079499"/>
                </a:lnTo>
                <a:lnTo>
                  <a:pt x="3786348" y="1117599"/>
                </a:lnTo>
                <a:lnTo>
                  <a:pt x="3812942" y="1168399"/>
                </a:lnTo>
                <a:lnTo>
                  <a:pt x="3838208" y="1206499"/>
                </a:lnTo>
                <a:lnTo>
                  <a:pt x="3862209" y="1257299"/>
                </a:lnTo>
                <a:lnTo>
                  <a:pt x="3885011" y="1295399"/>
                </a:lnTo>
                <a:lnTo>
                  <a:pt x="3906679" y="1346199"/>
                </a:lnTo>
                <a:lnTo>
                  <a:pt x="3927276" y="1396999"/>
                </a:lnTo>
                <a:lnTo>
                  <a:pt x="3946869" y="1435099"/>
                </a:lnTo>
                <a:lnTo>
                  <a:pt x="3965520" y="1485899"/>
                </a:lnTo>
                <a:lnTo>
                  <a:pt x="3974408" y="1511299"/>
                </a:lnTo>
                <a:close/>
              </a:path>
              <a:path w="4380230" h="1727200">
                <a:moveTo>
                  <a:pt x="1708745" y="1104899"/>
                </a:moveTo>
                <a:lnTo>
                  <a:pt x="1777797" y="1104899"/>
                </a:lnTo>
                <a:lnTo>
                  <a:pt x="1809754" y="1066799"/>
                </a:lnTo>
                <a:lnTo>
                  <a:pt x="1843063" y="1028699"/>
                </a:lnTo>
                <a:lnTo>
                  <a:pt x="1877690" y="990599"/>
                </a:lnTo>
                <a:lnTo>
                  <a:pt x="1913599" y="965199"/>
                </a:lnTo>
                <a:lnTo>
                  <a:pt x="1950755" y="927099"/>
                </a:lnTo>
                <a:lnTo>
                  <a:pt x="1989122" y="901699"/>
                </a:lnTo>
                <a:lnTo>
                  <a:pt x="2028665" y="863599"/>
                </a:lnTo>
                <a:lnTo>
                  <a:pt x="2069348" y="838199"/>
                </a:lnTo>
                <a:lnTo>
                  <a:pt x="2111137" y="812799"/>
                </a:lnTo>
                <a:lnTo>
                  <a:pt x="2153995" y="800099"/>
                </a:lnTo>
                <a:lnTo>
                  <a:pt x="2197888" y="774699"/>
                </a:lnTo>
                <a:lnTo>
                  <a:pt x="2242779" y="749299"/>
                </a:lnTo>
                <a:lnTo>
                  <a:pt x="2334160" y="723899"/>
                </a:lnTo>
                <a:lnTo>
                  <a:pt x="2380219" y="698499"/>
                </a:lnTo>
                <a:lnTo>
                  <a:pt x="2521028" y="660399"/>
                </a:lnTo>
                <a:lnTo>
                  <a:pt x="2568648" y="660399"/>
                </a:lnTo>
                <a:lnTo>
                  <a:pt x="2616515" y="647699"/>
                </a:lnTo>
                <a:lnTo>
                  <a:pt x="2664571" y="647699"/>
                </a:lnTo>
                <a:lnTo>
                  <a:pt x="2712757" y="634999"/>
                </a:lnTo>
                <a:lnTo>
                  <a:pt x="2761017" y="634999"/>
                </a:lnTo>
                <a:lnTo>
                  <a:pt x="2809294" y="622299"/>
                </a:lnTo>
                <a:lnTo>
                  <a:pt x="2443153" y="622299"/>
                </a:lnTo>
                <a:lnTo>
                  <a:pt x="2487628" y="609599"/>
                </a:lnTo>
                <a:lnTo>
                  <a:pt x="2532811" y="584199"/>
                </a:lnTo>
                <a:lnTo>
                  <a:pt x="2624939" y="558799"/>
                </a:lnTo>
                <a:lnTo>
                  <a:pt x="2671701" y="558799"/>
                </a:lnTo>
                <a:lnTo>
                  <a:pt x="2766165" y="533399"/>
                </a:lnTo>
                <a:lnTo>
                  <a:pt x="2861274" y="533399"/>
                </a:lnTo>
                <a:lnTo>
                  <a:pt x="2908842" y="520699"/>
                </a:lnTo>
                <a:lnTo>
                  <a:pt x="2535776" y="520699"/>
                </a:lnTo>
                <a:lnTo>
                  <a:pt x="2394437" y="558799"/>
                </a:lnTo>
                <a:lnTo>
                  <a:pt x="2348316" y="584199"/>
                </a:lnTo>
                <a:lnTo>
                  <a:pt x="2302753" y="596899"/>
                </a:lnTo>
                <a:lnTo>
                  <a:pt x="2213454" y="647699"/>
                </a:lnTo>
                <a:lnTo>
                  <a:pt x="2169793" y="660399"/>
                </a:lnTo>
                <a:lnTo>
                  <a:pt x="2126840" y="685799"/>
                </a:lnTo>
                <a:lnTo>
                  <a:pt x="2084635" y="711199"/>
                </a:lnTo>
                <a:lnTo>
                  <a:pt x="2043213" y="736599"/>
                </a:lnTo>
                <a:lnTo>
                  <a:pt x="2002613" y="774699"/>
                </a:lnTo>
                <a:lnTo>
                  <a:pt x="1962872" y="800099"/>
                </a:lnTo>
                <a:lnTo>
                  <a:pt x="1924028" y="825499"/>
                </a:lnTo>
                <a:lnTo>
                  <a:pt x="1886118" y="863599"/>
                </a:lnTo>
                <a:lnTo>
                  <a:pt x="1849181" y="888999"/>
                </a:lnTo>
                <a:lnTo>
                  <a:pt x="1813252" y="927099"/>
                </a:lnTo>
                <a:lnTo>
                  <a:pt x="1778371" y="965199"/>
                </a:lnTo>
                <a:lnTo>
                  <a:pt x="1666333" y="965199"/>
                </a:lnTo>
                <a:lnTo>
                  <a:pt x="1670438" y="990599"/>
                </a:lnTo>
                <a:lnTo>
                  <a:pt x="1677901" y="1028699"/>
                </a:lnTo>
                <a:lnTo>
                  <a:pt x="1684757" y="1079499"/>
                </a:lnTo>
                <a:lnTo>
                  <a:pt x="1688794" y="1079499"/>
                </a:lnTo>
                <a:lnTo>
                  <a:pt x="1697177" y="1092199"/>
                </a:lnTo>
                <a:lnTo>
                  <a:pt x="1708745" y="1104899"/>
                </a:lnTo>
                <a:close/>
              </a:path>
              <a:path w="4380230" h="1727200">
                <a:moveTo>
                  <a:pt x="2683625" y="584199"/>
                </a:moveTo>
                <a:lnTo>
                  <a:pt x="3076140" y="584199"/>
                </a:lnTo>
                <a:lnTo>
                  <a:pt x="3027769" y="571499"/>
                </a:lnTo>
                <a:lnTo>
                  <a:pt x="2732349" y="571499"/>
                </a:lnTo>
                <a:lnTo>
                  <a:pt x="2683625" y="584199"/>
                </a:lnTo>
                <a:close/>
              </a:path>
              <a:path w="4380230" h="1727200">
                <a:moveTo>
                  <a:pt x="3531192" y="825499"/>
                </a:moveTo>
                <a:lnTo>
                  <a:pt x="3626353" y="825499"/>
                </a:lnTo>
                <a:lnTo>
                  <a:pt x="3583907" y="800099"/>
                </a:lnTo>
                <a:lnTo>
                  <a:pt x="3539820" y="761999"/>
                </a:lnTo>
                <a:lnTo>
                  <a:pt x="3494101" y="736599"/>
                </a:lnTo>
                <a:lnTo>
                  <a:pt x="3446761" y="698499"/>
                </a:lnTo>
                <a:lnTo>
                  <a:pt x="3402297" y="685799"/>
                </a:lnTo>
                <a:lnTo>
                  <a:pt x="3311625" y="634999"/>
                </a:lnTo>
                <a:lnTo>
                  <a:pt x="3124125" y="584199"/>
                </a:lnTo>
                <a:lnTo>
                  <a:pt x="2635046" y="584199"/>
                </a:lnTo>
                <a:lnTo>
                  <a:pt x="2586661" y="596899"/>
                </a:lnTo>
                <a:lnTo>
                  <a:pt x="2538519" y="596899"/>
                </a:lnTo>
                <a:lnTo>
                  <a:pt x="2443153" y="622299"/>
                </a:lnTo>
                <a:lnTo>
                  <a:pt x="3010003" y="622299"/>
                </a:lnTo>
                <a:lnTo>
                  <a:pt x="3059773" y="634999"/>
                </a:lnTo>
                <a:lnTo>
                  <a:pt x="3108953" y="634999"/>
                </a:lnTo>
                <a:lnTo>
                  <a:pt x="3298999" y="685799"/>
                </a:lnTo>
                <a:lnTo>
                  <a:pt x="3344653" y="711199"/>
                </a:lnTo>
                <a:lnTo>
                  <a:pt x="3389488" y="736599"/>
                </a:lnTo>
                <a:lnTo>
                  <a:pt x="3433465" y="761999"/>
                </a:lnTo>
                <a:lnTo>
                  <a:pt x="3476548" y="787399"/>
                </a:lnTo>
                <a:lnTo>
                  <a:pt x="3518009" y="812799"/>
                </a:lnTo>
                <a:lnTo>
                  <a:pt x="3531192" y="825499"/>
                </a:lnTo>
                <a:close/>
              </a:path>
              <a:path w="4380230" h="1727200">
                <a:moveTo>
                  <a:pt x="1754012" y="1117599"/>
                </a:moveTo>
                <a:lnTo>
                  <a:pt x="1767663" y="1104899"/>
                </a:lnTo>
                <a:lnTo>
                  <a:pt x="1738389" y="1104899"/>
                </a:lnTo>
                <a:lnTo>
                  <a:pt x="1754012" y="1117599"/>
                </a:lnTo>
                <a:close/>
              </a:path>
              <a:path w="4380230" h="1727200">
                <a:moveTo>
                  <a:pt x="3984971" y="1714499"/>
                </a:moveTo>
                <a:lnTo>
                  <a:pt x="4133373" y="1714499"/>
                </a:lnTo>
                <a:lnTo>
                  <a:pt x="4133447" y="1701799"/>
                </a:lnTo>
                <a:lnTo>
                  <a:pt x="4133313" y="1701799"/>
                </a:lnTo>
                <a:lnTo>
                  <a:pt x="4124791" y="1676399"/>
                </a:lnTo>
                <a:lnTo>
                  <a:pt x="4116780" y="1650999"/>
                </a:lnTo>
                <a:lnTo>
                  <a:pt x="4154924" y="1612899"/>
                </a:lnTo>
                <a:lnTo>
                  <a:pt x="4191619" y="1574799"/>
                </a:lnTo>
                <a:lnTo>
                  <a:pt x="4226831" y="1536699"/>
                </a:lnTo>
                <a:lnTo>
                  <a:pt x="4260522" y="1498599"/>
                </a:lnTo>
                <a:lnTo>
                  <a:pt x="4292659" y="1460499"/>
                </a:lnTo>
                <a:lnTo>
                  <a:pt x="4323205" y="1422399"/>
                </a:lnTo>
                <a:lnTo>
                  <a:pt x="4352125" y="1371599"/>
                </a:lnTo>
                <a:lnTo>
                  <a:pt x="4379382" y="1333499"/>
                </a:lnTo>
                <a:lnTo>
                  <a:pt x="4379776" y="1295399"/>
                </a:lnTo>
                <a:lnTo>
                  <a:pt x="4353554" y="1269999"/>
                </a:lnTo>
                <a:lnTo>
                  <a:pt x="4318215" y="1269999"/>
                </a:lnTo>
                <a:lnTo>
                  <a:pt x="4291257" y="1282699"/>
                </a:lnTo>
                <a:lnTo>
                  <a:pt x="4285434" y="1295399"/>
                </a:lnTo>
                <a:lnTo>
                  <a:pt x="4279497" y="1308099"/>
                </a:lnTo>
                <a:lnTo>
                  <a:pt x="4273484" y="1320799"/>
                </a:lnTo>
                <a:lnTo>
                  <a:pt x="4222147" y="1320799"/>
                </a:lnTo>
                <a:lnTo>
                  <a:pt x="4210941" y="1333499"/>
                </a:lnTo>
                <a:lnTo>
                  <a:pt x="4174465" y="1384299"/>
                </a:lnTo>
                <a:lnTo>
                  <a:pt x="4138907" y="1422399"/>
                </a:lnTo>
                <a:lnTo>
                  <a:pt x="4104217" y="1473199"/>
                </a:lnTo>
                <a:lnTo>
                  <a:pt x="4070348" y="1511299"/>
                </a:lnTo>
                <a:lnTo>
                  <a:pt x="3974408" y="1511299"/>
                </a:lnTo>
                <a:lnTo>
                  <a:pt x="3983296" y="1536699"/>
                </a:lnTo>
                <a:lnTo>
                  <a:pt x="4000260" y="1587499"/>
                </a:lnTo>
                <a:lnTo>
                  <a:pt x="3880973" y="1587499"/>
                </a:lnTo>
                <a:lnTo>
                  <a:pt x="3911525" y="1600199"/>
                </a:lnTo>
                <a:lnTo>
                  <a:pt x="3632115" y="1600199"/>
                </a:lnTo>
                <a:lnTo>
                  <a:pt x="3681079" y="1625599"/>
                </a:lnTo>
                <a:lnTo>
                  <a:pt x="3730548" y="1638299"/>
                </a:lnTo>
                <a:lnTo>
                  <a:pt x="3780509" y="1663699"/>
                </a:lnTo>
                <a:lnTo>
                  <a:pt x="3984971" y="1714499"/>
                </a:lnTo>
                <a:close/>
              </a:path>
              <a:path w="4380230" h="1727200">
                <a:moveTo>
                  <a:pt x="3880973" y="1587499"/>
                </a:moveTo>
                <a:lnTo>
                  <a:pt x="4000260" y="1587499"/>
                </a:lnTo>
                <a:lnTo>
                  <a:pt x="3959577" y="1562099"/>
                </a:lnTo>
                <a:lnTo>
                  <a:pt x="3917132" y="1549399"/>
                </a:lnTo>
                <a:lnTo>
                  <a:pt x="3873308" y="1523999"/>
                </a:lnTo>
                <a:lnTo>
                  <a:pt x="3646873" y="1460499"/>
                </a:lnTo>
                <a:lnTo>
                  <a:pt x="3602799" y="1460499"/>
                </a:lnTo>
                <a:lnTo>
                  <a:pt x="3560021" y="1473199"/>
                </a:lnTo>
                <a:lnTo>
                  <a:pt x="3518921" y="1485899"/>
                </a:lnTo>
                <a:lnTo>
                  <a:pt x="3479883" y="1498599"/>
                </a:lnTo>
                <a:lnTo>
                  <a:pt x="3473421" y="1498599"/>
                </a:lnTo>
                <a:lnTo>
                  <a:pt x="3470823" y="1511299"/>
                </a:lnTo>
                <a:lnTo>
                  <a:pt x="3470641" y="1511299"/>
                </a:lnTo>
                <a:lnTo>
                  <a:pt x="3469533" y="1523999"/>
                </a:lnTo>
                <a:lnTo>
                  <a:pt x="3693113" y="1523999"/>
                </a:lnTo>
                <a:lnTo>
                  <a:pt x="3788222" y="1549399"/>
                </a:lnTo>
                <a:lnTo>
                  <a:pt x="3880973" y="1587499"/>
                </a:lnTo>
                <a:close/>
              </a:path>
              <a:path w="4380230" h="1727200">
                <a:moveTo>
                  <a:pt x="3632115" y="1600199"/>
                </a:moveTo>
                <a:lnTo>
                  <a:pt x="3857836" y="1600199"/>
                </a:lnTo>
                <a:lnTo>
                  <a:pt x="3648246" y="1549399"/>
                </a:lnTo>
                <a:lnTo>
                  <a:pt x="3597267" y="1523999"/>
                </a:lnTo>
                <a:lnTo>
                  <a:pt x="3471760" y="1523999"/>
                </a:lnTo>
                <a:lnTo>
                  <a:pt x="3477869" y="1536699"/>
                </a:lnTo>
                <a:lnTo>
                  <a:pt x="3488407" y="1536699"/>
                </a:lnTo>
                <a:lnTo>
                  <a:pt x="3583672" y="1587499"/>
                </a:lnTo>
                <a:lnTo>
                  <a:pt x="3632115" y="1600199"/>
                </a:lnTo>
                <a:close/>
              </a:path>
              <a:path w="4380230" h="1727200">
                <a:moveTo>
                  <a:pt x="4064097" y="1727199"/>
                </a:moveTo>
                <a:lnTo>
                  <a:pt x="4119721" y="1727199"/>
                </a:lnTo>
                <a:lnTo>
                  <a:pt x="4128564" y="1714499"/>
                </a:lnTo>
                <a:lnTo>
                  <a:pt x="4050618" y="1714499"/>
                </a:lnTo>
                <a:lnTo>
                  <a:pt x="4064097" y="1727199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79" y="3244876"/>
            <a:ext cx="4371975" cy="6014085"/>
            <a:chOff x="11853679" y="3244876"/>
            <a:chExt cx="4371975" cy="6014085"/>
          </a:xfrm>
        </p:grpSpPr>
        <p:sp>
          <p:nvSpPr>
            <p:cNvPr id="3" name="object 3"/>
            <p:cNvSpPr/>
            <p:nvPr/>
          </p:nvSpPr>
          <p:spPr>
            <a:xfrm>
              <a:off x="11853679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5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5" y="213367"/>
                  </a:lnTo>
                  <a:lnTo>
                    <a:pt x="4371975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5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5" y="569492"/>
                  </a:lnTo>
                  <a:lnTo>
                    <a:pt x="4371975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38903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2257283" y="4995544"/>
            <a:ext cx="3502660" cy="3625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700" spc="50">
                <a:latin typeface="Trebuchet MS"/>
                <a:cs typeface="Trebuchet MS"/>
              </a:rPr>
              <a:t>Aktörlerle </a:t>
            </a:r>
            <a:r>
              <a:rPr dirty="0" sz="2700" spc="25">
                <a:latin typeface="Trebuchet MS"/>
                <a:cs typeface="Trebuchet MS"/>
              </a:rPr>
              <a:t>kullanım </a:t>
            </a:r>
            <a:r>
              <a:rPr dirty="0" sz="2700" spc="30">
                <a:latin typeface="Trebuchet MS"/>
                <a:cs typeface="Trebuchet MS"/>
              </a:rPr>
              <a:t> </a:t>
            </a:r>
            <a:r>
              <a:rPr dirty="0" sz="2700" spc="45">
                <a:latin typeface="Trebuchet MS"/>
                <a:cs typeface="Trebuchet MS"/>
              </a:rPr>
              <a:t>durumları </a:t>
            </a:r>
            <a:r>
              <a:rPr dirty="0" sz="2700" spc="150">
                <a:latin typeface="Trebuchet MS"/>
                <a:cs typeface="Trebuchet MS"/>
              </a:rPr>
              <a:t>arasındaki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-10">
                <a:latin typeface="Trebuchet MS"/>
                <a:cs typeface="Trebuchet MS"/>
              </a:rPr>
              <a:t>ilişkileri </a:t>
            </a:r>
            <a:r>
              <a:rPr dirty="0" sz="2700" spc="45">
                <a:latin typeface="Trebuchet MS"/>
                <a:cs typeface="Trebuchet MS"/>
              </a:rPr>
              <a:t>gösterir. </a:t>
            </a:r>
            <a:r>
              <a:rPr dirty="0" sz="2700" spc="85">
                <a:latin typeface="Trebuchet MS"/>
                <a:cs typeface="Trebuchet MS"/>
              </a:rPr>
              <a:t>Bu </a:t>
            </a:r>
            <a:r>
              <a:rPr dirty="0" sz="2700" spc="90">
                <a:latin typeface="Trebuchet MS"/>
                <a:cs typeface="Trebuchet MS"/>
              </a:rPr>
              <a:t> </a:t>
            </a:r>
            <a:r>
              <a:rPr dirty="0" sz="2700" spc="-5">
                <a:latin typeface="Trebuchet MS"/>
                <a:cs typeface="Trebuchet MS"/>
              </a:rPr>
              <a:t>ilişkiler </a:t>
            </a:r>
            <a:r>
              <a:rPr dirty="0" sz="2700" spc="85">
                <a:latin typeface="Trebuchet MS"/>
                <a:cs typeface="Trebuchet MS"/>
              </a:rPr>
              <a:t>genellikle </a:t>
            </a:r>
            <a:r>
              <a:rPr dirty="0" sz="2700" spc="90">
                <a:latin typeface="Trebuchet MS"/>
                <a:cs typeface="Trebuchet MS"/>
              </a:rPr>
              <a:t> </a:t>
            </a:r>
            <a:r>
              <a:rPr dirty="0" sz="2700" spc="75">
                <a:latin typeface="Trebuchet MS"/>
                <a:cs typeface="Trebuchet MS"/>
              </a:rPr>
              <a:t>"kullanır" </a:t>
            </a:r>
            <a:r>
              <a:rPr dirty="0" sz="2700" spc="170">
                <a:latin typeface="Trebuchet MS"/>
                <a:cs typeface="Trebuchet MS"/>
              </a:rPr>
              <a:t>veya </a:t>
            </a:r>
            <a:r>
              <a:rPr dirty="0" sz="2700" spc="175">
                <a:latin typeface="Trebuchet MS"/>
                <a:cs typeface="Trebuchet MS"/>
              </a:rPr>
              <a:t> </a:t>
            </a:r>
            <a:r>
              <a:rPr dirty="0" sz="2700" spc="80">
                <a:latin typeface="Trebuchet MS"/>
                <a:cs typeface="Trebuchet MS"/>
              </a:rPr>
              <a:t>"katılır" </a:t>
            </a:r>
            <a:r>
              <a:rPr dirty="0" sz="2700" spc="170">
                <a:latin typeface="Trebuchet MS"/>
                <a:cs typeface="Trebuchet MS"/>
              </a:rPr>
              <a:t>gibi </a:t>
            </a:r>
            <a:r>
              <a:rPr dirty="0" sz="2700" spc="175">
                <a:latin typeface="Trebuchet MS"/>
                <a:cs typeface="Trebuchet MS"/>
              </a:rPr>
              <a:t> </a:t>
            </a:r>
            <a:r>
              <a:rPr dirty="0" sz="2700" spc="105">
                <a:latin typeface="Trebuchet MS"/>
                <a:cs typeface="Trebuchet MS"/>
              </a:rPr>
              <a:t>ifadelerle</a:t>
            </a:r>
            <a:r>
              <a:rPr dirty="0" sz="2700" spc="-90">
                <a:latin typeface="Trebuchet MS"/>
                <a:cs typeface="Trebuchet MS"/>
              </a:rPr>
              <a:t> </a:t>
            </a:r>
            <a:r>
              <a:rPr dirty="0" sz="2700" spc="25">
                <a:latin typeface="Trebuchet MS"/>
                <a:cs typeface="Trebuchet MS"/>
              </a:rPr>
              <a:t>tanımlanır.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58194" y="3244876"/>
            <a:ext cx="4371975" cy="6014085"/>
            <a:chOff x="6958194" y="3244876"/>
            <a:chExt cx="4371975" cy="6014085"/>
          </a:xfrm>
        </p:grpSpPr>
        <p:sp>
          <p:nvSpPr>
            <p:cNvPr id="7" name="object 7"/>
            <p:cNvSpPr/>
            <p:nvPr/>
          </p:nvSpPr>
          <p:spPr>
            <a:xfrm>
              <a:off x="6958194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43418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208297" y="4995544"/>
            <a:ext cx="3841115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700" spc="105">
                <a:latin typeface="Trebuchet MS"/>
                <a:cs typeface="Trebuchet MS"/>
              </a:rPr>
              <a:t>Sistemde </a:t>
            </a:r>
            <a:r>
              <a:rPr dirty="0" sz="2700" spc="140">
                <a:latin typeface="Trebuchet MS"/>
                <a:cs typeface="Trebuchet MS"/>
              </a:rPr>
              <a:t>gerçekleşen </a:t>
            </a:r>
            <a:r>
              <a:rPr dirty="0" sz="2700" spc="145">
                <a:latin typeface="Trebuchet MS"/>
                <a:cs typeface="Trebuchet MS"/>
              </a:rPr>
              <a:t> </a:t>
            </a:r>
            <a:r>
              <a:rPr dirty="0" sz="2700" spc="35">
                <a:latin typeface="Trebuchet MS"/>
                <a:cs typeface="Trebuchet MS"/>
              </a:rPr>
              <a:t>belirli </a:t>
            </a:r>
            <a:r>
              <a:rPr dirty="0" sz="2700" spc="80">
                <a:latin typeface="Trebuchet MS"/>
                <a:cs typeface="Trebuchet MS"/>
              </a:rPr>
              <a:t>bir </a:t>
            </a:r>
            <a:r>
              <a:rPr dirty="0" sz="2700" spc="45">
                <a:latin typeface="Trebuchet MS"/>
                <a:cs typeface="Trebuchet MS"/>
              </a:rPr>
              <a:t>işlevselliği </a:t>
            </a:r>
            <a:r>
              <a:rPr dirty="0" sz="2700" spc="50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temsil </a:t>
            </a:r>
            <a:r>
              <a:rPr dirty="0" sz="2700" spc="70">
                <a:latin typeface="Trebuchet MS"/>
                <a:cs typeface="Trebuchet MS"/>
              </a:rPr>
              <a:t>eder. </a:t>
            </a:r>
            <a:r>
              <a:rPr dirty="0" sz="2700" spc="45">
                <a:latin typeface="Trebuchet MS"/>
                <a:cs typeface="Trebuchet MS"/>
              </a:rPr>
              <a:t>Kullanım </a:t>
            </a:r>
            <a:r>
              <a:rPr dirty="0" sz="2700" spc="50">
                <a:latin typeface="Trebuchet MS"/>
                <a:cs typeface="Trebuchet MS"/>
              </a:rPr>
              <a:t> </a:t>
            </a:r>
            <a:r>
              <a:rPr dirty="0" sz="2700" spc="45">
                <a:latin typeface="Trebuchet MS"/>
                <a:cs typeface="Trebuchet MS"/>
              </a:rPr>
              <a:t>durumları</a:t>
            </a:r>
            <a:r>
              <a:rPr dirty="0" sz="2700" spc="-30">
                <a:latin typeface="Trebuchet MS"/>
                <a:cs typeface="Trebuchet MS"/>
              </a:rPr>
              <a:t> </a:t>
            </a:r>
            <a:r>
              <a:rPr dirty="0" sz="2700" spc="85">
                <a:latin typeface="Trebuchet MS"/>
                <a:cs typeface="Trebuchet MS"/>
              </a:rPr>
              <a:t>genellikle</a:t>
            </a:r>
            <a:r>
              <a:rPr dirty="0" sz="2700" spc="-25">
                <a:latin typeface="Trebuchet MS"/>
                <a:cs typeface="Trebuchet MS"/>
              </a:rPr>
              <a:t> </a:t>
            </a:r>
            <a:r>
              <a:rPr dirty="0" sz="2700" spc="80">
                <a:latin typeface="Trebuchet MS"/>
                <a:cs typeface="Trebuchet MS"/>
              </a:rPr>
              <a:t>bir </a:t>
            </a:r>
            <a:r>
              <a:rPr dirty="0" sz="2700" spc="-805">
                <a:latin typeface="Trebuchet MS"/>
                <a:cs typeface="Trebuchet MS"/>
              </a:rPr>
              <a:t> </a:t>
            </a:r>
            <a:r>
              <a:rPr dirty="0" sz="2700" spc="35">
                <a:latin typeface="Trebuchet MS"/>
                <a:cs typeface="Trebuchet MS"/>
              </a:rPr>
              <a:t>kullanıcının </a:t>
            </a:r>
            <a:r>
              <a:rPr dirty="0" sz="2700" spc="80">
                <a:latin typeface="Trebuchet MS"/>
                <a:cs typeface="Trebuchet MS"/>
              </a:rPr>
              <a:t>bir </a:t>
            </a:r>
            <a:r>
              <a:rPr dirty="0" sz="2700" spc="150">
                <a:latin typeface="Trebuchet MS"/>
                <a:cs typeface="Trebuchet MS"/>
              </a:rPr>
              <a:t>hedefe </a:t>
            </a:r>
            <a:r>
              <a:rPr dirty="0" sz="2700" spc="155">
                <a:latin typeface="Trebuchet MS"/>
                <a:cs typeface="Trebuchet MS"/>
              </a:rPr>
              <a:t> </a:t>
            </a:r>
            <a:r>
              <a:rPr dirty="0" sz="2700" spc="100">
                <a:latin typeface="Trebuchet MS"/>
                <a:cs typeface="Trebuchet MS"/>
              </a:rPr>
              <a:t>ulaşmak </a:t>
            </a:r>
            <a:r>
              <a:rPr dirty="0" sz="2700" spc="60">
                <a:latin typeface="Trebuchet MS"/>
                <a:cs typeface="Trebuchet MS"/>
              </a:rPr>
              <a:t>için </a:t>
            </a:r>
            <a:r>
              <a:rPr dirty="0" sz="2700" spc="65">
                <a:latin typeface="Trebuchet MS"/>
                <a:cs typeface="Trebuchet MS"/>
              </a:rPr>
              <a:t> </a:t>
            </a:r>
            <a:r>
              <a:rPr dirty="0" sz="2700" spc="114">
                <a:latin typeface="Trebuchet MS"/>
                <a:cs typeface="Trebuchet MS"/>
              </a:rPr>
              <a:t>gerçekleştirdiği </a:t>
            </a:r>
            <a:r>
              <a:rPr dirty="0" sz="2700" spc="120">
                <a:latin typeface="Trebuchet MS"/>
                <a:cs typeface="Trebuchet MS"/>
              </a:rPr>
              <a:t> </a:t>
            </a:r>
            <a:r>
              <a:rPr dirty="0" sz="2700" spc="114">
                <a:latin typeface="Trebuchet MS"/>
                <a:cs typeface="Trebuchet MS"/>
              </a:rPr>
              <a:t>adımları</a:t>
            </a:r>
            <a:r>
              <a:rPr dirty="0" sz="2700" spc="-5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içerir.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65505" y="3244876"/>
            <a:ext cx="4371975" cy="6014085"/>
            <a:chOff x="2065505" y="3244876"/>
            <a:chExt cx="4371975" cy="6014085"/>
          </a:xfrm>
        </p:grpSpPr>
        <p:sp>
          <p:nvSpPr>
            <p:cNvPr id="11" name="object 11"/>
            <p:cNvSpPr/>
            <p:nvPr/>
          </p:nvSpPr>
          <p:spPr>
            <a:xfrm>
              <a:off x="2065505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50729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0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0" y="5786854"/>
                  </a:lnTo>
                  <a:lnTo>
                    <a:pt x="4186750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0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0" y="4981327"/>
                  </a:lnTo>
                  <a:lnTo>
                    <a:pt x="4186750" y="5016014"/>
                  </a:lnTo>
                  <a:close/>
                </a:path>
                <a:path w="4187190" h="5821680">
                  <a:moveTo>
                    <a:pt x="4186750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0" y="4578564"/>
                  </a:lnTo>
                  <a:lnTo>
                    <a:pt x="4186750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0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0" y="3773104"/>
                  </a:lnTo>
                  <a:lnTo>
                    <a:pt x="4186750" y="3807792"/>
                  </a:lnTo>
                  <a:close/>
                </a:path>
                <a:path w="4187190" h="5821680">
                  <a:moveTo>
                    <a:pt x="4186750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0" y="3370341"/>
                  </a:lnTo>
                  <a:lnTo>
                    <a:pt x="4186750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0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0" y="2564814"/>
                  </a:lnTo>
                  <a:lnTo>
                    <a:pt x="4186750" y="2599501"/>
                  </a:lnTo>
                  <a:close/>
                </a:path>
                <a:path w="4187190" h="5821680">
                  <a:moveTo>
                    <a:pt x="4186750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0" y="2162050"/>
                  </a:lnTo>
                  <a:lnTo>
                    <a:pt x="4186750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0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0" y="1356591"/>
                  </a:lnTo>
                  <a:lnTo>
                    <a:pt x="4186750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468708" y="5095655"/>
            <a:ext cx="3448685" cy="3625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700" spc="55">
                <a:latin typeface="Trebuchet MS"/>
                <a:cs typeface="Trebuchet MS"/>
              </a:rPr>
              <a:t>Sistemle </a:t>
            </a:r>
            <a:r>
              <a:rPr dirty="0" sz="2700" spc="70">
                <a:latin typeface="Trebuchet MS"/>
                <a:cs typeface="Trebuchet MS"/>
              </a:rPr>
              <a:t>etkileşimde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75">
                <a:latin typeface="Trebuchet MS"/>
                <a:cs typeface="Trebuchet MS"/>
              </a:rPr>
              <a:t>bulunan</a:t>
            </a:r>
            <a:r>
              <a:rPr dirty="0" sz="2700" spc="-30">
                <a:latin typeface="Trebuchet MS"/>
                <a:cs typeface="Trebuchet MS"/>
              </a:rPr>
              <a:t> </a:t>
            </a:r>
            <a:r>
              <a:rPr dirty="0" sz="2700" spc="135">
                <a:latin typeface="Trebuchet MS"/>
                <a:cs typeface="Trebuchet MS"/>
              </a:rPr>
              <a:t>herhangi</a:t>
            </a:r>
            <a:r>
              <a:rPr dirty="0" sz="2700" spc="-25">
                <a:latin typeface="Trebuchet MS"/>
                <a:cs typeface="Trebuchet MS"/>
              </a:rPr>
              <a:t> </a:t>
            </a:r>
            <a:r>
              <a:rPr dirty="0" sz="2700" spc="80">
                <a:latin typeface="Trebuchet MS"/>
                <a:cs typeface="Trebuchet MS"/>
              </a:rPr>
              <a:t>bir </a:t>
            </a:r>
            <a:r>
              <a:rPr dirty="0" sz="2700" spc="-805">
                <a:latin typeface="Trebuchet MS"/>
                <a:cs typeface="Trebuchet MS"/>
              </a:rPr>
              <a:t> </a:t>
            </a:r>
            <a:r>
              <a:rPr dirty="0" sz="2700" spc="65">
                <a:latin typeface="Trebuchet MS"/>
                <a:cs typeface="Trebuchet MS"/>
              </a:rPr>
              <a:t>şeyi </a:t>
            </a:r>
            <a:r>
              <a:rPr dirty="0" sz="2700" spc="5">
                <a:latin typeface="Trebuchet MS"/>
                <a:cs typeface="Trebuchet MS"/>
              </a:rPr>
              <a:t>temsil </a:t>
            </a:r>
            <a:r>
              <a:rPr dirty="0" sz="2700" spc="70">
                <a:latin typeface="Trebuchet MS"/>
                <a:cs typeface="Trebuchet MS"/>
              </a:rPr>
              <a:t>eder. </a:t>
            </a:r>
            <a:r>
              <a:rPr dirty="0" sz="2700" spc="-85">
                <a:latin typeface="Trebuchet MS"/>
                <a:cs typeface="Trebuchet MS"/>
              </a:rPr>
              <a:t>Bu, </a:t>
            </a:r>
            <a:r>
              <a:rPr dirty="0" sz="2700" spc="-80">
                <a:latin typeface="Trebuchet MS"/>
                <a:cs typeface="Trebuchet MS"/>
              </a:rPr>
              <a:t> </a:t>
            </a:r>
            <a:r>
              <a:rPr dirty="0" sz="2700" spc="85">
                <a:latin typeface="Trebuchet MS"/>
                <a:cs typeface="Trebuchet MS"/>
              </a:rPr>
              <a:t>genellikle </a:t>
            </a:r>
            <a:r>
              <a:rPr dirty="0" sz="2700" spc="80">
                <a:latin typeface="Trebuchet MS"/>
                <a:cs typeface="Trebuchet MS"/>
              </a:rPr>
              <a:t>bir </a:t>
            </a:r>
            <a:r>
              <a:rPr dirty="0" sz="2700" spc="85">
                <a:latin typeface="Trebuchet MS"/>
                <a:cs typeface="Trebuchet MS"/>
              </a:rPr>
              <a:t> </a:t>
            </a:r>
            <a:r>
              <a:rPr dirty="0" sz="2700">
                <a:latin typeface="Trebuchet MS"/>
                <a:cs typeface="Trebuchet MS"/>
              </a:rPr>
              <a:t>kullanıcı, </a:t>
            </a:r>
            <a:r>
              <a:rPr dirty="0" sz="2700" spc="229">
                <a:latin typeface="Trebuchet MS"/>
                <a:cs typeface="Trebuchet MS"/>
              </a:rPr>
              <a:t>başka </a:t>
            </a:r>
            <a:r>
              <a:rPr dirty="0" sz="2700" spc="80">
                <a:latin typeface="Trebuchet MS"/>
                <a:cs typeface="Trebuchet MS"/>
              </a:rPr>
              <a:t>bir </a:t>
            </a:r>
            <a:r>
              <a:rPr dirty="0" sz="2700" spc="85">
                <a:latin typeface="Trebuchet MS"/>
                <a:cs typeface="Trebuchet MS"/>
              </a:rPr>
              <a:t> </a:t>
            </a:r>
            <a:r>
              <a:rPr dirty="0" sz="2700" spc="25">
                <a:latin typeface="Trebuchet MS"/>
                <a:cs typeface="Trebuchet MS"/>
              </a:rPr>
              <a:t>sistem </a:t>
            </a:r>
            <a:r>
              <a:rPr dirty="0" sz="2700" spc="170">
                <a:latin typeface="Trebuchet MS"/>
                <a:cs typeface="Trebuchet MS"/>
              </a:rPr>
              <a:t>veya </a:t>
            </a:r>
            <a:r>
              <a:rPr dirty="0" sz="2700" spc="95">
                <a:latin typeface="Trebuchet MS"/>
                <a:cs typeface="Trebuchet MS"/>
              </a:rPr>
              <a:t>dış </a:t>
            </a:r>
            <a:r>
              <a:rPr dirty="0" sz="2700" spc="80">
                <a:latin typeface="Trebuchet MS"/>
                <a:cs typeface="Trebuchet MS"/>
              </a:rPr>
              <a:t>bir </a:t>
            </a:r>
            <a:r>
              <a:rPr dirty="0" sz="2700" spc="85">
                <a:latin typeface="Trebuchet MS"/>
                <a:cs typeface="Trebuchet MS"/>
              </a:rPr>
              <a:t> süreç</a:t>
            </a:r>
            <a:r>
              <a:rPr dirty="0" sz="2700" spc="-10">
                <a:latin typeface="Trebuchet MS"/>
                <a:cs typeface="Trebuchet MS"/>
              </a:rPr>
              <a:t> </a:t>
            </a:r>
            <a:r>
              <a:rPr dirty="0" sz="2700" spc="35">
                <a:latin typeface="Trebuchet MS"/>
                <a:cs typeface="Trebuchet MS"/>
              </a:rPr>
              <a:t>olabilir.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11464" y="3361014"/>
            <a:ext cx="2111375" cy="1369060"/>
          </a:xfrm>
          <a:custGeom>
            <a:avLst/>
            <a:gdLst/>
            <a:ahLst/>
            <a:cxnLst/>
            <a:rect l="l" t="t" r="r" b="b"/>
            <a:pathLst>
              <a:path w="2111375" h="1369060">
                <a:moveTo>
                  <a:pt x="1884780" y="1368510"/>
                </a:moveTo>
                <a:lnTo>
                  <a:pt x="226169" y="1368510"/>
                </a:lnTo>
                <a:lnTo>
                  <a:pt x="180588" y="1363915"/>
                </a:lnTo>
                <a:lnTo>
                  <a:pt x="138134" y="1350736"/>
                </a:lnTo>
                <a:lnTo>
                  <a:pt x="99716" y="1329883"/>
                </a:lnTo>
                <a:lnTo>
                  <a:pt x="66243" y="1302266"/>
                </a:lnTo>
                <a:lnTo>
                  <a:pt x="38626" y="1268794"/>
                </a:lnTo>
                <a:lnTo>
                  <a:pt x="17773" y="1230375"/>
                </a:lnTo>
                <a:lnTo>
                  <a:pt x="4594" y="1187921"/>
                </a:lnTo>
                <a:lnTo>
                  <a:pt x="0" y="1142340"/>
                </a:lnTo>
                <a:lnTo>
                  <a:pt x="0" y="597972"/>
                </a:lnTo>
                <a:lnTo>
                  <a:pt x="6960" y="554103"/>
                </a:lnTo>
                <a:lnTo>
                  <a:pt x="26592" y="515385"/>
                </a:lnTo>
                <a:lnTo>
                  <a:pt x="57022" y="484425"/>
                </a:lnTo>
                <a:lnTo>
                  <a:pt x="135731" y="443236"/>
                </a:lnTo>
                <a:lnTo>
                  <a:pt x="166161" y="412276"/>
                </a:lnTo>
                <a:lnTo>
                  <a:pt x="185793" y="373558"/>
                </a:lnTo>
                <a:lnTo>
                  <a:pt x="192754" y="329689"/>
                </a:lnTo>
                <a:lnTo>
                  <a:pt x="192754" y="215691"/>
                </a:lnTo>
                <a:lnTo>
                  <a:pt x="198450" y="166235"/>
                </a:lnTo>
                <a:lnTo>
                  <a:pt x="214677" y="120835"/>
                </a:lnTo>
                <a:lnTo>
                  <a:pt x="240139" y="80787"/>
                </a:lnTo>
                <a:lnTo>
                  <a:pt x="273541" y="47384"/>
                </a:lnTo>
                <a:lnTo>
                  <a:pt x="313590" y="21923"/>
                </a:lnTo>
                <a:lnTo>
                  <a:pt x="358989" y="5696"/>
                </a:lnTo>
                <a:lnTo>
                  <a:pt x="408445" y="0"/>
                </a:lnTo>
                <a:lnTo>
                  <a:pt x="1702639" y="0"/>
                </a:lnTo>
                <a:lnTo>
                  <a:pt x="1752093" y="5696"/>
                </a:lnTo>
                <a:lnTo>
                  <a:pt x="1797491" y="21922"/>
                </a:lnTo>
                <a:lnTo>
                  <a:pt x="1837538" y="47383"/>
                </a:lnTo>
                <a:lnTo>
                  <a:pt x="1870939" y="80784"/>
                </a:lnTo>
                <a:lnTo>
                  <a:pt x="1896400" y="120831"/>
                </a:lnTo>
                <a:lnTo>
                  <a:pt x="1912626" y="166229"/>
                </a:lnTo>
                <a:lnTo>
                  <a:pt x="1918323" y="215683"/>
                </a:lnTo>
                <a:lnTo>
                  <a:pt x="1918323" y="329729"/>
                </a:lnTo>
                <a:lnTo>
                  <a:pt x="1925278" y="373578"/>
                </a:lnTo>
                <a:lnTo>
                  <a:pt x="1944896" y="412281"/>
                </a:lnTo>
                <a:lnTo>
                  <a:pt x="1975306" y="443234"/>
                </a:lnTo>
                <a:lnTo>
                  <a:pt x="2053966" y="484427"/>
                </a:lnTo>
                <a:lnTo>
                  <a:pt x="2084376" y="515380"/>
                </a:lnTo>
                <a:lnTo>
                  <a:pt x="2103994" y="554083"/>
                </a:lnTo>
                <a:lnTo>
                  <a:pt x="2110950" y="597932"/>
                </a:lnTo>
                <a:lnTo>
                  <a:pt x="2110950" y="1142340"/>
                </a:lnTo>
                <a:lnTo>
                  <a:pt x="2106564" y="1186669"/>
                </a:lnTo>
                <a:lnTo>
                  <a:pt x="2093734" y="1228891"/>
                </a:lnTo>
                <a:lnTo>
                  <a:pt x="2072951" y="1267819"/>
                </a:lnTo>
                <a:lnTo>
                  <a:pt x="2044706" y="1302266"/>
                </a:lnTo>
                <a:lnTo>
                  <a:pt x="2010259" y="1330510"/>
                </a:lnTo>
                <a:lnTo>
                  <a:pt x="1971331" y="1351294"/>
                </a:lnTo>
                <a:lnTo>
                  <a:pt x="1929109" y="1364124"/>
                </a:lnTo>
                <a:lnTo>
                  <a:pt x="1884780" y="1368510"/>
                </a:lnTo>
                <a:close/>
              </a:path>
            </a:pathLst>
          </a:custGeom>
          <a:solidFill>
            <a:srgbClr val="5CC7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720794" y="3329252"/>
            <a:ext cx="1292860" cy="71374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500">
                <a:solidFill>
                  <a:srgbClr val="FFFFFF"/>
                </a:solidFill>
              </a:rPr>
              <a:t>A</a:t>
            </a:r>
            <a:r>
              <a:rPr dirty="0" sz="4500" spc="-700">
                <a:solidFill>
                  <a:srgbClr val="FFFFFF"/>
                </a:solidFill>
              </a:rPr>
              <a:t>c</a:t>
            </a:r>
            <a:r>
              <a:rPr dirty="0" sz="4500" spc="50">
                <a:solidFill>
                  <a:srgbClr val="FFFFFF"/>
                </a:solidFill>
              </a:rPr>
              <a:t>t</a:t>
            </a:r>
            <a:r>
              <a:rPr dirty="0" sz="4500" spc="-80">
                <a:solidFill>
                  <a:srgbClr val="FFFFFF"/>
                </a:solidFill>
              </a:rPr>
              <a:t>o</a:t>
            </a:r>
            <a:r>
              <a:rPr dirty="0" sz="4500" spc="-155">
                <a:solidFill>
                  <a:srgbClr val="FFFFFF"/>
                </a:solidFill>
              </a:rPr>
              <a:t>r</a:t>
            </a:r>
            <a:endParaRPr sz="4500"/>
          </a:p>
        </p:txBody>
      </p:sp>
      <p:sp>
        <p:nvSpPr>
          <p:cNvPr id="16" name="object 16"/>
          <p:cNvSpPr txBox="1"/>
          <p:nvPr/>
        </p:nvSpPr>
        <p:spPr>
          <a:xfrm>
            <a:off x="3528040" y="3793083"/>
            <a:ext cx="1678305" cy="713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500" spc="-175">
                <a:solidFill>
                  <a:srgbClr val="FFFFFF"/>
                </a:solidFill>
                <a:latin typeface="Trebuchet MS"/>
                <a:cs typeface="Trebuchet MS"/>
              </a:rPr>
              <a:t>(Aktör)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48200" y="3444261"/>
            <a:ext cx="3991610" cy="1131570"/>
          </a:xfrm>
          <a:custGeom>
            <a:avLst/>
            <a:gdLst/>
            <a:ahLst/>
            <a:cxnLst/>
            <a:rect l="l" t="t" r="r" b="b"/>
            <a:pathLst>
              <a:path w="3991609" h="1131570">
                <a:moveTo>
                  <a:pt x="2806720" y="1131189"/>
                </a:moveTo>
                <a:lnTo>
                  <a:pt x="1184863" y="1131189"/>
                </a:lnTo>
                <a:lnTo>
                  <a:pt x="1148297" y="1127571"/>
                </a:lnTo>
                <a:lnTo>
                  <a:pt x="1081361" y="1099845"/>
                </a:lnTo>
                <a:lnTo>
                  <a:pt x="1029650" y="1048134"/>
                </a:lnTo>
                <a:lnTo>
                  <a:pt x="1001924" y="981198"/>
                </a:lnTo>
                <a:lnTo>
                  <a:pt x="998306" y="944633"/>
                </a:lnTo>
                <a:lnTo>
                  <a:pt x="998306" y="932780"/>
                </a:lnTo>
                <a:lnTo>
                  <a:pt x="991642" y="883186"/>
                </a:lnTo>
                <a:lnTo>
                  <a:pt x="972836" y="838622"/>
                </a:lnTo>
                <a:lnTo>
                  <a:pt x="943665" y="800865"/>
                </a:lnTo>
                <a:lnTo>
                  <a:pt x="905909" y="771694"/>
                </a:lnTo>
                <a:lnTo>
                  <a:pt x="861344" y="752888"/>
                </a:lnTo>
                <a:lnTo>
                  <a:pt x="811750" y="746224"/>
                </a:lnTo>
                <a:lnTo>
                  <a:pt x="186556" y="746224"/>
                </a:lnTo>
                <a:lnTo>
                  <a:pt x="136962" y="739560"/>
                </a:lnTo>
                <a:lnTo>
                  <a:pt x="92397" y="720754"/>
                </a:lnTo>
                <a:lnTo>
                  <a:pt x="54641" y="691583"/>
                </a:lnTo>
                <a:lnTo>
                  <a:pt x="25470" y="653826"/>
                </a:lnTo>
                <a:lnTo>
                  <a:pt x="6663" y="609262"/>
                </a:lnTo>
                <a:lnTo>
                  <a:pt x="0" y="559668"/>
                </a:lnTo>
                <a:lnTo>
                  <a:pt x="0" y="186556"/>
                </a:lnTo>
                <a:lnTo>
                  <a:pt x="6663" y="136962"/>
                </a:lnTo>
                <a:lnTo>
                  <a:pt x="25470" y="92397"/>
                </a:lnTo>
                <a:lnTo>
                  <a:pt x="54641" y="54641"/>
                </a:lnTo>
                <a:lnTo>
                  <a:pt x="92397" y="25470"/>
                </a:lnTo>
                <a:lnTo>
                  <a:pt x="136962" y="6663"/>
                </a:lnTo>
                <a:lnTo>
                  <a:pt x="186556" y="0"/>
                </a:lnTo>
                <a:lnTo>
                  <a:pt x="3805027" y="0"/>
                </a:lnTo>
                <a:lnTo>
                  <a:pt x="3876419" y="14200"/>
                </a:lnTo>
                <a:lnTo>
                  <a:pt x="3936942" y="54641"/>
                </a:lnTo>
                <a:lnTo>
                  <a:pt x="3977382" y="115164"/>
                </a:lnTo>
                <a:lnTo>
                  <a:pt x="3991583" y="186556"/>
                </a:lnTo>
                <a:lnTo>
                  <a:pt x="3991583" y="559668"/>
                </a:lnTo>
                <a:lnTo>
                  <a:pt x="3977382" y="631060"/>
                </a:lnTo>
                <a:lnTo>
                  <a:pt x="3936942" y="691583"/>
                </a:lnTo>
                <a:lnTo>
                  <a:pt x="3876419" y="732023"/>
                </a:lnTo>
                <a:lnTo>
                  <a:pt x="3805027" y="746224"/>
                </a:lnTo>
                <a:lnTo>
                  <a:pt x="3179832" y="746224"/>
                </a:lnTo>
                <a:lnTo>
                  <a:pt x="3143267" y="749842"/>
                </a:lnTo>
                <a:lnTo>
                  <a:pt x="3076331" y="777568"/>
                </a:lnTo>
                <a:lnTo>
                  <a:pt x="3024620" y="829279"/>
                </a:lnTo>
                <a:lnTo>
                  <a:pt x="2996894" y="896215"/>
                </a:lnTo>
                <a:lnTo>
                  <a:pt x="2993276" y="932780"/>
                </a:lnTo>
                <a:lnTo>
                  <a:pt x="2993276" y="944633"/>
                </a:lnTo>
                <a:lnTo>
                  <a:pt x="2989658" y="981198"/>
                </a:lnTo>
                <a:lnTo>
                  <a:pt x="2961932" y="1048134"/>
                </a:lnTo>
                <a:lnTo>
                  <a:pt x="2910221" y="1099845"/>
                </a:lnTo>
                <a:lnTo>
                  <a:pt x="2843285" y="1127571"/>
                </a:lnTo>
                <a:lnTo>
                  <a:pt x="2806720" y="113118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325198" y="3412050"/>
            <a:ext cx="3637915" cy="594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700" spc="-2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700" spc="-9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9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700" spc="1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700" spc="-9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30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3700" spc="-7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700" spc="-2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700" spc="-27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700" spc="1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700" spc="-2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700" spc="-250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dirty="0" sz="3700" spc="-4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3505" y="3797015"/>
            <a:ext cx="1641475" cy="594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700" spc="1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700" spc="-2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700" spc="-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700" spc="-2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700" spc="-4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700" spc="-2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700" spc="-305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580439" y="3421920"/>
            <a:ext cx="3064510" cy="1176020"/>
          </a:xfrm>
          <a:custGeom>
            <a:avLst/>
            <a:gdLst/>
            <a:ahLst/>
            <a:cxnLst/>
            <a:rect l="l" t="t" r="r" b="b"/>
            <a:pathLst>
              <a:path w="3064509" h="1176020">
                <a:moveTo>
                  <a:pt x="2416298" y="1175712"/>
                </a:moveTo>
                <a:lnTo>
                  <a:pt x="648040" y="1175712"/>
                </a:lnTo>
                <a:lnTo>
                  <a:pt x="603580" y="1170591"/>
                </a:lnTo>
                <a:lnTo>
                  <a:pt x="562768" y="1156004"/>
                </a:lnTo>
                <a:lnTo>
                  <a:pt x="526766" y="1133115"/>
                </a:lnTo>
                <a:lnTo>
                  <a:pt x="496738" y="1103087"/>
                </a:lnTo>
                <a:lnTo>
                  <a:pt x="473849" y="1067085"/>
                </a:lnTo>
                <a:lnTo>
                  <a:pt x="459262" y="1026273"/>
                </a:lnTo>
                <a:lnTo>
                  <a:pt x="454141" y="981813"/>
                </a:lnTo>
                <a:lnTo>
                  <a:pt x="454141" y="969494"/>
                </a:lnTo>
                <a:lnTo>
                  <a:pt x="449020" y="925035"/>
                </a:lnTo>
                <a:lnTo>
                  <a:pt x="434432" y="884222"/>
                </a:lnTo>
                <a:lnTo>
                  <a:pt x="411543" y="848220"/>
                </a:lnTo>
                <a:lnTo>
                  <a:pt x="381516" y="818193"/>
                </a:lnTo>
                <a:lnTo>
                  <a:pt x="345513" y="795303"/>
                </a:lnTo>
                <a:lnTo>
                  <a:pt x="304701" y="780716"/>
                </a:lnTo>
                <a:lnTo>
                  <a:pt x="260242" y="775595"/>
                </a:lnTo>
                <a:lnTo>
                  <a:pt x="193898" y="775595"/>
                </a:lnTo>
                <a:lnTo>
                  <a:pt x="149439" y="770474"/>
                </a:lnTo>
                <a:lnTo>
                  <a:pt x="108627" y="755887"/>
                </a:lnTo>
                <a:lnTo>
                  <a:pt x="72625" y="732998"/>
                </a:lnTo>
                <a:lnTo>
                  <a:pt x="42597" y="702970"/>
                </a:lnTo>
                <a:lnTo>
                  <a:pt x="19708" y="666968"/>
                </a:lnTo>
                <a:lnTo>
                  <a:pt x="5121" y="626156"/>
                </a:lnTo>
                <a:lnTo>
                  <a:pt x="0" y="581696"/>
                </a:lnTo>
                <a:lnTo>
                  <a:pt x="0" y="193898"/>
                </a:lnTo>
                <a:lnTo>
                  <a:pt x="5121" y="149439"/>
                </a:lnTo>
                <a:lnTo>
                  <a:pt x="19708" y="108627"/>
                </a:lnTo>
                <a:lnTo>
                  <a:pt x="42597" y="72625"/>
                </a:lnTo>
                <a:lnTo>
                  <a:pt x="72625" y="42597"/>
                </a:lnTo>
                <a:lnTo>
                  <a:pt x="108627" y="19708"/>
                </a:lnTo>
                <a:lnTo>
                  <a:pt x="149439" y="5121"/>
                </a:lnTo>
                <a:lnTo>
                  <a:pt x="193898" y="0"/>
                </a:lnTo>
                <a:lnTo>
                  <a:pt x="2870371" y="0"/>
                </a:lnTo>
                <a:lnTo>
                  <a:pt x="2908375" y="3760"/>
                </a:lnTo>
                <a:lnTo>
                  <a:pt x="2977946" y="32577"/>
                </a:lnTo>
                <a:lnTo>
                  <a:pt x="3007478" y="56791"/>
                </a:lnTo>
                <a:lnTo>
                  <a:pt x="3031692" y="86323"/>
                </a:lnTo>
                <a:lnTo>
                  <a:pt x="3060509" y="155894"/>
                </a:lnTo>
                <a:lnTo>
                  <a:pt x="3064270" y="193898"/>
                </a:lnTo>
                <a:lnTo>
                  <a:pt x="3064270" y="581696"/>
                </a:lnTo>
                <a:lnTo>
                  <a:pt x="3060509" y="619701"/>
                </a:lnTo>
                <a:lnTo>
                  <a:pt x="3031692" y="689272"/>
                </a:lnTo>
                <a:lnTo>
                  <a:pt x="3007478" y="718804"/>
                </a:lnTo>
                <a:lnTo>
                  <a:pt x="2977946" y="743018"/>
                </a:lnTo>
                <a:lnTo>
                  <a:pt x="2908375" y="771835"/>
                </a:lnTo>
                <a:lnTo>
                  <a:pt x="2870371" y="775595"/>
                </a:lnTo>
                <a:lnTo>
                  <a:pt x="2804096" y="775595"/>
                </a:lnTo>
                <a:lnTo>
                  <a:pt x="2766091" y="779355"/>
                </a:lnTo>
                <a:lnTo>
                  <a:pt x="2696520" y="808172"/>
                </a:lnTo>
                <a:lnTo>
                  <a:pt x="2666988" y="832387"/>
                </a:lnTo>
                <a:lnTo>
                  <a:pt x="2642774" y="861919"/>
                </a:lnTo>
                <a:lnTo>
                  <a:pt x="2613957" y="931490"/>
                </a:lnTo>
                <a:lnTo>
                  <a:pt x="2610196" y="969494"/>
                </a:lnTo>
                <a:lnTo>
                  <a:pt x="2610196" y="981813"/>
                </a:lnTo>
                <a:lnTo>
                  <a:pt x="2606436" y="1019818"/>
                </a:lnTo>
                <a:lnTo>
                  <a:pt x="2577619" y="1089389"/>
                </a:lnTo>
                <a:lnTo>
                  <a:pt x="2553405" y="1118921"/>
                </a:lnTo>
                <a:lnTo>
                  <a:pt x="2523873" y="1143135"/>
                </a:lnTo>
                <a:lnTo>
                  <a:pt x="2454302" y="1171952"/>
                </a:lnTo>
                <a:lnTo>
                  <a:pt x="2416298" y="1175712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764905" y="3388943"/>
            <a:ext cx="2695575" cy="617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50" spc="-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50" spc="-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50" spc="-28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85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50" spc="-2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50" spc="-5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850" spc="-2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850" spc="-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50" spc="-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850" spc="-2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50" spc="-23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850" spc="-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8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19045" y="3789060"/>
            <a:ext cx="1787525" cy="617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50" spc="-31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3850" spc="204">
                <a:solidFill>
                  <a:srgbClr val="FFFFFF"/>
                </a:solidFill>
                <a:latin typeface="Lucida Sans Unicode"/>
                <a:cs typeface="Lucida Sans Unicode"/>
              </a:rPr>
              <a:t>İ</a:t>
            </a:r>
            <a:r>
              <a:rPr dirty="0" sz="3850" spc="-28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850" spc="-2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50" spc="-10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3850" spc="-2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850" spc="-2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50" spc="-28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850" spc="-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5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50" spc="-315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385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583424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981" y="1957352"/>
            <a:ext cx="11246485" cy="5904230"/>
            <a:chOff x="2750981" y="1957352"/>
            <a:chExt cx="11246485" cy="5904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369" y="3041466"/>
              <a:ext cx="9705974" cy="48196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88446" y="6003751"/>
              <a:ext cx="5749290" cy="713740"/>
            </a:xfrm>
            <a:custGeom>
              <a:avLst/>
              <a:gdLst/>
              <a:ahLst/>
              <a:cxnLst/>
              <a:rect l="l" t="t" r="r" b="b"/>
              <a:pathLst>
                <a:path w="5749290" h="713740">
                  <a:moveTo>
                    <a:pt x="5732978" y="146408"/>
                  </a:moveTo>
                  <a:lnTo>
                    <a:pt x="5739259" y="134580"/>
                  </a:lnTo>
                  <a:lnTo>
                    <a:pt x="5747222" y="132514"/>
                  </a:lnTo>
                  <a:lnTo>
                    <a:pt x="5749288" y="140477"/>
                  </a:lnTo>
                  <a:lnTo>
                    <a:pt x="5746723" y="143692"/>
                  </a:lnTo>
                  <a:lnTo>
                    <a:pt x="5732978" y="146408"/>
                  </a:lnTo>
                  <a:close/>
                </a:path>
                <a:path w="5749290" h="713740">
                  <a:moveTo>
                    <a:pt x="5696400" y="127334"/>
                  </a:moveTo>
                  <a:lnTo>
                    <a:pt x="5690297" y="126034"/>
                  </a:lnTo>
                  <a:lnTo>
                    <a:pt x="5700886" y="122676"/>
                  </a:lnTo>
                  <a:lnTo>
                    <a:pt x="5710865" y="122185"/>
                  </a:lnTo>
                  <a:lnTo>
                    <a:pt x="5720197" y="124731"/>
                  </a:lnTo>
                  <a:lnTo>
                    <a:pt x="5724684" y="127714"/>
                  </a:lnTo>
                  <a:lnTo>
                    <a:pt x="5705840" y="123701"/>
                  </a:lnTo>
                  <a:lnTo>
                    <a:pt x="5697877" y="125767"/>
                  </a:lnTo>
                  <a:lnTo>
                    <a:pt x="5696400" y="127334"/>
                  </a:lnTo>
                  <a:close/>
                </a:path>
                <a:path w="5749290" h="713740">
                  <a:moveTo>
                    <a:pt x="5674904" y="145326"/>
                  </a:moveTo>
                  <a:lnTo>
                    <a:pt x="5673840" y="137488"/>
                  </a:lnTo>
                  <a:lnTo>
                    <a:pt x="5677438" y="130113"/>
                  </a:lnTo>
                  <a:lnTo>
                    <a:pt x="5684001" y="123723"/>
                  </a:lnTo>
                  <a:lnTo>
                    <a:pt x="5691830" y="118837"/>
                  </a:lnTo>
                  <a:lnTo>
                    <a:pt x="5691063" y="122435"/>
                  </a:lnTo>
                  <a:lnTo>
                    <a:pt x="5688498" y="125651"/>
                  </a:lnTo>
                  <a:lnTo>
                    <a:pt x="5696400" y="127334"/>
                  </a:lnTo>
                  <a:lnTo>
                    <a:pt x="5691347" y="132693"/>
                  </a:lnTo>
                  <a:lnTo>
                    <a:pt x="5686247" y="136221"/>
                  </a:lnTo>
                  <a:lnTo>
                    <a:pt x="5681218" y="139411"/>
                  </a:lnTo>
                  <a:lnTo>
                    <a:pt x="5674904" y="145326"/>
                  </a:lnTo>
                  <a:close/>
                </a:path>
                <a:path w="5749290" h="713740">
                  <a:moveTo>
                    <a:pt x="5711121" y="134230"/>
                  </a:moveTo>
                  <a:lnTo>
                    <a:pt x="5711887" y="130632"/>
                  </a:lnTo>
                  <a:lnTo>
                    <a:pt x="5705840" y="123701"/>
                  </a:lnTo>
                  <a:lnTo>
                    <a:pt x="5724684" y="127714"/>
                  </a:lnTo>
                  <a:lnTo>
                    <a:pt x="5728846" y="130481"/>
                  </a:lnTo>
                  <a:lnTo>
                    <a:pt x="5726281" y="133697"/>
                  </a:lnTo>
                  <a:lnTo>
                    <a:pt x="5713687" y="131015"/>
                  </a:lnTo>
                  <a:lnTo>
                    <a:pt x="5711121" y="134230"/>
                  </a:lnTo>
                  <a:close/>
                </a:path>
                <a:path w="5749290" h="713740">
                  <a:moveTo>
                    <a:pt x="5723716" y="136912"/>
                  </a:moveTo>
                  <a:lnTo>
                    <a:pt x="5713687" y="131015"/>
                  </a:lnTo>
                  <a:lnTo>
                    <a:pt x="5726281" y="133697"/>
                  </a:lnTo>
                  <a:lnTo>
                    <a:pt x="5723716" y="136912"/>
                  </a:lnTo>
                  <a:close/>
                </a:path>
                <a:path w="5749290" h="713740">
                  <a:moveTo>
                    <a:pt x="5381042" y="85648"/>
                  </a:moveTo>
                  <a:lnTo>
                    <a:pt x="5397265" y="76118"/>
                  </a:lnTo>
                  <a:lnTo>
                    <a:pt x="5396506" y="75956"/>
                  </a:lnTo>
                  <a:lnTo>
                    <a:pt x="5398730" y="63445"/>
                  </a:lnTo>
                  <a:lnTo>
                    <a:pt x="5410675" y="78973"/>
                  </a:lnTo>
                  <a:lnTo>
                    <a:pt x="5381042" y="85648"/>
                  </a:lnTo>
                  <a:close/>
                </a:path>
                <a:path w="5749290" h="713740">
                  <a:moveTo>
                    <a:pt x="5484814" y="84636"/>
                  </a:moveTo>
                  <a:lnTo>
                    <a:pt x="5483490" y="81495"/>
                  </a:lnTo>
                  <a:lnTo>
                    <a:pt x="5488888" y="82644"/>
                  </a:lnTo>
                  <a:lnTo>
                    <a:pt x="5484814" y="84636"/>
                  </a:lnTo>
                  <a:close/>
                </a:path>
                <a:path w="5749290" h="713740">
                  <a:moveTo>
                    <a:pt x="5446118" y="125475"/>
                  </a:moveTo>
                  <a:lnTo>
                    <a:pt x="5255205" y="84820"/>
                  </a:lnTo>
                  <a:lnTo>
                    <a:pt x="5270725" y="75140"/>
                  </a:lnTo>
                  <a:lnTo>
                    <a:pt x="5453964" y="114161"/>
                  </a:lnTo>
                  <a:lnTo>
                    <a:pt x="5466392" y="103823"/>
                  </a:lnTo>
                  <a:lnTo>
                    <a:pt x="5468700" y="91330"/>
                  </a:lnTo>
                  <a:lnTo>
                    <a:pt x="5489503" y="95760"/>
                  </a:lnTo>
                  <a:lnTo>
                    <a:pt x="5502831" y="85613"/>
                  </a:lnTo>
                  <a:lnTo>
                    <a:pt x="5542864" y="94138"/>
                  </a:lnTo>
                  <a:lnTo>
                    <a:pt x="5523576" y="103016"/>
                  </a:lnTo>
                  <a:lnTo>
                    <a:pt x="5508336" y="112755"/>
                  </a:lnTo>
                  <a:lnTo>
                    <a:pt x="5495067" y="109930"/>
                  </a:lnTo>
                  <a:lnTo>
                    <a:pt x="5473755" y="118376"/>
                  </a:lnTo>
                  <a:lnTo>
                    <a:pt x="5446118" y="125475"/>
                  </a:lnTo>
                  <a:close/>
                </a:path>
                <a:path w="5749290" h="713740">
                  <a:moveTo>
                    <a:pt x="5563608" y="111541"/>
                  </a:moveTo>
                  <a:lnTo>
                    <a:pt x="5543930" y="107350"/>
                  </a:lnTo>
                  <a:lnTo>
                    <a:pt x="5542864" y="94138"/>
                  </a:lnTo>
                  <a:lnTo>
                    <a:pt x="5562655" y="98353"/>
                  </a:lnTo>
                  <a:lnTo>
                    <a:pt x="5563608" y="111541"/>
                  </a:lnTo>
                  <a:close/>
                </a:path>
                <a:path w="5749290" h="713740">
                  <a:moveTo>
                    <a:pt x="5583400" y="115755"/>
                  </a:moveTo>
                  <a:lnTo>
                    <a:pt x="5569006" y="112690"/>
                  </a:lnTo>
                  <a:lnTo>
                    <a:pt x="5591442" y="104483"/>
                  </a:lnTo>
                  <a:lnTo>
                    <a:pt x="5583400" y="115755"/>
                  </a:lnTo>
                  <a:close/>
                </a:path>
                <a:path w="5749290" h="713740">
                  <a:moveTo>
                    <a:pt x="5623292" y="124250"/>
                  </a:moveTo>
                  <a:lnTo>
                    <a:pt x="5600043" y="119299"/>
                  </a:lnTo>
                  <a:lnTo>
                    <a:pt x="5619330" y="110422"/>
                  </a:lnTo>
                  <a:lnTo>
                    <a:pt x="5636423" y="114062"/>
                  </a:lnTo>
                  <a:lnTo>
                    <a:pt x="5623292" y="124250"/>
                  </a:lnTo>
                  <a:close/>
                </a:path>
                <a:path w="5749290" h="713740">
                  <a:moveTo>
                    <a:pt x="5637938" y="127369"/>
                  </a:moveTo>
                  <a:lnTo>
                    <a:pt x="5634874" y="126717"/>
                  </a:lnTo>
                  <a:lnTo>
                    <a:pt x="5636423" y="114062"/>
                  </a:lnTo>
                  <a:lnTo>
                    <a:pt x="5638222" y="114445"/>
                  </a:lnTo>
                  <a:lnTo>
                    <a:pt x="5637938" y="127369"/>
                  </a:lnTo>
                  <a:close/>
                </a:path>
                <a:path w="5749290" h="713740">
                  <a:moveTo>
                    <a:pt x="5662678" y="121177"/>
                  </a:moveTo>
                  <a:lnTo>
                    <a:pt x="5663411" y="119809"/>
                  </a:lnTo>
                  <a:lnTo>
                    <a:pt x="5664339" y="120006"/>
                  </a:lnTo>
                  <a:lnTo>
                    <a:pt x="5662678" y="121177"/>
                  </a:lnTo>
                  <a:close/>
                </a:path>
                <a:path w="5749290" h="713740">
                  <a:moveTo>
                    <a:pt x="5657167" y="131464"/>
                  </a:moveTo>
                  <a:lnTo>
                    <a:pt x="5650195" y="129979"/>
                  </a:lnTo>
                  <a:lnTo>
                    <a:pt x="5662678" y="121177"/>
                  </a:lnTo>
                  <a:lnTo>
                    <a:pt x="5657167" y="131464"/>
                  </a:lnTo>
                  <a:close/>
                </a:path>
                <a:path w="5749290" h="713740">
                  <a:moveTo>
                    <a:pt x="5489503" y="95760"/>
                  </a:moveTo>
                  <a:lnTo>
                    <a:pt x="5470387" y="91689"/>
                  </a:lnTo>
                  <a:lnTo>
                    <a:pt x="5484814" y="84636"/>
                  </a:lnTo>
                  <a:lnTo>
                    <a:pt x="5489503" y="95760"/>
                  </a:lnTo>
                  <a:close/>
                </a:path>
                <a:path w="5749290" h="713740">
                  <a:moveTo>
                    <a:pt x="5420625" y="94077"/>
                  </a:moveTo>
                  <a:lnTo>
                    <a:pt x="5415761" y="93041"/>
                  </a:lnTo>
                  <a:lnTo>
                    <a:pt x="5423270" y="81655"/>
                  </a:lnTo>
                  <a:lnTo>
                    <a:pt x="5420625" y="94077"/>
                  </a:lnTo>
                  <a:close/>
                </a:path>
                <a:path w="5749290" h="713740">
                  <a:moveTo>
                    <a:pt x="5453964" y="114161"/>
                  </a:moveTo>
                  <a:lnTo>
                    <a:pt x="5381770" y="98788"/>
                  </a:lnTo>
                  <a:lnTo>
                    <a:pt x="5400974" y="89892"/>
                  </a:lnTo>
                  <a:lnTo>
                    <a:pt x="5431420" y="96376"/>
                  </a:lnTo>
                  <a:lnTo>
                    <a:pt x="5435865" y="84338"/>
                  </a:lnTo>
                  <a:lnTo>
                    <a:pt x="5453964" y="114161"/>
                  </a:lnTo>
                  <a:close/>
                </a:path>
                <a:path w="5749290" h="713740">
                  <a:moveTo>
                    <a:pt x="5578955" y="127794"/>
                  </a:moveTo>
                  <a:lnTo>
                    <a:pt x="5576203" y="114223"/>
                  </a:lnTo>
                  <a:lnTo>
                    <a:pt x="5587251" y="116575"/>
                  </a:lnTo>
                  <a:lnTo>
                    <a:pt x="5578955" y="127794"/>
                  </a:lnTo>
                  <a:close/>
                </a:path>
                <a:path w="5749290" h="713740">
                  <a:moveTo>
                    <a:pt x="5601024" y="132493"/>
                  </a:moveTo>
                  <a:lnTo>
                    <a:pt x="5596947" y="131625"/>
                  </a:lnTo>
                  <a:lnTo>
                    <a:pt x="5603191" y="119970"/>
                  </a:lnTo>
                  <a:lnTo>
                    <a:pt x="5613312" y="122125"/>
                  </a:lnTo>
                  <a:lnTo>
                    <a:pt x="5601024" y="132493"/>
                  </a:lnTo>
                  <a:close/>
                </a:path>
                <a:path w="5749290" h="713740">
                  <a:moveTo>
                    <a:pt x="5620337" y="136606"/>
                  </a:moveTo>
                  <a:lnTo>
                    <a:pt x="5626947" y="125029"/>
                  </a:lnTo>
                  <a:lnTo>
                    <a:pt x="5636336" y="127028"/>
                  </a:lnTo>
                  <a:lnTo>
                    <a:pt x="5620337" y="136606"/>
                  </a:lnTo>
                  <a:close/>
                </a:path>
                <a:path w="5749290" h="713740">
                  <a:moveTo>
                    <a:pt x="5665317" y="146184"/>
                  </a:moveTo>
                  <a:lnTo>
                    <a:pt x="5656321" y="144269"/>
                  </a:lnTo>
                  <a:lnTo>
                    <a:pt x="5667962" y="133763"/>
                  </a:lnTo>
                  <a:lnTo>
                    <a:pt x="5665317" y="146184"/>
                  </a:lnTo>
                  <a:close/>
                </a:path>
                <a:path w="5749290" h="713740">
                  <a:moveTo>
                    <a:pt x="5272243" y="75464"/>
                  </a:moveTo>
                  <a:lnTo>
                    <a:pt x="5266845" y="74314"/>
                  </a:lnTo>
                  <a:lnTo>
                    <a:pt x="5269490" y="61893"/>
                  </a:lnTo>
                  <a:lnTo>
                    <a:pt x="5274888" y="63042"/>
                  </a:lnTo>
                  <a:lnTo>
                    <a:pt x="5272243" y="75464"/>
                  </a:lnTo>
                  <a:close/>
                </a:path>
                <a:path w="5749290" h="713740">
                  <a:moveTo>
                    <a:pt x="5328019" y="87341"/>
                  </a:moveTo>
                  <a:lnTo>
                    <a:pt x="5312529" y="84043"/>
                  </a:lnTo>
                  <a:lnTo>
                    <a:pt x="5323467" y="73387"/>
                  </a:lnTo>
                  <a:lnTo>
                    <a:pt x="5331282" y="75051"/>
                  </a:lnTo>
                  <a:lnTo>
                    <a:pt x="5328019" y="87341"/>
                  </a:lnTo>
                  <a:close/>
                </a:path>
                <a:path w="5749290" h="713740">
                  <a:moveTo>
                    <a:pt x="5367573" y="95764"/>
                  </a:moveTo>
                  <a:lnTo>
                    <a:pt x="5358859" y="93909"/>
                  </a:lnTo>
                  <a:lnTo>
                    <a:pt x="5361251" y="81433"/>
                  </a:lnTo>
                  <a:lnTo>
                    <a:pt x="5367573" y="95764"/>
                  </a:lnTo>
                  <a:close/>
                </a:path>
                <a:path w="5749290" h="713740">
                  <a:moveTo>
                    <a:pt x="5579908" y="140981"/>
                  </a:moveTo>
                  <a:lnTo>
                    <a:pt x="5574510" y="139832"/>
                  </a:lnTo>
                  <a:lnTo>
                    <a:pt x="5580754" y="128177"/>
                  </a:lnTo>
                  <a:lnTo>
                    <a:pt x="5579908" y="140981"/>
                  </a:lnTo>
                  <a:close/>
                </a:path>
                <a:path w="5749290" h="713740">
                  <a:moveTo>
                    <a:pt x="5583506" y="141747"/>
                  </a:moveTo>
                  <a:lnTo>
                    <a:pt x="5581707" y="141364"/>
                  </a:lnTo>
                  <a:lnTo>
                    <a:pt x="5586151" y="129326"/>
                  </a:lnTo>
                  <a:lnTo>
                    <a:pt x="5587951" y="129709"/>
                  </a:lnTo>
                  <a:lnTo>
                    <a:pt x="5583506" y="141747"/>
                  </a:lnTo>
                  <a:close/>
                </a:path>
                <a:path w="5749290" h="713740">
                  <a:moveTo>
                    <a:pt x="5532198" y="143806"/>
                  </a:moveTo>
                  <a:lnTo>
                    <a:pt x="5516961" y="140561"/>
                  </a:lnTo>
                  <a:lnTo>
                    <a:pt x="5513337" y="126805"/>
                  </a:lnTo>
                  <a:lnTo>
                    <a:pt x="5542125" y="132935"/>
                  </a:lnTo>
                  <a:lnTo>
                    <a:pt x="5532198" y="143806"/>
                  </a:lnTo>
                  <a:close/>
                </a:path>
                <a:path w="5749290" h="713740">
                  <a:moveTo>
                    <a:pt x="5105024" y="65824"/>
                  </a:moveTo>
                  <a:lnTo>
                    <a:pt x="5101426" y="65058"/>
                  </a:lnTo>
                  <a:lnTo>
                    <a:pt x="5109469" y="53786"/>
                  </a:lnTo>
                  <a:lnTo>
                    <a:pt x="5105024" y="65824"/>
                  </a:lnTo>
                  <a:close/>
                </a:path>
                <a:path w="5749290" h="713740">
                  <a:moveTo>
                    <a:pt x="5112220" y="67356"/>
                  </a:moveTo>
                  <a:lnTo>
                    <a:pt x="5106823" y="66207"/>
                  </a:lnTo>
                  <a:lnTo>
                    <a:pt x="5123862" y="56851"/>
                  </a:lnTo>
                  <a:lnTo>
                    <a:pt x="5112220" y="67356"/>
                  </a:lnTo>
                  <a:close/>
                </a:path>
                <a:path w="5749290" h="713740">
                  <a:moveTo>
                    <a:pt x="5281347" y="103372"/>
                  </a:moveTo>
                  <a:lnTo>
                    <a:pt x="5147136" y="74792"/>
                  </a:lnTo>
                  <a:lnTo>
                    <a:pt x="5154448" y="63364"/>
                  </a:lnTo>
                  <a:lnTo>
                    <a:pt x="5300748" y="94519"/>
                  </a:lnTo>
                  <a:lnTo>
                    <a:pt x="5281347" y="103372"/>
                  </a:lnTo>
                  <a:close/>
                </a:path>
                <a:path w="5749290" h="713740">
                  <a:moveTo>
                    <a:pt x="5377745" y="123900"/>
                  </a:moveTo>
                  <a:lnTo>
                    <a:pt x="5304962" y="108401"/>
                  </a:lnTo>
                  <a:lnTo>
                    <a:pt x="5307747" y="96009"/>
                  </a:lnTo>
                  <a:lnTo>
                    <a:pt x="5377551" y="110874"/>
                  </a:lnTo>
                  <a:lnTo>
                    <a:pt x="5377745" y="123900"/>
                  </a:lnTo>
                  <a:close/>
                </a:path>
                <a:path w="5749290" h="713740">
                  <a:moveTo>
                    <a:pt x="5087985" y="75180"/>
                  </a:moveTo>
                  <a:lnTo>
                    <a:pt x="5058523" y="68906"/>
                  </a:lnTo>
                  <a:lnTo>
                    <a:pt x="5076714" y="59795"/>
                  </a:lnTo>
                  <a:lnTo>
                    <a:pt x="5092430" y="63142"/>
                  </a:lnTo>
                  <a:lnTo>
                    <a:pt x="5087985" y="75180"/>
                  </a:lnTo>
                  <a:close/>
                </a:path>
                <a:path w="5749290" h="713740">
                  <a:moveTo>
                    <a:pt x="5109575" y="79778"/>
                  </a:moveTo>
                  <a:lnTo>
                    <a:pt x="5087985" y="75180"/>
                  </a:lnTo>
                  <a:lnTo>
                    <a:pt x="5099626" y="64674"/>
                  </a:lnTo>
                  <a:lnTo>
                    <a:pt x="5110421" y="66973"/>
                  </a:lnTo>
                  <a:lnTo>
                    <a:pt x="5109575" y="79778"/>
                  </a:lnTo>
                  <a:close/>
                </a:path>
                <a:path w="5749290" h="713740">
                  <a:moveTo>
                    <a:pt x="5173673" y="93427"/>
                  </a:moveTo>
                  <a:lnTo>
                    <a:pt x="5109575" y="79778"/>
                  </a:lnTo>
                  <a:lnTo>
                    <a:pt x="5124984" y="70074"/>
                  </a:lnTo>
                  <a:lnTo>
                    <a:pt x="5183599" y="82557"/>
                  </a:lnTo>
                  <a:lnTo>
                    <a:pt x="5173673" y="93427"/>
                  </a:lnTo>
                  <a:close/>
                </a:path>
                <a:path w="5749290" h="713740">
                  <a:moveTo>
                    <a:pt x="5201336" y="99318"/>
                  </a:moveTo>
                  <a:lnTo>
                    <a:pt x="5190372" y="96984"/>
                  </a:lnTo>
                  <a:lnTo>
                    <a:pt x="5191387" y="84215"/>
                  </a:lnTo>
                  <a:lnTo>
                    <a:pt x="5214270" y="89088"/>
                  </a:lnTo>
                  <a:lnTo>
                    <a:pt x="5201336" y="99318"/>
                  </a:lnTo>
                  <a:close/>
                </a:path>
                <a:path w="5749290" h="713740">
                  <a:moveTo>
                    <a:pt x="5249915" y="109663"/>
                  </a:moveTo>
                  <a:lnTo>
                    <a:pt x="5206733" y="100468"/>
                  </a:lnTo>
                  <a:lnTo>
                    <a:pt x="5220174" y="90345"/>
                  </a:lnTo>
                  <a:lnTo>
                    <a:pt x="5265941" y="100091"/>
                  </a:lnTo>
                  <a:lnTo>
                    <a:pt x="5249915" y="109663"/>
                  </a:lnTo>
                  <a:close/>
                </a:path>
                <a:path w="5749290" h="713740">
                  <a:moveTo>
                    <a:pt x="5325481" y="125755"/>
                  </a:moveTo>
                  <a:lnTo>
                    <a:pt x="5329926" y="113717"/>
                  </a:lnTo>
                  <a:lnTo>
                    <a:pt x="5336307" y="115076"/>
                  </a:lnTo>
                  <a:lnTo>
                    <a:pt x="5325481" y="125755"/>
                  </a:lnTo>
                  <a:close/>
                </a:path>
                <a:path w="5749290" h="713740">
                  <a:moveTo>
                    <a:pt x="4957820" y="60446"/>
                  </a:moveTo>
                  <a:lnTo>
                    <a:pt x="4946097" y="57950"/>
                  </a:lnTo>
                  <a:lnTo>
                    <a:pt x="4953044" y="46444"/>
                  </a:lnTo>
                  <a:lnTo>
                    <a:pt x="4958695" y="47648"/>
                  </a:lnTo>
                  <a:lnTo>
                    <a:pt x="4957820" y="60446"/>
                  </a:lnTo>
                  <a:close/>
                </a:path>
                <a:path w="5749290" h="713740">
                  <a:moveTo>
                    <a:pt x="4993580" y="68061"/>
                  </a:moveTo>
                  <a:lnTo>
                    <a:pt x="4979186" y="64996"/>
                  </a:lnTo>
                  <a:lnTo>
                    <a:pt x="4981831" y="52575"/>
                  </a:lnTo>
                  <a:lnTo>
                    <a:pt x="4996225" y="55640"/>
                  </a:lnTo>
                  <a:lnTo>
                    <a:pt x="4993580" y="68061"/>
                  </a:lnTo>
                  <a:close/>
                </a:path>
                <a:path w="5749290" h="713740">
                  <a:moveTo>
                    <a:pt x="5002576" y="69977"/>
                  </a:moveTo>
                  <a:lnTo>
                    <a:pt x="4999823" y="56406"/>
                  </a:lnTo>
                  <a:lnTo>
                    <a:pt x="5008819" y="58322"/>
                  </a:lnTo>
                  <a:lnTo>
                    <a:pt x="5002576" y="69977"/>
                  </a:lnTo>
                  <a:close/>
                </a:path>
                <a:path w="5749290" h="713740">
                  <a:moveTo>
                    <a:pt x="5005328" y="83548"/>
                  </a:moveTo>
                  <a:lnTo>
                    <a:pt x="4926163" y="66689"/>
                  </a:lnTo>
                  <a:lnTo>
                    <a:pt x="4934206" y="55417"/>
                  </a:lnTo>
                  <a:lnTo>
                    <a:pt x="5008873" y="71318"/>
                  </a:lnTo>
                  <a:lnTo>
                    <a:pt x="5017815" y="60237"/>
                  </a:lnTo>
                  <a:lnTo>
                    <a:pt x="5005328" y="83548"/>
                  </a:lnTo>
                  <a:close/>
                </a:path>
                <a:path w="5749290" h="713740">
                  <a:moveTo>
                    <a:pt x="5104007" y="91577"/>
                  </a:moveTo>
                  <a:lnTo>
                    <a:pt x="5024082" y="74557"/>
                  </a:lnTo>
                  <a:lnTo>
                    <a:pt x="5023213" y="61387"/>
                  </a:lnTo>
                  <a:lnTo>
                    <a:pt x="5113427" y="80598"/>
                  </a:lnTo>
                  <a:lnTo>
                    <a:pt x="5104007" y="91577"/>
                  </a:lnTo>
                  <a:close/>
                </a:path>
                <a:path w="5749290" h="713740">
                  <a:moveTo>
                    <a:pt x="5140216" y="99288"/>
                  </a:moveTo>
                  <a:lnTo>
                    <a:pt x="5111316" y="93133"/>
                  </a:lnTo>
                  <a:lnTo>
                    <a:pt x="5120371" y="82077"/>
                  </a:lnTo>
                  <a:lnTo>
                    <a:pt x="5146348" y="87608"/>
                  </a:lnTo>
                  <a:lnTo>
                    <a:pt x="5140216" y="99288"/>
                  </a:lnTo>
                  <a:close/>
                </a:path>
                <a:path w="5749290" h="713740">
                  <a:moveTo>
                    <a:pt x="4926163" y="66689"/>
                  </a:moveTo>
                  <a:lnTo>
                    <a:pt x="4894902" y="60032"/>
                  </a:lnTo>
                  <a:lnTo>
                    <a:pt x="4912250" y="50742"/>
                  </a:lnTo>
                  <a:lnTo>
                    <a:pt x="4927009" y="53885"/>
                  </a:lnTo>
                  <a:lnTo>
                    <a:pt x="4926163" y="66689"/>
                  </a:lnTo>
                  <a:close/>
                </a:path>
                <a:path w="5749290" h="713740">
                  <a:moveTo>
                    <a:pt x="5010726" y="84697"/>
                  </a:moveTo>
                  <a:lnTo>
                    <a:pt x="5018769" y="73425"/>
                  </a:lnTo>
                  <a:lnTo>
                    <a:pt x="5020568" y="73808"/>
                  </a:lnTo>
                  <a:lnTo>
                    <a:pt x="5010726" y="84697"/>
                  </a:lnTo>
                  <a:close/>
                </a:path>
                <a:path w="5749290" h="713740">
                  <a:moveTo>
                    <a:pt x="5019783" y="93891"/>
                  </a:moveTo>
                  <a:lnTo>
                    <a:pt x="5027790" y="88331"/>
                  </a:lnTo>
                  <a:lnTo>
                    <a:pt x="5029789" y="75772"/>
                  </a:lnTo>
                  <a:lnTo>
                    <a:pt x="5094337" y="89517"/>
                  </a:lnTo>
                  <a:lnTo>
                    <a:pt x="5100687" y="103855"/>
                  </a:lnTo>
                  <a:lnTo>
                    <a:pt x="5040357" y="91007"/>
                  </a:lnTo>
                  <a:lnTo>
                    <a:pt x="5019783" y="93891"/>
                  </a:lnTo>
                  <a:close/>
                </a:path>
                <a:path w="5749290" h="713740">
                  <a:moveTo>
                    <a:pt x="5065656" y="109379"/>
                  </a:moveTo>
                  <a:lnTo>
                    <a:pt x="5062058" y="108613"/>
                  </a:lnTo>
                  <a:lnTo>
                    <a:pt x="5070101" y="97341"/>
                  </a:lnTo>
                  <a:lnTo>
                    <a:pt x="5100687" y="103855"/>
                  </a:lnTo>
                  <a:lnTo>
                    <a:pt x="5105132" y="91816"/>
                  </a:lnTo>
                  <a:lnTo>
                    <a:pt x="5106085" y="105004"/>
                  </a:lnTo>
                  <a:lnTo>
                    <a:pt x="5065656" y="109379"/>
                  </a:lnTo>
                  <a:close/>
                </a:path>
                <a:path w="5749290" h="713740">
                  <a:moveTo>
                    <a:pt x="5125876" y="109219"/>
                  </a:moveTo>
                  <a:lnTo>
                    <a:pt x="5120762" y="95145"/>
                  </a:lnTo>
                  <a:lnTo>
                    <a:pt x="5126722" y="96414"/>
                  </a:lnTo>
                  <a:lnTo>
                    <a:pt x="5125876" y="109219"/>
                  </a:lnTo>
                  <a:close/>
                </a:path>
                <a:path w="5749290" h="713740">
                  <a:moveTo>
                    <a:pt x="4876739" y="69149"/>
                  </a:moveTo>
                  <a:lnTo>
                    <a:pt x="4864144" y="66467"/>
                  </a:lnTo>
                  <a:lnTo>
                    <a:pt x="4864990" y="53663"/>
                  </a:lnTo>
                  <a:lnTo>
                    <a:pt x="4876739" y="69149"/>
                  </a:lnTo>
                  <a:close/>
                </a:path>
                <a:path w="5749290" h="713740">
                  <a:moveTo>
                    <a:pt x="4965460" y="101027"/>
                  </a:moveTo>
                  <a:lnTo>
                    <a:pt x="4804402" y="66730"/>
                  </a:lnTo>
                  <a:lnTo>
                    <a:pt x="4834232" y="60098"/>
                  </a:lnTo>
                  <a:lnTo>
                    <a:pt x="4883935" y="70682"/>
                  </a:lnTo>
                  <a:lnTo>
                    <a:pt x="4884584" y="57835"/>
                  </a:lnTo>
                  <a:lnTo>
                    <a:pt x="5014324" y="85464"/>
                  </a:lnTo>
                  <a:lnTo>
                    <a:pt x="5013712" y="94742"/>
                  </a:lnTo>
                  <a:lnTo>
                    <a:pt x="5003583" y="96161"/>
                  </a:lnTo>
                  <a:lnTo>
                    <a:pt x="4965460" y="101027"/>
                  </a:lnTo>
                  <a:close/>
                </a:path>
                <a:path w="5749290" h="713740">
                  <a:moveTo>
                    <a:pt x="5013479" y="98268"/>
                  </a:moveTo>
                  <a:lnTo>
                    <a:pt x="5013712" y="94742"/>
                  </a:lnTo>
                  <a:lnTo>
                    <a:pt x="5019783" y="93891"/>
                  </a:lnTo>
                  <a:lnTo>
                    <a:pt x="5013479" y="98268"/>
                  </a:lnTo>
                  <a:close/>
                </a:path>
                <a:path w="5749290" h="713740">
                  <a:moveTo>
                    <a:pt x="4588126" y="46643"/>
                  </a:moveTo>
                  <a:lnTo>
                    <a:pt x="4523607" y="32904"/>
                  </a:lnTo>
                  <a:lnTo>
                    <a:pt x="4550514" y="25649"/>
                  </a:lnTo>
                  <a:lnTo>
                    <a:pt x="4579107" y="18753"/>
                  </a:lnTo>
                  <a:lnTo>
                    <a:pt x="4609609" y="25249"/>
                  </a:lnTo>
                  <a:lnTo>
                    <a:pt x="4588126" y="46643"/>
                  </a:lnTo>
                  <a:close/>
                </a:path>
                <a:path w="5749290" h="713740">
                  <a:moveTo>
                    <a:pt x="4695126" y="56444"/>
                  </a:moveTo>
                  <a:lnTo>
                    <a:pt x="4697012" y="43861"/>
                  </a:lnTo>
                  <a:lnTo>
                    <a:pt x="4697771" y="44023"/>
                  </a:lnTo>
                  <a:lnTo>
                    <a:pt x="4695126" y="56444"/>
                  </a:lnTo>
                  <a:close/>
                </a:path>
                <a:path w="5749290" h="713740">
                  <a:moveTo>
                    <a:pt x="4920843" y="104511"/>
                  </a:moveTo>
                  <a:lnTo>
                    <a:pt x="4730042" y="63880"/>
                  </a:lnTo>
                  <a:lnTo>
                    <a:pt x="4747249" y="54559"/>
                  </a:lnTo>
                  <a:lnTo>
                    <a:pt x="4927395" y="92921"/>
                  </a:lnTo>
                  <a:lnTo>
                    <a:pt x="4920843" y="104511"/>
                  </a:lnTo>
                  <a:close/>
                </a:path>
                <a:path w="5749290" h="713740">
                  <a:moveTo>
                    <a:pt x="4629508" y="55456"/>
                  </a:moveTo>
                  <a:lnTo>
                    <a:pt x="4618713" y="53157"/>
                  </a:lnTo>
                  <a:lnTo>
                    <a:pt x="4605165" y="37287"/>
                  </a:lnTo>
                  <a:lnTo>
                    <a:pt x="4631479" y="42891"/>
                  </a:lnTo>
                  <a:lnTo>
                    <a:pt x="4629508" y="55456"/>
                  </a:lnTo>
                  <a:close/>
                </a:path>
                <a:path w="5749290" h="713740">
                  <a:moveTo>
                    <a:pt x="4833606" y="98919"/>
                  </a:moveTo>
                  <a:lnTo>
                    <a:pt x="4629508" y="55456"/>
                  </a:lnTo>
                  <a:lnTo>
                    <a:pt x="4644776" y="45722"/>
                  </a:lnTo>
                  <a:lnTo>
                    <a:pt x="4862453" y="92077"/>
                  </a:lnTo>
                  <a:lnTo>
                    <a:pt x="4833606" y="98919"/>
                  </a:lnTo>
                  <a:close/>
                </a:path>
                <a:path w="5749290" h="713740">
                  <a:moveTo>
                    <a:pt x="4496532" y="40123"/>
                  </a:moveTo>
                  <a:lnTo>
                    <a:pt x="4439520" y="27982"/>
                  </a:lnTo>
                  <a:lnTo>
                    <a:pt x="4450852" y="17411"/>
                  </a:lnTo>
                  <a:lnTo>
                    <a:pt x="4484671" y="24613"/>
                  </a:lnTo>
                  <a:lnTo>
                    <a:pt x="4496532" y="40123"/>
                  </a:lnTo>
                  <a:close/>
                </a:path>
                <a:path w="5749290" h="713740">
                  <a:moveTo>
                    <a:pt x="4724021" y="88567"/>
                  </a:moveTo>
                  <a:lnTo>
                    <a:pt x="4511713" y="43356"/>
                  </a:lnTo>
                  <a:lnTo>
                    <a:pt x="4513599" y="30773"/>
                  </a:lnTo>
                  <a:lnTo>
                    <a:pt x="4732204" y="77325"/>
                  </a:lnTo>
                  <a:lnTo>
                    <a:pt x="4724021" y="88567"/>
                  </a:lnTo>
                  <a:close/>
                </a:path>
                <a:path w="5749290" h="713740">
                  <a:moveTo>
                    <a:pt x="4756154" y="95410"/>
                  </a:moveTo>
                  <a:lnTo>
                    <a:pt x="4743983" y="79833"/>
                  </a:lnTo>
                  <a:lnTo>
                    <a:pt x="4768048" y="84958"/>
                  </a:lnTo>
                  <a:lnTo>
                    <a:pt x="4767770" y="89160"/>
                  </a:lnTo>
                  <a:lnTo>
                    <a:pt x="4756154" y="95410"/>
                  </a:lnTo>
                  <a:close/>
                </a:path>
                <a:path w="5749290" h="713740">
                  <a:moveTo>
                    <a:pt x="4767770" y="89160"/>
                  </a:moveTo>
                  <a:lnTo>
                    <a:pt x="4768048" y="84958"/>
                  </a:lnTo>
                  <a:lnTo>
                    <a:pt x="4773445" y="86107"/>
                  </a:lnTo>
                  <a:lnTo>
                    <a:pt x="4767770" y="89160"/>
                  </a:lnTo>
                  <a:close/>
                </a:path>
                <a:path w="5749290" h="713740">
                  <a:moveTo>
                    <a:pt x="4787330" y="102049"/>
                  </a:moveTo>
                  <a:lnTo>
                    <a:pt x="4767202" y="97762"/>
                  </a:lnTo>
                  <a:lnTo>
                    <a:pt x="4767770" y="89160"/>
                  </a:lnTo>
                  <a:lnTo>
                    <a:pt x="4773445" y="86107"/>
                  </a:lnTo>
                  <a:lnTo>
                    <a:pt x="4810779" y="94057"/>
                  </a:lnTo>
                  <a:lnTo>
                    <a:pt x="4787330" y="102049"/>
                  </a:lnTo>
                  <a:close/>
                </a:path>
                <a:path w="5749290" h="713740">
                  <a:moveTo>
                    <a:pt x="4368167" y="25773"/>
                  </a:moveTo>
                  <a:lnTo>
                    <a:pt x="4360183" y="24072"/>
                  </a:lnTo>
                  <a:lnTo>
                    <a:pt x="4369576" y="13088"/>
                  </a:lnTo>
                  <a:lnTo>
                    <a:pt x="4368167" y="25773"/>
                  </a:lnTo>
                  <a:close/>
                </a:path>
                <a:path w="5749290" h="713740">
                  <a:moveTo>
                    <a:pt x="4403027" y="33196"/>
                  </a:moveTo>
                  <a:lnTo>
                    <a:pt x="4397517" y="32023"/>
                  </a:lnTo>
                  <a:lnTo>
                    <a:pt x="4401961" y="19984"/>
                  </a:lnTo>
                  <a:lnTo>
                    <a:pt x="4403027" y="33196"/>
                  </a:lnTo>
                  <a:close/>
                </a:path>
                <a:path w="5749290" h="713740">
                  <a:moveTo>
                    <a:pt x="4606333" y="102460"/>
                  </a:moveTo>
                  <a:lnTo>
                    <a:pt x="4607657" y="89757"/>
                  </a:lnTo>
                  <a:lnTo>
                    <a:pt x="4621882" y="92786"/>
                  </a:lnTo>
                  <a:lnTo>
                    <a:pt x="4624218" y="80299"/>
                  </a:lnTo>
                  <a:lnTo>
                    <a:pt x="4411911" y="35088"/>
                  </a:lnTo>
                  <a:lnTo>
                    <a:pt x="4430496" y="26061"/>
                  </a:lnTo>
                  <a:lnTo>
                    <a:pt x="4702570" y="83999"/>
                  </a:lnTo>
                  <a:lnTo>
                    <a:pt x="4606333" y="102460"/>
                  </a:lnTo>
                  <a:close/>
                </a:path>
                <a:path w="5749290" h="713740">
                  <a:moveTo>
                    <a:pt x="4380703" y="41427"/>
                  </a:moveTo>
                  <a:lnTo>
                    <a:pt x="4323634" y="29274"/>
                  </a:lnTo>
                  <a:lnTo>
                    <a:pt x="4340842" y="19954"/>
                  </a:lnTo>
                  <a:lnTo>
                    <a:pt x="4381914" y="28700"/>
                  </a:lnTo>
                  <a:lnTo>
                    <a:pt x="4380703" y="41427"/>
                  </a:lnTo>
                  <a:close/>
                </a:path>
                <a:path w="5749290" h="713740">
                  <a:moveTo>
                    <a:pt x="4600516" y="88236"/>
                  </a:moveTo>
                  <a:lnTo>
                    <a:pt x="4410784" y="47832"/>
                  </a:lnTo>
                  <a:lnTo>
                    <a:pt x="4416859" y="36141"/>
                  </a:lnTo>
                  <a:lnTo>
                    <a:pt x="4624218" y="80299"/>
                  </a:lnTo>
                  <a:lnTo>
                    <a:pt x="4600516" y="88236"/>
                  </a:lnTo>
                  <a:close/>
                </a:path>
                <a:path w="5749290" h="713740">
                  <a:moveTo>
                    <a:pt x="4201988" y="16354"/>
                  </a:moveTo>
                  <a:lnTo>
                    <a:pt x="4192515" y="14337"/>
                  </a:lnTo>
                  <a:lnTo>
                    <a:pt x="4186164" y="0"/>
                  </a:lnTo>
                  <a:lnTo>
                    <a:pt x="4193361" y="1532"/>
                  </a:lnTo>
                  <a:lnTo>
                    <a:pt x="4201988" y="16354"/>
                  </a:lnTo>
                  <a:close/>
                </a:path>
                <a:path w="5749290" h="713740">
                  <a:moveTo>
                    <a:pt x="4243736" y="25244"/>
                  </a:moveTo>
                  <a:lnTo>
                    <a:pt x="4231957" y="22736"/>
                  </a:lnTo>
                  <a:lnTo>
                    <a:pt x="4250935" y="13793"/>
                  </a:lnTo>
                  <a:lnTo>
                    <a:pt x="4243736" y="25244"/>
                  </a:lnTo>
                  <a:close/>
                </a:path>
                <a:path w="5749290" h="713740">
                  <a:moveTo>
                    <a:pt x="4289672" y="35026"/>
                  </a:moveTo>
                  <a:lnTo>
                    <a:pt x="4286074" y="34260"/>
                  </a:lnTo>
                  <a:lnTo>
                    <a:pt x="4288719" y="21839"/>
                  </a:lnTo>
                  <a:lnTo>
                    <a:pt x="4289672" y="35026"/>
                  </a:lnTo>
                  <a:close/>
                </a:path>
                <a:path w="5749290" h="713740">
                  <a:moveTo>
                    <a:pt x="4527843" y="85745"/>
                  </a:moveTo>
                  <a:lnTo>
                    <a:pt x="4290881" y="35284"/>
                  </a:lnTo>
                  <a:lnTo>
                    <a:pt x="4312108" y="26819"/>
                  </a:lnTo>
                  <a:lnTo>
                    <a:pt x="4529954" y="73210"/>
                  </a:lnTo>
                  <a:lnTo>
                    <a:pt x="4527843" y="85745"/>
                  </a:lnTo>
                  <a:close/>
                </a:path>
                <a:path w="5749290" h="713740">
                  <a:moveTo>
                    <a:pt x="4539954" y="85388"/>
                  </a:moveTo>
                  <a:lnTo>
                    <a:pt x="4540608" y="75479"/>
                  </a:lnTo>
                  <a:lnTo>
                    <a:pt x="4559078" y="79412"/>
                  </a:lnTo>
                  <a:lnTo>
                    <a:pt x="4539954" y="85388"/>
                  </a:lnTo>
                  <a:close/>
                </a:path>
                <a:path w="5749290" h="713740">
                  <a:moveTo>
                    <a:pt x="4539762" y="88283"/>
                  </a:moveTo>
                  <a:lnTo>
                    <a:pt x="4534365" y="87134"/>
                  </a:lnTo>
                  <a:lnTo>
                    <a:pt x="4539954" y="85388"/>
                  </a:lnTo>
                  <a:lnTo>
                    <a:pt x="4539762" y="88283"/>
                  </a:lnTo>
                  <a:close/>
                </a:path>
                <a:path w="5749290" h="713740">
                  <a:moveTo>
                    <a:pt x="4147501" y="30721"/>
                  </a:moveTo>
                  <a:lnTo>
                    <a:pt x="4113091" y="23393"/>
                  </a:lnTo>
                  <a:lnTo>
                    <a:pt x="4120825" y="12055"/>
                  </a:lnTo>
                  <a:lnTo>
                    <a:pt x="4128896" y="789"/>
                  </a:lnTo>
                  <a:lnTo>
                    <a:pt x="4140338" y="3226"/>
                  </a:lnTo>
                  <a:lnTo>
                    <a:pt x="4139492" y="16030"/>
                  </a:lnTo>
                  <a:lnTo>
                    <a:pt x="4149612" y="18185"/>
                  </a:lnTo>
                  <a:lnTo>
                    <a:pt x="4147501" y="30721"/>
                  </a:lnTo>
                  <a:close/>
                </a:path>
                <a:path w="5749290" h="713740">
                  <a:moveTo>
                    <a:pt x="4148066" y="17856"/>
                  </a:moveTo>
                  <a:lnTo>
                    <a:pt x="4146688" y="17563"/>
                  </a:lnTo>
                  <a:lnTo>
                    <a:pt x="4160129" y="7440"/>
                  </a:lnTo>
                  <a:lnTo>
                    <a:pt x="4148066" y="17856"/>
                  </a:lnTo>
                  <a:close/>
                </a:path>
                <a:path w="5749290" h="713740">
                  <a:moveTo>
                    <a:pt x="4267235" y="43233"/>
                  </a:moveTo>
                  <a:lnTo>
                    <a:pt x="4174801" y="23549"/>
                  </a:lnTo>
                  <a:lnTo>
                    <a:pt x="4176012" y="10823"/>
                  </a:lnTo>
                  <a:lnTo>
                    <a:pt x="4263724" y="29501"/>
                  </a:lnTo>
                  <a:lnTo>
                    <a:pt x="4267235" y="43233"/>
                  </a:lnTo>
                  <a:close/>
                </a:path>
                <a:path w="5749290" h="713740">
                  <a:moveTo>
                    <a:pt x="4429839" y="77860"/>
                  </a:moveTo>
                  <a:lnTo>
                    <a:pt x="4267235" y="43233"/>
                  </a:lnTo>
                  <a:lnTo>
                    <a:pt x="4281378" y="33260"/>
                  </a:lnTo>
                  <a:lnTo>
                    <a:pt x="4440215" y="67085"/>
                  </a:lnTo>
                  <a:lnTo>
                    <a:pt x="4429839" y="77860"/>
                  </a:lnTo>
                  <a:close/>
                </a:path>
                <a:path w="5749290" h="713740">
                  <a:moveTo>
                    <a:pt x="4448110" y="94735"/>
                  </a:moveTo>
                  <a:lnTo>
                    <a:pt x="4444511" y="93969"/>
                  </a:lnTo>
                  <a:lnTo>
                    <a:pt x="4452554" y="82697"/>
                  </a:lnTo>
                  <a:lnTo>
                    <a:pt x="4449802" y="69126"/>
                  </a:lnTo>
                  <a:lnTo>
                    <a:pt x="4493123" y="78352"/>
                  </a:lnTo>
                  <a:lnTo>
                    <a:pt x="4475269" y="87534"/>
                  </a:lnTo>
                  <a:lnTo>
                    <a:pt x="4460398" y="84367"/>
                  </a:lnTo>
                  <a:lnTo>
                    <a:pt x="4448110" y="94735"/>
                  </a:lnTo>
                  <a:close/>
                </a:path>
                <a:path w="5749290" h="713740">
                  <a:moveTo>
                    <a:pt x="4501133" y="93042"/>
                  </a:moveTo>
                  <a:lnTo>
                    <a:pt x="4501978" y="80237"/>
                  </a:lnTo>
                  <a:lnTo>
                    <a:pt x="4509175" y="81770"/>
                  </a:lnTo>
                  <a:lnTo>
                    <a:pt x="4501133" y="93042"/>
                  </a:lnTo>
                  <a:close/>
                </a:path>
                <a:path w="5749290" h="713740">
                  <a:moveTo>
                    <a:pt x="4099063" y="20406"/>
                  </a:moveTo>
                  <a:lnTo>
                    <a:pt x="4091866" y="18873"/>
                  </a:lnTo>
                  <a:lnTo>
                    <a:pt x="4093612" y="6260"/>
                  </a:lnTo>
                  <a:lnTo>
                    <a:pt x="4103507" y="8367"/>
                  </a:lnTo>
                  <a:lnTo>
                    <a:pt x="4099063" y="20406"/>
                  </a:lnTo>
                  <a:close/>
                </a:path>
                <a:path w="5749290" h="713740">
                  <a:moveTo>
                    <a:pt x="4372486" y="78631"/>
                  </a:moveTo>
                  <a:lnTo>
                    <a:pt x="4167433" y="34965"/>
                  </a:lnTo>
                  <a:lnTo>
                    <a:pt x="4175223" y="23639"/>
                  </a:lnTo>
                  <a:lnTo>
                    <a:pt x="4375188" y="66222"/>
                  </a:lnTo>
                  <a:lnTo>
                    <a:pt x="4372486" y="78631"/>
                  </a:lnTo>
                  <a:close/>
                </a:path>
                <a:path w="5749290" h="713740">
                  <a:moveTo>
                    <a:pt x="4382492" y="93747"/>
                  </a:moveTo>
                  <a:lnTo>
                    <a:pt x="4080225" y="29379"/>
                  </a:lnTo>
                  <a:lnTo>
                    <a:pt x="4088717" y="18203"/>
                  </a:lnTo>
                  <a:lnTo>
                    <a:pt x="4365346" y="77111"/>
                  </a:lnTo>
                  <a:lnTo>
                    <a:pt x="4382492" y="93747"/>
                  </a:lnTo>
                  <a:close/>
                </a:path>
                <a:path w="5749290" h="713740">
                  <a:moveTo>
                    <a:pt x="4398685" y="97195"/>
                  </a:moveTo>
                  <a:lnTo>
                    <a:pt x="4386091" y="94513"/>
                  </a:lnTo>
                  <a:lnTo>
                    <a:pt x="4394133" y="83241"/>
                  </a:lnTo>
                  <a:lnTo>
                    <a:pt x="4404929" y="85540"/>
                  </a:lnTo>
                  <a:lnTo>
                    <a:pt x="4398685" y="97195"/>
                  </a:lnTo>
                  <a:close/>
                </a:path>
                <a:path w="5749290" h="713740">
                  <a:moveTo>
                    <a:pt x="3977471" y="20482"/>
                  </a:moveTo>
                  <a:lnTo>
                    <a:pt x="3959563" y="16669"/>
                  </a:lnTo>
                  <a:lnTo>
                    <a:pt x="3975871" y="7157"/>
                  </a:lnTo>
                  <a:lnTo>
                    <a:pt x="3977471" y="20482"/>
                  </a:lnTo>
                  <a:close/>
                </a:path>
                <a:path w="5749290" h="713740">
                  <a:moveTo>
                    <a:pt x="4313276" y="91992"/>
                  </a:moveTo>
                  <a:lnTo>
                    <a:pt x="4055905" y="37185"/>
                  </a:lnTo>
                  <a:lnTo>
                    <a:pt x="4062233" y="25547"/>
                  </a:lnTo>
                  <a:lnTo>
                    <a:pt x="4327785" y="82097"/>
                  </a:lnTo>
                  <a:lnTo>
                    <a:pt x="4313276" y="91992"/>
                  </a:lnTo>
                  <a:close/>
                </a:path>
                <a:path w="5749290" h="713740">
                  <a:moveTo>
                    <a:pt x="3928531" y="19214"/>
                  </a:moveTo>
                  <a:lnTo>
                    <a:pt x="3929623" y="10293"/>
                  </a:lnTo>
                  <a:lnTo>
                    <a:pt x="3957033" y="16130"/>
                  </a:lnTo>
                  <a:lnTo>
                    <a:pt x="3928531" y="19214"/>
                  </a:lnTo>
                  <a:close/>
                </a:path>
                <a:path w="5749290" h="713740">
                  <a:moveTo>
                    <a:pt x="3936674" y="37764"/>
                  </a:moveTo>
                  <a:lnTo>
                    <a:pt x="3928353" y="35992"/>
                  </a:lnTo>
                  <a:lnTo>
                    <a:pt x="3957033" y="16130"/>
                  </a:lnTo>
                  <a:lnTo>
                    <a:pt x="4257978" y="80216"/>
                  </a:lnTo>
                  <a:lnTo>
                    <a:pt x="4233040" y="87890"/>
                  </a:lnTo>
                  <a:lnTo>
                    <a:pt x="3947641" y="27114"/>
                  </a:lnTo>
                  <a:lnTo>
                    <a:pt x="3936674" y="37764"/>
                  </a:lnTo>
                  <a:close/>
                </a:path>
                <a:path w="5749290" h="713740">
                  <a:moveTo>
                    <a:pt x="4299835" y="102115"/>
                  </a:moveTo>
                  <a:lnTo>
                    <a:pt x="4296127" y="88340"/>
                  </a:lnTo>
                  <a:lnTo>
                    <a:pt x="4322272" y="93908"/>
                  </a:lnTo>
                  <a:lnTo>
                    <a:pt x="4299835" y="102115"/>
                  </a:lnTo>
                  <a:close/>
                </a:path>
                <a:path w="5749290" h="713740">
                  <a:moveTo>
                    <a:pt x="3928074" y="22948"/>
                  </a:moveTo>
                  <a:lnTo>
                    <a:pt x="3916604" y="20505"/>
                  </a:lnTo>
                  <a:lnTo>
                    <a:pt x="3928531" y="19214"/>
                  </a:lnTo>
                  <a:lnTo>
                    <a:pt x="3928074" y="22948"/>
                  </a:lnTo>
                  <a:close/>
                </a:path>
                <a:path w="5749290" h="713740">
                  <a:moveTo>
                    <a:pt x="3904117" y="43816"/>
                  </a:moveTo>
                  <a:lnTo>
                    <a:pt x="3815956" y="25042"/>
                  </a:lnTo>
                  <a:lnTo>
                    <a:pt x="3843706" y="17966"/>
                  </a:lnTo>
                  <a:lnTo>
                    <a:pt x="3864256" y="22342"/>
                  </a:lnTo>
                  <a:lnTo>
                    <a:pt x="3885765" y="13938"/>
                  </a:lnTo>
                  <a:lnTo>
                    <a:pt x="3905809" y="18206"/>
                  </a:lnTo>
                  <a:lnTo>
                    <a:pt x="3904117" y="43816"/>
                  </a:lnTo>
                  <a:close/>
                </a:path>
                <a:path w="5749290" h="713740">
                  <a:moveTo>
                    <a:pt x="3949943" y="40590"/>
                  </a:moveTo>
                  <a:lnTo>
                    <a:pt x="3952588" y="28168"/>
                  </a:lnTo>
                  <a:lnTo>
                    <a:pt x="3955117" y="35920"/>
                  </a:lnTo>
                  <a:lnTo>
                    <a:pt x="3949943" y="40590"/>
                  </a:lnTo>
                  <a:close/>
                </a:path>
                <a:path w="5749290" h="713740">
                  <a:moveTo>
                    <a:pt x="4209113" y="95780"/>
                  </a:moveTo>
                  <a:lnTo>
                    <a:pt x="3957140" y="42122"/>
                  </a:lnTo>
                  <a:lnTo>
                    <a:pt x="3955117" y="35920"/>
                  </a:lnTo>
                  <a:lnTo>
                    <a:pt x="3961584" y="30084"/>
                  </a:lnTo>
                  <a:lnTo>
                    <a:pt x="4233040" y="87890"/>
                  </a:lnTo>
                  <a:lnTo>
                    <a:pt x="4209113" y="95780"/>
                  </a:lnTo>
                  <a:close/>
                </a:path>
                <a:path w="5749290" h="713740">
                  <a:moveTo>
                    <a:pt x="3989290" y="100908"/>
                  </a:moveTo>
                  <a:lnTo>
                    <a:pt x="3686574" y="36444"/>
                  </a:lnTo>
                  <a:lnTo>
                    <a:pt x="3715254" y="16582"/>
                  </a:lnTo>
                  <a:lnTo>
                    <a:pt x="3801110" y="34865"/>
                  </a:lnTo>
                  <a:lnTo>
                    <a:pt x="3814157" y="24658"/>
                  </a:lnTo>
                  <a:lnTo>
                    <a:pt x="3917808" y="46731"/>
                  </a:lnTo>
                  <a:lnTo>
                    <a:pt x="3932626" y="36902"/>
                  </a:lnTo>
                  <a:lnTo>
                    <a:pt x="4075578" y="67344"/>
                  </a:lnTo>
                  <a:lnTo>
                    <a:pt x="4061322" y="77293"/>
                  </a:lnTo>
                  <a:lnTo>
                    <a:pt x="4049428" y="87744"/>
                  </a:lnTo>
                  <a:lnTo>
                    <a:pt x="4048161" y="100459"/>
                  </a:lnTo>
                  <a:lnTo>
                    <a:pt x="4020554" y="94580"/>
                  </a:lnTo>
                  <a:lnTo>
                    <a:pt x="3989290" y="100908"/>
                  </a:lnTo>
                  <a:close/>
                </a:path>
                <a:path w="5749290" h="713740">
                  <a:moveTo>
                    <a:pt x="4138379" y="93702"/>
                  </a:moveTo>
                  <a:lnTo>
                    <a:pt x="4081282" y="81543"/>
                  </a:lnTo>
                  <a:lnTo>
                    <a:pt x="4081285" y="68559"/>
                  </a:lnTo>
                  <a:lnTo>
                    <a:pt x="4153253" y="83885"/>
                  </a:lnTo>
                  <a:lnTo>
                    <a:pt x="4138379" y="93702"/>
                  </a:lnTo>
                  <a:close/>
                </a:path>
                <a:path w="5749290" h="713740">
                  <a:moveTo>
                    <a:pt x="4153448" y="96911"/>
                  </a:moveTo>
                  <a:lnTo>
                    <a:pt x="4150608" y="96306"/>
                  </a:lnTo>
                  <a:lnTo>
                    <a:pt x="4153253" y="83885"/>
                  </a:lnTo>
                  <a:lnTo>
                    <a:pt x="4165173" y="86423"/>
                  </a:lnTo>
                  <a:lnTo>
                    <a:pt x="4153448" y="96911"/>
                  </a:lnTo>
                  <a:close/>
                </a:path>
                <a:path w="5749290" h="713740">
                  <a:moveTo>
                    <a:pt x="3766531" y="27501"/>
                  </a:moveTo>
                  <a:lnTo>
                    <a:pt x="3754808" y="25005"/>
                  </a:lnTo>
                  <a:lnTo>
                    <a:pt x="3767152" y="14649"/>
                  </a:lnTo>
                  <a:lnTo>
                    <a:pt x="3769176" y="15080"/>
                  </a:lnTo>
                  <a:lnTo>
                    <a:pt x="3766531" y="27501"/>
                  </a:lnTo>
                  <a:close/>
                </a:path>
                <a:path w="5749290" h="713740">
                  <a:moveTo>
                    <a:pt x="3791720" y="32865"/>
                  </a:moveTo>
                  <a:lnTo>
                    <a:pt x="3766531" y="27501"/>
                  </a:lnTo>
                  <a:lnTo>
                    <a:pt x="3769176" y="15080"/>
                  </a:lnTo>
                  <a:lnTo>
                    <a:pt x="3794365" y="20444"/>
                  </a:lnTo>
                  <a:lnTo>
                    <a:pt x="3791720" y="32865"/>
                  </a:lnTo>
                  <a:close/>
                </a:path>
                <a:path w="5749290" h="713740">
                  <a:moveTo>
                    <a:pt x="4108380" y="100298"/>
                  </a:moveTo>
                  <a:lnTo>
                    <a:pt x="4099384" y="98383"/>
                  </a:lnTo>
                  <a:lnTo>
                    <a:pt x="4103435" y="86261"/>
                  </a:lnTo>
                  <a:lnTo>
                    <a:pt x="4109226" y="87494"/>
                  </a:lnTo>
                  <a:lnTo>
                    <a:pt x="4108380" y="100298"/>
                  </a:lnTo>
                  <a:close/>
                </a:path>
                <a:path w="5749290" h="713740">
                  <a:moveTo>
                    <a:pt x="4123421" y="103501"/>
                  </a:moveTo>
                  <a:lnTo>
                    <a:pt x="4110179" y="100681"/>
                  </a:lnTo>
                  <a:lnTo>
                    <a:pt x="4118222" y="89409"/>
                  </a:lnTo>
                  <a:lnTo>
                    <a:pt x="4132391" y="92427"/>
                  </a:lnTo>
                  <a:lnTo>
                    <a:pt x="4123421" y="103501"/>
                  </a:lnTo>
                  <a:close/>
                </a:path>
                <a:path w="5749290" h="713740">
                  <a:moveTo>
                    <a:pt x="4057157" y="102375"/>
                  </a:moveTo>
                  <a:lnTo>
                    <a:pt x="4048161" y="100459"/>
                  </a:lnTo>
                  <a:lnTo>
                    <a:pt x="4058002" y="89570"/>
                  </a:lnTo>
                  <a:lnTo>
                    <a:pt x="4057157" y="102375"/>
                  </a:lnTo>
                  <a:close/>
                </a:path>
                <a:path w="5749290" h="713740">
                  <a:moveTo>
                    <a:pt x="3670831" y="33091"/>
                  </a:moveTo>
                  <a:lnTo>
                    <a:pt x="3646541" y="27919"/>
                  </a:lnTo>
                  <a:lnTo>
                    <a:pt x="3658070" y="17389"/>
                  </a:lnTo>
                  <a:lnTo>
                    <a:pt x="3674656" y="20921"/>
                  </a:lnTo>
                  <a:lnTo>
                    <a:pt x="3670831" y="33091"/>
                  </a:lnTo>
                  <a:close/>
                </a:path>
                <a:path w="5749290" h="713740">
                  <a:moveTo>
                    <a:pt x="4034721" y="110582"/>
                  </a:moveTo>
                  <a:lnTo>
                    <a:pt x="4029323" y="109433"/>
                  </a:lnTo>
                  <a:lnTo>
                    <a:pt x="4037366" y="98161"/>
                  </a:lnTo>
                  <a:lnTo>
                    <a:pt x="4040964" y="98927"/>
                  </a:lnTo>
                  <a:lnTo>
                    <a:pt x="4034721" y="110582"/>
                  </a:lnTo>
                  <a:close/>
                </a:path>
                <a:path w="5749290" h="713740">
                  <a:moveTo>
                    <a:pt x="3907001" y="96369"/>
                  </a:moveTo>
                  <a:lnTo>
                    <a:pt x="3621856" y="35647"/>
                  </a:lnTo>
                  <a:lnTo>
                    <a:pt x="3624501" y="23225"/>
                  </a:lnTo>
                  <a:lnTo>
                    <a:pt x="3937562" y="89892"/>
                  </a:lnTo>
                  <a:lnTo>
                    <a:pt x="3907001" y="96369"/>
                  </a:lnTo>
                  <a:close/>
                </a:path>
                <a:path w="5749290" h="713740">
                  <a:moveTo>
                    <a:pt x="3938281" y="98781"/>
                  </a:moveTo>
                  <a:lnTo>
                    <a:pt x="3941498" y="90730"/>
                  </a:lnTo>
                  <a:lnTo>
                    <a:pt x="3959996" y="94669"/>
                  </a:lnTo>
                  <a:lnTo>
                    <a:pt x="3938281" y="98781"/>
                  </a:lnTo>
                  <a:close/>
                </a:path>
                <a:path w="5749290" h="713740">
                  <a:moveTo>
                    <a:pt x="3936717" y="102697"/>
                  </a:moveTo>
                  <a:lnTo>
                    <a:pt x="3927721" y="100781"/>
                  </a:lnTo>
                  <a:lnTo>
                    <a:pt x="3938281" y="98781"/>
                  </a:lnTo>
                  <a:lnTo>
                    <a:pt x="3936717" y="102697"/>
                  </a:lnTo>
                  <a:close/>
                </a:path>
                <a:path w="5749290" h="713740">
                  <a:moveTo>
                    <a:pt x="3731821" y="111003"/>
                  </a:moveTo>
                  <a:lnTo>
                    <a:pt x="3717796" y="95032"/>
                  </a:lnTo>
                  <a:lnTo>
                    <a:pt x="3439650" y="35800"/>
                  </a:lnTo>
                  <a:lnTo>
                    <a:pt x="3458460" y="26821"/>
                  </a:lnTo>
                  <a:lnTo>
                    <a:pt x="3515107" y="38884"/>
                  </a:lnTo>
                  <a:lnTo>
                    <a:pt x="3546118" y="32503"/>
                  </a:lnTo>
                  <a:lnTo>
                    <a:pt x="3599307" y="43830"/>
                  </a:lnTo>
                  <a:lnTo>
                    <a:pt x="3604313" y="31911"/>
                  </a:lnTo>
                  <a:lnTo>
                    <a:pt x="3875543" y="89670"/>
                  </a:lnTo>
                  <a:lnTo>
                    <a:pt x="3768932" y="105921"/>
                  </a:lnTo>
                  <a:lnTo>
                    <a:pt x="3731821" y="111003"/>
                  </a:lnTo>
                  <a:close/>
                </a:path>
                <a:path w="5749290" h="713740">
                  <a:moveTo>
                    <a:pt x="3871431" y="94479"/>
                  </a:moveTo>
                  <a:lnTo>
                    <a:pt x="3875543" y="89670"/>
                  </a:lnTo>
                  <a:lnTo>
                    <a:pt x="3882965" y="91250"/>
                  </a:lnTo>
                  <a:lnTo>
                    <a:pt x="3871431" y="94479"/>
                  </a:lnTo>
                  <a:close/>
                </a:path>
                <a:path w="5749290" h="713740">
                  <a:moveTo>
                    <a:pt x="3866151" y="100655"/>
                  </a:moveTo>
                  <a:lnTo>
                    <a:pt x="3856621" y="98625"/>
                  </a:lnTo>
                  <a:lnTo>
                    <a:pt x="3871431" y="94479"/>
                  </a:lnTo>
                  <a:lnTo>
                    <a:pt x="3866151" y="100655"/>
                  </a:lnTo>
                  <a:close/>
                </a:path>
                <a:path w="5749290" h="713740">
                  <a:moveTo>
                    <a:pt x="3509765" y="37747"/>
                  </a:moveTo>
                  <a:lnTo>
                    <a:pt x="3506813" y="37118"/>
                  </a:lnTo>
                  <a:lnTo>
                    <a:pt x="3504061" y="23547"/>
                  </a:lnTo>
                  <a:lnTo>
                    <a:pt x="3512832" y="25415"/>
                  </a:lnTo>
                  <a:lnTo>
                    <a:pt x="3509765" y="37747"/>
                  </a:lnTo>
                  <a:close/>
                </a:path>
                <a:path w="5749290" h="713740">
                  <a:moveTo>
                    <a:pt x="3839329" y="102541"/>
                  </a:moveTo>
                  <a:lnTo>
                    <a:pt x="3849958" y="97206"/>
                  </a:lnTo>
                  <a:lnTo>
                    <a:pt x="3856621" y="98625"/>
                  </a:lnTo>
                  <a:lnTo>
                    <a:pt x="3839329" y="102541"/>
                  </a:lnTo>
                  <a:close/>
                </a:path>
                <a:path w="5749290" h="713740">
                  <a:moveTo>
                    <a:pt x="3831795" y="106323"/>
                  </a:moveTo>
                  <a:lnTo>
                    <a:pt x="3827072" y="105317"/>
                  </a:lnTo>
                  <a:lnTo>
                    <a:pt x="3839329" y="102541"/>
                  </a:lnTo>
                  <a:lnTo>
                    <a:pt x="3831795" y="106323"/>
                  </a:lnTo>
                  <a:close/>
                </a:path>
                <a:path w="5749290" h="713740">
                  <a:moveTo>
                    <a:pt x="3386374" y="37440"/>
                  </a:moveTo>
                  <a:lnTo>
                    <a:pt x="3362984" y="32459"/>
                  </a:lnTo>
                  <a:lnTo>
                    <a:pt x="3379517" y="22995"/>
                  </a:lnTo>
                  <a:lnTo>
                    <a:pt x="3386374" y="37440"/>
                  </a:lnTo>
                  <a:close/>
                </a:path>
                <a:path w="5749290" h="713740">
                  <a:moveTo>
                    <a:pt x="3696961" y="103580"/>
                  </a:moveTo>
                  <a:lnTo>
                    <a:pt x="3405040" y="41415"/>
                  </a:lnTo>
                  <a:lnTo>
                    <a:pt x="3414011" y="30341"/>
                  </a:lnTo>
                  <a:lnTo>
                    <a:pt x="3717796" y="95032"/>
                  </a:lnTo>
                  <a:lnTo>
                    <a:pt x="3696961" y="103580"/>
                  </a:lnTo>
                  <a:close/>
                </a:path>
                <a:path w="5749290" h="713740">
                  <a:moveTo>
                    <a:pt x="3380130" y="49095"/>
                  </a:moveTo>
                  <a:lnTo>
                    <a:pt x="3288005" y="29477"/>
                  </a:lnTo>
                  <a:lnTo>
                    <a:pt x="3306084" y="20342"/>
                  </a:lnTo>
                  <a:lnTo>
                    <a:pt x="3377265" y="35500"/>
                  </a:lnTo>
                  <a:lnTo>
                    <a:pt x="3380130" y="49095"/>
                  </a:lnTo>
                  <a:close/>
                </a:path>
                <a:path w="5749290" h="713740">
                  <a:moveTo>
                    <a:pt x="3650629" y="106698"/>
                  </a:moveTo>
                  <a:lnTo>
                    <a:pt x="3380130" y="49095"/>
                  </a:lnTo>
                  <a:lnTo>
                    <a:pt x="3398378" y="39996"/>
                  </a:lnTo>
                  <a:lnTo>
                    <a:pt x="3652656" y="94145"/>
                  </a:lnTo>
                  <a:lnTo>
                    <a:pt x="3650629" y="106698"/>
                  </a:lnTo>
                  <a:close/>
                </a:path>
                <a:path w="5749290" h="713740">
                  <a:moveTo>
                    <a:pt x="3515177" y="103823"/>
                  </a:moveTo>
                  <a:lnTo>
                    <a:pt x="3234276" y="44005"/>
                  </a:lnTo>
                  <a:lnTo>
                    <a:pt x="3254267" y="35277"/>
                  </a:lnTo>
                  <a:lnTo>
                    <a:pt x="3270378" y="25723"/>
                  </a:lnTo>
                  <a:lnTo>
                    <a:pt x="3560050" y="87409"/>
                  </a:lnTo>
                  <a:lnTo>
                    <a:pt x="3552485" y="98783"/>
                  </a:lnTo>
                  <a:lnTo>
                    <a:pt x="3527802" y="93527"/>
                  </a:lnTo>
                  <a:lnTo>
                    <a:pt x="3515177" y="103823"/>
                  </a:lnTo>
                  <a:close/>
                </a:path>
                <a:path w="5749290" h="713740">
                  <a:moveTo>
                    <a:pt x="3581245" y="104907"/>
                  </a:moveTo>
                  <a:lnTo>
                    <a:pt x="3565108" y="101471"/>
                  </a:lnTo>
                  <a:lnTo>
                    <a:pt x="3560050" y="87409"/>
                  </a:lnTo>
                  <a:lnTo>
                    <a:pt x="3602051" y="96353"/>
                  </a:lnTo>
                  <a:lnTo>
                    <a:pt x="3581245" y="104907"/>
                  </a:lnTo>
                  <a:close/>
                </a:path>
                <a:path w="5749290" h="713740">
                  <a:moveTo>
                    <a:pt x="3622177" y="113624"/>
                  </a:moveTo>
                  <a:lnTo>
                    <a:pt x="3624428" y="101119"/>
                  </a:lnTo>
                  <a:lnTo>
                    <a:pt x="3636348" y="103657"/>
                  </a:lnTo>
                  <a:lnTo>
                    <a:pt x="3622177" y="113624"/>
                  </a:lnTo>
                  <a:close/>
                </a:path>
                <a:path w="5749290" h="713740">
                  <a:moveTo>
                    <a:pt x="3138297" y="36551"/>
                  </a:moveTo>
                  <a:lnTo>
                    <a:pt x="3120389" y="32737"/>
                  </a:lnTo>
                  <a:lnTo>
                    <a:pt x="3140942" y="24129"/>
                  </a:lnTo>
                  <a:lnTo>
                    <a:pt x="3138297" y="36551"/>
                  </a:lnTo>
                  <a:close/>
                </a:path>
                <a:path w="5749290" h="713740">
                  <a:moveTo>
                    <a:pt x="3159241" y="41011"/>
                  </a:moveTo>
                  <a:lnTo>
                    <a:pt x="3138297" y="36551"/>
                  </a:lnTo>
                  <a:lnTo>
                    <a:pt x="3149348" y="25919"/>
                  </a:lnTo>
                  <a:lnTo>
                    <a:pt x="3157135" y="27578"/>
                  </a:lnTo>
                  <a:lnTo>
                    <a:pt x="3159241" y="41011"/>
                  </a:lnTo>
                  <a:close/>
                </a:path>
                <a:path w="5749290" h="713740">
                  <a:moveTo>
                    <a:pt x="3194073" y="48428"/>
                  </a:moveTo>
                  <a:lnTo>
                    <a:pt x="3192358" y="48063"/>
                  </a:lnTo>
                  <a:lnTo>
                    <a:pt x="3196493" y="35959"/>
                  </a:lnTo>
                  <a:lnTo>
                    <a:pt x="3200569" y="36827"/>
                  </a:lnTo>
                  <a:lnTo>
                    <a:pt x="3194073" y="48428"/>
                  </a:lnTo>
                  <a:close/>
                </a:path>
                <a:path w="5749290" h="713740">
                  <a:moveTo>
                    <a:pt x="3468002" y="106762"/>
                  </a:moveTo>
                  <a:lnTo>
                    <a:pt x="3194073" y="48428"/>
                  </a:lnTo>
                  <a:lnTo>
                    <a:pt x="3215244" y="39952"/>
                  </a:lnTo>
                  <a:lnTo>
                    <a:pt x="3485940" y="97597"/>
                  </a:lnTo>
                  <a:lnTo>
                    <a:pt x="3468002" y="106762"/>
                  </a:lnTo>
                  <a:close/>
                </a:path>
                <a:path w="5749290" h="713740">
                  <a:moveTo>
                    <a:pt x="3525127" y="118927"/>
                  </a:moveTo>
                  <a:lnTo>
                    <a:pt x="3508934" y="115478"/>
                  </a:lnTo>
                  <a:lnTo>
                    <a:pt x="3511579" y="103057"/>
                  </a:lnTo>
                  <a:lnTo>
                    <a:pt x="3522375" y="105356"/>
                  </a:lnTo>
                  <a:lnTo>
                    <a:pt x="3525127" y="118927"/>
                  </a:lnTo>
                  <a:close/>
                </a:path>
                <a:path w="5749290" h="713740">
                  <a:moveTo>
                    <a:pt x="3441067" y="114011"/>
                  </a:moveTo>
                  <a:lnTo>
                    <a:pt x="3093399" y="39974"/>
                  </a:lnTo>
                  <a:lnTo>
                    <a:pt x="3108385" y="30181"/>
                  </a:lnTo>
                  <a:lnTo>
                    <a:pt x="3452427" y="103445"/>
                  </a:lnTo>
                  <a:lnTo>
                    <a:pt x="3441067" y="114011"/>
                  </a:lnTo>
                  <a:close/>
                </a:path>
                <a:path w="5749290" h="713740">
                  <a:moveTo>
                    <a:pt x="3009873" y="35172"/>
                  </a:moveTo>
                  <a:lnTo>
                    <a:pt x="3009339" y="35059"/>
                  </a:lnTo>
                  <a:lnTo>
                    <a:pt x="3024101" y="25217"/>
                  </a:lnTo>
                  <a:lnTo>
                    <a:pt x="3009873" y="35172"/>
                  </a:lnTo>
                  <a:close/>
                </a:path>
                <a:path w="5749290" h="713740">
                  <a:moveTo>
                    <a:pt x="3369855" y="111831"/>
                  </a:moveTo>
                  <a:lnTo>
                    <a:pt x="3075432" y="49133"/>
                  </a:lnTo>
                  <a:lnTo>
                    <a:pt x="3074479" y="35945"/>
                  </a:lnTo>
                  <a:lnTo>
                    <a:pt x="3376745" y="100313"/>
                  </a:lnTo>
                  <a:lnTo>
                    <a:pt x="3369855" y="111831"/>
                  </a:lnTo>
                  <a:close/>
                </a:path>
                <a:path w="5749290" h="713740">
                  <a:moveTo>
                    <a:pt x="3384896" y="115034"/>
                  </a:moveTo>
                  <a:lnTo>
                    <a:pt x="3384336" y="101930"/>
                  </a:lnTo>
                  <a:lnTo>
                    <a:pt x="3397493" y="104732"/>
                  </a:lnTo>
                  <a:lnTo>
                    <a:pt x="3384896" y="115034"/>
                  </a:lnTo>
                  <a:close/>
                </a:path>
                <a:path w="5749290" h="713740">
                  <a:moveTo>
                    <a:pt x="2977428" y="41248"/>
                  </a:moveTo>
                  <a:lnTo>
                    <a:pt x="2973830" y="40482"/>
                  </a:lnTo>
                  <a:lnTo>
                    <a:pt x="2984010" y="29665"/>
                  </a:lnTo>
                  <a:lnTo>
                    <a:pt x="2985471" y="29976"/>
                  </a:lnTo>
                  <a:lnTo>
                    <a:pt x="2977428" y="41248"/>
                  </a:lnTo>
                  <a:close/>
                </a:path>
                <a:path w="5749290" h="713740">
                  <a:moveTo>
                    <a:pt x="2969386" y="52520"/>
                  </a:moveTo>
                  <a:lnTo>
                    <a:pt x="2962639" y="51083"/>
                  </a:lnTo>
                  <a:lnTo>
                    <a:pt x="2977766" y="41320"/>
                  </a:lnTo>
                  <a:lnTo>
                    <a:pt x="2990869" y="31126"/>
                  </a:lnTo>
                  <a:lnTo>
                    <a:pt x="3009339" y="35059"/>
                  </a:lnTo>
                  <a:lnTo>
                    <a:pt x="2993396" y="44648"/>
                  </a:lnTo>
                  <a:lnTo>
                    <a:pt x="2981111" y="42032"/>
                  </a:lnTo>
                  <a:lnTo>
                    <a:pt x="2969386" y="52520"/>
                  </a:lnTo>
                  <a:close/>
                </a:path>
                <a:path w="5749290" h="713740">
                  <a:moveTo>
                    <a:pt x="3144016" y="115677"/>
                  </a:moveTo>
                  <a:lnTo>
                    <a:pt x="3155657" y="105172"/>
                  </a:lnTo>
                  <a:lnTo>
                    <a:pt x="2928957" y="56896"/>
                  </a:lnTo>
                  <a:lnTo>
                    <a:pt x="2948133" y="47994"/>
                  </a:lnTo>
                  <a:lnTo>
                    <a:pt x="2985494" y="55950"/>
                  </a:lnTo>
                  <a:lnTo>
                    <a:pt x="3005091" y="47139"/>
                  </a:lnTo>
                  <a:lnTo>
                    <a:pt x="3023002" y="37968"/>
                  </a:lnTo>
                  <a:lnTo>
                    <a:pt x="3034050" y="40321"/>
                  </a:lnTo>
                  <a:lnTo>
                    <a:pt x="3040401" y="54658"/>
                  </a:lnTo>
                  <a:lnTo>
                    <a:pt x="3290856" y="107993"/>
                  </a:lnTo>
                  <a:lnTo>
                    <a:pt x="3144016" y="115677"/>
                  </a:lnTo>
                  <a:close/>
                </a:path>
                <a:path w="5749290" h="713740">
                  <a:moveTo>
                    <a:pt x="3290856" y="107993"/>
                  </a:moveTo>
                  <a:lnTo>
                    <a:pt x="3040401" y="54658"/>
                  </a:lnTo>
                  <a:lnTo>
                    <a:pt x="3052914" y="44338"/>
                  </a:lnTo>
                  <a:lnTo>
                    <a:pt x="3338116" y="105072"/>
                  </a:lnTo>
                  <a:lnTo>
                    <a:pt x="3290856" y="107993"/>
                  </a:lnTo>
                  <a:close/>
                </a:path>
                <a:path w="5749290" h="713740">
                  <a:moveTo>
                    <a:pt x="2928957" y="56896"/>
                  </a:moveTo>
                  <a:lnTo>
                    <a:pt x="2814005" y="32416"/>
                  </a:lnTo>
                  <a:lnTo>
                    <a:pt x="2847040" y="26466"/>
                  </a:lnTo>
                  <a:lnTo>
                    <a:pt x="2920667" y="42145"/>
                  </a:lnTo>
                  <a:lnTo>
                    <a:pt x="2928957" y="56896"/>
                  </a:lnTo>
                  <a:close/>
                </a:path>
                <a:path w="5749290" h="713740">
                  <a:moveTo>
                    <a:pt x="3122875" y="111175"/>
                  </a:moveTo>
                  <a:lnTo>
                    <a:pt x="2745857" y="30889"/>
                  </a:lnTo>
                  <a:lnTo>
                    <a:pt x="2782097" y="25622"/>
                  </a:lnTo>
                  <a:lnTo>
                    <a:pt x="3134348" y="100634"/>
                  </a:lnTo>
                  <a:lnTo>
                    <a:pt x="3122875" y="111175"/>
                  </a:lnTo>
                  <a:close/>
                </a:path>
                <a:path w="5749290" h="713740">
                  <a:moveTo>
                    <a:pt x="2633825" y="20017"/>
                  </a:moveTo>
                  <a:lnTo>
                    <a:pt x="2626207" y="18394"/>
                  </a:lnTo>
                  <a:lnTo>
                    <a:pt x="2627643" y="5715"/>
                  </a:lnTo>
                  <a:lnTo>
                    <a:pt x="2633825" y="20017"/>
                  </a:lnTo>
                  <a:close/>
                </a:path>
                <a:path w="5749290" h="713740">
                  <a:moveTo>
                    <a:pt x="2938354" y="110836"/>
                  </a:moveTo>
                  <a:lnTo>
                    <a:pt x="2686278" y="57156"/>
                  </a:lnTo>
                  <a:lnTo>
                    <a:pt x="2699719" y="47033"/>
                  </a:lnTo>
                  <a:lnTo>
                    <a:pt x="2703460" y="34845"/>
                  </a:lnTo>
                  <a:lnTo>
                    <a:pt x="2715774" y="37468"/>
                  </a:lnTo>
                  <a:lnTo>
                    <a:pt x="2710407" y="23340"/>
                  </a:lnTo>
                  <a:lnTo>
                    <a:pt x="3116072" y="109727"/>
                  </a:lnTo>
                  <a:lnTo>
                    <a:pt x="3098190" y="118903"/>
                  </a:lnTo>
                  <a:lnTo>
                    <a:pt x="3044289" y="120410"/>
                  </a:lnTo>
                  <a:lnTo>
                    <a:pt x="2992515" y="109385"/>
                  </a:lnTo>
                  <a:lnTo>
                    <a:pt x="2938354" y="110836"/>
                  </a:lnTo>
                  <a:close/>
                </a:path>
                <a:path w="5749290" h="713740">
                  <a:moveTo>
                    <a:pt x="2646642" y="35731"/>
                  </a:moveTo>
                  <a:lnTo>
                    <a:pt x="2624152" y="30941"/>
                  </a:lnTo>
                  <a:lnTo>
                    <a:pt x="2605206" y="13922"/>
                  </a:lnTo>
                  <a:lnTo>
                    <a:pt x="2653954" y="24303"/>
                  </a:lnTo>
                  <a:lnTo>
                    <a:pt x="2646642" y="35731"/>
                  </a:lnTo>
                  <a:close/>
                </a:path>
                <a:path w="5749290" h="713740">
                  <a:moveTo>
                    <a:pt x="2683076" y="43489"/>
                  </a:moveTo>
                  <a:lnTo>
                    <a:pt x="2672955" y="41334"/>
                  </a:lnTo>
                  <a:lnTo>
                    <a:pt x="2681532" y="30176"/>
                  </a:lnTo>
                  <a:lnTo>
                    <a:pt x="2686340" y="31200"/>
                  </a:lnTo>
                  <a:lnTo>
                    <a:pt x="2683076" y="43489"/>
                  </a:lnTo>
                  <a:close/>
                </a:path>
                <a:path w="5749290" h="713740">
                  <a:moveTo>
                    <a:pt x="2833920" y="114566"/>
                  </a:moveTo>
                  <a:lnTo>
                    <a:pt x="2479476" y="39087"/>
                  </a:lnTo>
                  <a:lnTo>
                    <a:pt x="2497274" y="29892"/>
                  </a:lnTo>
                  <a:lnTo>
                    <a:pt x="2522325" y="22242"/>
                  </a:lnTo>
                  <a:lnTo>
                    <a:pt x="2548388" y="14807"/>
                  </a:lnTo>
                  <a:lnTo>
                    <a:pt x="2566577" y="18681"/>
                  </a:lnTo>
                  <a:lnTo>
                    <a:pt x="2554936" y="29187"/>
                  </a:lnTo>
                  <a:lnTo>
                    <a:pt x="2938354" y="110836"/>
                  </a:lnTo>
                  <a:lnTo>
                    <a:pt x="2833920" y="114566"/>
                  </a:lnTo>
                  <a:close/>
                </a:path>
                <a:path w="5749290" h="713740">
                  <a:moveTo>
                    <a:pt x="2675483" y="54857"/>
                  </a:moveTo>
                  <a:lnTo>
                    <a:pt x="2554936" y="29187"/>
                  </a:lnTo>
                  <a:lnTo>
                    <a:pt x="2577091" y="20920"/>
                  </a:lnTo>
                  <a:lnTo>
                    <a:pt x="2645742" y="35539"/>
                  </a:lnTo>
                  <a:lnTo>
                    <a:pt x="2674194" y="52112"/>
                  </a:lnTo>
                  <a:lnTo>
                    <a:pt x="2675483" y="54857"/>
                  </a:lnTo>
                  <a:close/>
                </a:path>
                <a:path w="5749290" h="713740">
                  <a:moveTo>
                    <a:pt x="2675985" y="53155"/>
                  </a:moveTo>
                  <a:lnTo>
                    <a:pt x="2674194" y="52112"/>
                  </a:lnTo>
                  <a:lnTo>
                    <a:pt x="2668710" y="40430"/>
                  </a:lnTo>
                  <a:lnTo>
                    <a:pt x="2679084" y="42639"/>
                  </a:lnTo>
                  <a:lnTo>
                    <a:pt x="2675985" y="53155"/>
                  </a:lnTo>
                  <a:close/>
                </a:path>
                <a:path w="5749290" h="713740">
                  <a:moveTo>
                    <a:pt x="2680881" y="56007"/>
                  </a:moveTo>
                  <a:lnTo>
                    <a:pt x="2675483" y="54857"/>
                  </a:lnTo>
                  <a:lnTo>
                    <a:pt x="2675985" y="53155"/>
                  </a:lnTo>
                  <a:lnTo>
                    <a:pt x="2680881" y="56007"/>
                  </a:lnTo>
                  <a:close/>
                </a:path>
                <a:path w="5749290" h="713740">
                  <a:moveTo>
                    <a:pt x="2473644" y="27304"/>
                  </a:moveTo>
                  <a:lnTo>
                    <a:pt x="2473125" y="24750"/>
                  </a:lnTo>
                  <a:lnTo>
                    <a:pt x="2480322" y="26282"/>
                  </a:lnTo>
                  <a:lnTo>
                    <a:pt x="2473644" y="27304"/>
                  </a:lnTo>
                  <a:close/>
                </a:path>
                <a:path w="5749290" h="713740">
                  <a:moveTo>
                    <a:pt x="2747665" y="122167"/>
                  </a:moveTo>
                  <a:lnTo>
                    <a:pt x="2375229" y="42857"/>
                  </a:lnTo>
                  <a:lnTo>
                    <a:pt x="2409361" y="37141"/>
                  </a:lnTo>
                  <a:lnTo>
                    <a:pt x="2473644" y="27304"/>
                  </a:lnTo>
                  <a:lnTo>
                    <a:pt x="2475878" y="38321"/>
                  </a:lnTo>
                  <a:lnTo>
                    <a:pt x="2821326" y="111884"/>
                  </a:lnTo>
                  <a:lnTo>
                    <a:pt x="2822279" y="125072"/>
                  </a:lnTo>
                  <a:lnTo>
                    <a:pt x="2787981" y="117768"/>
                  </a:lnTo>
                  <a:lnTo>
                    <a:pt x="2747665" y="122167"/>
                  </a:lnTo>
                  <a:close/>
                </a:path>
                <a:path w="5749290" h="713740">
                  <a:moveTo>
                    <a:pt x="2322206" y="44550"/>
                  </a:moveTo>
                  <a:lnTo>
                    <a:pt x="2315628" y="43150"/>
                  </a:lnTo>
                  <a:lnTo>
                    <a:pt x="2323052" y="31746"/>
                  </a:lnTo>
                  <a:lnTo>
                    <a:pt x="2324851" y="32129"/>
                  </a:lnTo>
                  <a:lnTo>
                    <a:pt x="2322206" y="44550"/>
                  </a:lnTo>
                  <a:close/>
                </a:path>
                <a:path w="5749290" h="713740">
                  <a:moveTo>
                    <a:pt x="2654610" y="115336"/>
                  </a:moveTo>
                  <a:lnTo>
                    <a:pt x="2329150" y="46029"/>
                  </a:lnTo>
                  <a:lnTo>
                    <a:pt x="2337221" y="34763"/>
                  </a:lnTo>
                  <a:lnTo>
                    <a:pt x="2681094" y="107991"/>
                  </a:lnTo>
                  <a:lnTo>
                    <a:pt x="2654610" y="115336"/>
                  </a:lnTo>
                  <a:close/>
                </a:path>
                <a:path w="5749290" h="713740">
                  <a:moveTo>
                    <a:pt x="2496665" y="120656"/>
                  </a:moveTo>
                  <a:lnTo>
                    <a:pt x="2195523" y="56527"/>
                  </a:lnTo>
                  <a:lnTo>
                    <a:pt x="2221136" y="48997"/>
                  </a:lnTo>
                  <a:lnTo>
                    <a:pt x="2244219" y="40928"/>
                  </a:lnTo>
                  <a:lnTo>
                    <a:pt x="2268989" y="33218"/>
                  </a:lnTo>
                  <a:lnTo>
                    <a:pt x="2605581" y="104895"/>
                  </a:lnTo>
                  <a:lnTo>
                    <a:pt x="2588992" y="114347"/>
                  </a:lnTo>
                  <a:lnTo>
                    <a:pt x="2569650" y="110229"/>
                  </a:lnTo>
                  <a:lnTo>
                    <a:pt x="2529222" y="114604"/>
                  </a:lnTo>
                  <a:lnTo>
                    <a:pt x="2531021" y="114987"/>
                  </a:lnTo>
                  <a:lnTo>
                    <a:pt x="2496665" y="120656"/>
                  </a:lnTo>
                  <a:close/>
                </a:path>
                <a:path w="5749290" h="713740">
                  <a:moveTo>
                    <a:pt x="2572403" y="123800"/>
                  </a:moveTo>
                  <a:lnTo>
                    <a:pt x="2570663" y="110444"/>
                  </a:lnTo>
                  <a:lnTo>
                    <a:pt x="2588992" y="114347"/>
                  </a:lnTo>
                  <a:lnTo>
                    <a:pt x="2572403" y="123800"/>
                  </a:lnTo>
                  <a:close/>
                </a:path>
                <a:path w="5749290" h="713740">
                  <a:moveTo>
                    <a:pt x="2317130" y="121378"/>
                  </a:moveTo>
                  <a:lnTo>
                    <a:pt x="2013064" y="56627"/>
                  </a:lnTo>
                  <a:lnTo>
                    <a:pt x="2045930" y="50641"/>
                  </a:lnTo>
                  <a:lnTo>
                    <a:pt x="2076604" y="44188"/>
                  </a:lnTo>
                  <a:lnTo>
                    <a:pt x="2108289" y="37951"/>
                  </a:lnTo>
                  <a:lnTo>
                    <a:pt x="2144192" y="32612"/>
                  </a:lnTo>
                  <a:lnTo>
                    <a:pt x="2190493" y="42472"/>
                  </a:lnTo>
                  <a:lnTo>
                    <a:pt x="2195523" y="56527"/>
                  </a:lnTo>
                  <a:lnTo>
                    <a:pt x="2456857" y="112179"/>
                  </a:lnTo>
                  <a:lnTo>
                    <a:pt x="2412381" y="115692"/>
                  </a:lnTo>
                  <a:lnTo>
                    <a:pt x="2362003" y="104964"/>
                  </a:lnTo>
                  <a:lnTo>
                    <a:pt x="2364755" y="118535"/>
                  </a:lnTo>
                  <a:lnTo>
                    <a:pt x="2338891" y="113027"/>
                  </a:lnTo>
                  <a:lnTo>
                    <a:pt x="2317130" y="121378"/>
                  </a:lnTo>
                  <a:close/>
                </a:path>
                <a:path w="5749290" h="713740">
                  <a:moveTo>
                    <a:pt x="2254717" y="121072"/>
                  </a:moveTo>
                  <a:lnTo>
                    <a:pt x="1944748" y="55064"/>
                  </a:lnTo>
                  <a:lnTo>
                    <a:pt x="1983771" y="50389"/>
                  </a:lnTo>
                  <a:lnTo>
                    <a:pt x="2259555" y="109117"/>
                  </a:lnTo>
                  <a:lnTo>
                    <a:pt x="2254717" y="121072"/>
                  </a:lnTo>
                  <a:close/>
                </a:path>
                <a:path w="5749290" h="713740">
                  <a:moveTo>
                    <a:pt x="2274902" y="125370"/>
                  </a:moveTo>
                  <a:lnTo>
                    <a:pt x="2271978" y="124748"/>
                  </a:lnTo>
                  <a:lnTo>
                    <a:pt x="2265655" y="110417"/>
                  </a:lnTo>
                  <a:lnTo>
                    <a:pt x="2299362" y="117594"/>
                  </a:lnTo>
                  <a:lnTo>
                    <a:pt x="2274902" y="125370"/>
                  </a:lnTo>
                  <a:close/>
                </a:path>
                <a:path w="5749290" h="713740">
                  <a:moveTo>
                    <a:pt x="2243469" y="131662"/>
                  </a:moveTo>
                  <a:lnTo>
                    <a:pt x="1865636" y="51202"/>
                  </a:lnTo>
                  <a:lnTo>
                    <a:pt x="1905671" y="46742"/>
                  </a:lnTo>
                  <a:lnTo>
                    <a:pt x="2254380" y="121000"/>
                  </a:lnTo>
                  <a:lnTo>
                    <a:pt x="2243469" y="131662"/>
                  </a:lnTo>
                  <a:close/>
                </a:path>
                <a:path w="5749290" h="713740">
                  <a:moveTo>
                    <a:pt x="2153759" y="125542"/>
                  </a:moveTo>
                  <a:lnTo>
                    <a:pt x="1862485" y="63515"/>
                  </a:lnTo>
                  <a:lnTo>
                    <a:pt x="1868335" y="51776"/>
                  </a:lnTo>
                  <a:lnTo>
                    <a:pt x="2162505" y="114420"/>
                  </a:lnTo>
                  <a:lnTo>
                    <a:pt x="2153759" y="125542"/>
                  </a:lnTo>
                  <a:close/>
                </a:path>
                <a:path w="5749290" h="713740">
                  <a:moveTo>
                    <a:pt x="2114706" y="143196"/>
                  </a:moveTo>
                  <a:lnTo>
                    <a:pt x="1782134" y="72374"/>
                  </a:lnTo>
                  <a:lnTo>
                    <a:pt x="1783826" y="46765"/>
                  </a:lnTo>
                  <a:lnTo>
                    <a:pt x="1828806" y="56343"/>
                  </a:lnTo>
                  <a:lnTo>
                    <a:pt x="1829647" y="69507"/>
                  </a:lnTo>
                  <a:lnTo>
                    <a:pt x="2139222" y="135432"/>
                  </a:lnTo>
                  <a:lnTo>
                    <a:pt x="2114706" y="143196"/>
                  </a:lnTo>
                  <a:close/>
                </a:path>
                <a:path w="5749290" h="713740">
                  <a:moveTo>
                    <a:pt x="2140263" y="135653"/>
                  </a:moveTo>
                  <a:lnTo>
                    <a:pt x="1829647" y="69507"/>
                  </a:lnTo>
                  <a:lnTo>
                    <a:pt x="1839151" y="58546"/>
                  </a:lnTo>
                  <a:lnTo>
                    <a:pt x="2147490" y="124207"/>
                  </a:lnTo>
                  <a:lnTo>
                    <a:pt x="2140263" y="135653"/>
                  </a:lnTo>
                  <a:close/>
                </a:path>
                <a:path w="5749290" h="713740">
                  <a:moveTo>
                    <a:pt x="1968402" y="138010"/>
                  </a:moveTo>
                  <a:lnTo>
                    <a:pt x="1662734" y="72917"/>
                  </a:lnTo>
                  <a:lnTo>
                    <a:pt x="1700998" y="68081"/>
                  </a:lnTo>
                  <a:lnTo>
                    <a:pt x="1742973" y="64035"/>
                  </a:lnTo>
                  <a:lnTo>
                    <a:pt x="1985443" y="115669"/>
                  </a:lnTo>
                  <a:lnTo>
                    <a:pt x="1978244" y="127121"/>
                  </a:lnTo>
                  <a:lnTo>
                    <a:pt x="1967955" y="124930"/>
                  </a:lnTo>
                  <a:lnTo>
                    <a:pt x="1968402" y="138010"/>
                  </a:lnTo>
                  <a:close/>
                </a:path>
                <a:path w="5749290" h="713740">
                  <a:moveTo>
                    <a:pt x="2071691" y="147020"/>
                  </a:moveTo>
                  <a:lnTo>
                    <a:pt x="1993594" y="130389"/>
                  </a:lnTo>
                  <a:lnTo>
                    <a:pt x="1993371" y="117357"/>
                  </a:lnTo>
                  <a:lnTo>
                    <a:pt x="2095195" y="139041"/>
                  </a:lnTo>
                  <a:lnTo>
                    <a:pt x="2071691" y="147020"/>
                  </a:lnTo>
                  <a:close/>
                </a:path>
                <a:path w="5749290" h="713740">
                  <a:moveTo>
                    <a:pt x="1980153" y="140512"/>
                  </a:moveTo>
                  <a:lnTo>
                    <a:pt x="1975601" y="126558"/>
                  </a:lnTo>
                  <a:lnTo>
                    <a:pt x="1983304" y="128198"/>
                  </a:lnTo>
                  <a:lnTo>
                    <a:pt x="1980153" y="140512"/>
                  </a:lnTo>
                  <a:close/>
                </a:path>
                <a:path w="5749290" h="713740">
                  <a:moveTo>
                    <a:pt x="1985551" y="141661"/>
                  </a:moveTo>
                  <a:lnTo>
                    <a:pt x="1992413" y="130138"/>
                  </a:lnTo>
                  <a:lnTo>
                    <a:pt x="2002590" y="132305"/>
                  </a:lnTo>
                  <a:lnTo>
                    <a:pt x="2002296" y="133685"/>
                  </a:lnTo>
                  <a:lnTo>
                    <a:pt x="1985551" y="141661"/>
                  </a:lnTo>
                  <a:close/>
                </a:path>
                <a:path w="5749290" h="713740">
                  <a:moveTo>
                    <a:pt x="2002296" y="133685"/>
                  </a:moveTo>
                  <a:lnTo>
                    <a:pt x="2002590" y="132305"/>
                  </a:lnTo>
                  <a:lnTo>
                    <a:pt x="2004389" y="132688"/>
                  </a:lnTo>
                  <a:lnTo>
                    <a:pt x="2002296" y="133685"/>
                  </a:lnTo>
                  <a:close/>
                </a:path>
                <a:path w="5749290" h="713740">
                  <a:moveTo>
                    <a:pt x="2019961" y="148989"/>
                  </a:moveTo>
                  <a:lnTo>
                    <a:pt x="1999945" y="144727"/>
                  </a:lnTo>
                  <a:lnTo>
                    <a:pt x="2002296" y="133685"/>
                  </a:lnTo>
                  <a:lnTo>
                    <a:pt x="2004389" y="132688"/>
                  </a:lnTo>
                  <a:lnTo>
                    <a:pt x="2035229" y="139256"/>
                  </a:lnTo>
                  <a:lnTo>
                    <a:pt x="2019961" y="148989"/>
                  </a:lnTo>
                  <a:close/>
                </a:path>
                <a:path w="5749290" h="713740">
                  <a:moveTo>
                    <a:pt x="4326325" y="640131"/>
                  </a:moveTo>
                  <a:lnTo>
                    <a:pt x="4318903" y="638551"/>
                  </a:lnTo>
                  <a:lnTo>
                    <a:pt x="4321127" y="626039"/>
                  </a:lnTo>
                  <a:lnTo>
                    <a:pt x="4326325" y="640131"/>
                  </a:lnTo>
                  <a:close/>
                </a:path>
                <a:path w="5749290" h="713740">
                  <a:moveTo>
                    <a:pt x="1599675" y="72474"/>
                  </a:moveTo>
                  <a:lnTo>
                    <a:pt x="1577381" y="67726"/>
                  </a:lnTo>
                  <a:lnTo>
                    <a:pt x="1600521" y="59669"/>
                  </a:lnTo>
                  <a:lnTo>
                    <a:pt x="1599675" y="72474"/>
                  </a:lnTo>
                  <a:close/>
                </a:path>
                <a:path w="5749290" h="713740">
                  <a:moveTo>
                    <a:pt x="1944841" y="145977"/>
                  </a:moveTo>
                  <a:lnTo>
                    <a:pt x="1607012" y="74036"/>
                  </a:lnTo>
                  <a:lnTo>
                    <a:pt x="1617838" y="63357"/>
                  </a:lnTo>
                  <a:lnTo>
                    <a:pt x="1976555" y="139746"/>
                  </a:lnTo>
                  <a:lnTo>
                    <a:pt x="1944841" y="145977"/>
                  </a:lnTo>
                  <a:close/>
                </a:path>
                <a:path w="5749290" h="713740">
                  <a:moveTo>
                    <a:pt x="4240916" y="634928"/>
                  </a:moveTo>
                  <a:lnTo>
                    <a:pt x="4239117" y="634545"/>
                  </a:lnTo>
                  <a:lnTo>
                    <a:pt x="4241762" y="622123"/>
                  </a:lnTo>
                  <a:lnTo>
                    <a:pt x="4245361" y="622890"/>
                  </a:lnTo>
                  <a:lnTo>
                    <a:pt x="4240916" y="634928"/>
                  </a:lnTo>
                  <a:close/>
                </a:path>
                <a:path w="5749290" h="713740">
                  <a:moveTo>
                    <a:pt x="4323680" y="652553"/>
                  </a:moveTo>
                  <a:lnTo>
                    <a:pt x="4310132" y="636683"/>
                  </a:lnTo>
                  <a:lnTo>
                    <a:pt x="4322727" y="639365"/>
                  </a:lnTo>
                  <a:lnTo>
                    <a:pt x="4323680" y="652553"/>
                  </a:lnTo>
                  <a:close/>
                </a:path>
                <a:path w="5749290" h="713740">
                  <a:moveTo>
                    <a:pt x="4364217" y="674170"/>
                  </a:moveTo>
                  <a:lnTo>
                    <a:pt x="4339028" y="668806"/>
                  </a:lnTo>
                  <a:lnTo>
                    <a:pt x="4342460" y="656552"/>
                  </a:lnTo>
                  <a:lnTo>
                    <a:pt x="4350669" y="658300"/>
                  </a:lnTo>
                  <a:lnTo>
                    <a:pt x="4355113" y="646262"/>
                  </a:lnTo>
                  <a:lnTo>
                    <a:pt x="4364217" y="674170"/>
                  </a:lnTo>
                  <a:close/>
                </a:path>
                <a:path w="5749290" h="713740">
                  <a:moveTo>
                    <a:pt x="4384253" y="654032"/>
                  </a:moveTo>
                  <a:lnTo>
                    <a:pt x="4383900" y="652392"/>
                  </a:lnTo>
                  <a:lnTo>
                    <a:pt x="4385700" y="652775"/>
                  </a:lnTo>
                  <a:lnTo>
                    <a:pt x="4384253" y="654032"/>
                  </a:lnTo>
                  <a:close/>
                </a:path>
                <a:path w="5749290" h="713740">
                  <a:moveTo>
                    <a:pt x="4411842" y="671327"/>
                  </a:moveTo>
                  <a:lnTo>
                    <a:pt x="4386822" y="665999"/>
                  </a:lnTo>
                  <a:lnTo>
                    <a:pt x="4396045" y="654978"/>
                  </a:lnTo>
                  <a:lnTo>
                    <a:pt x="4410889" y="658139"/>
                  </a:lnTo>
                  <a:lnTo>
                    <a:pt x="4411842" y="671327"/>
                  </a:lnTo>
                  <a:close/>
                </a:path>
                <a:path w="5749290" h="713740">
                  <a:moveTo>
                    <a:pt x="4386822" y="665999"/>
                  </a:moveTo>
                  <a:lnTo>
                    <a:pt x="4373693" y="663203"/>
                  </a:lnTo>
                  <a:lnTo>
                    <a:pt x="4384253" y="654032"/>
                  </a:lnTo>
                  <a:lnTo>
                    <a:pt x="4386822" y="665999"/>
                  </a:lnTo>
                  <a:close/>
                </a:path>
                <a:path w="5749290" h="713740">
                  <a:moveTo>
                    <a:pt x="1647622" y="147608"/>
                  </a:moveTo>
                  <a:lnTo>
                    <a:pt x="1356150" y="85539"/>
                  </a:lnTo>
                  <a:lnTo>
                    <a:pt x="1383243" y="78315"/>
                  </a:lnTo>
                  <a:lnTo>
                    <a:pt x="1412493" y="71567"/>
                  </a:lnTo>
                  <a:lnTo>
                    <a:pt x="1487020" y="87438"/>
                  </a:lnTo>
                  <a:lnTo>
                    <a:pt x="1496552" y="76483"/>
                  </a:lnTo>
                  <a:lnTo>
                    <a:pt x="1506422" y="65600"/>
                  </a:lnTo>
                  <a:lnTo>
                    <a:pt x="1520509" y="55615"/>
                  </a:lnTo>
                  <a:lnTo>
                    <a:pt x="1514266" y="67270"/>
                  </a:lnTo>
                  <a:lnTo>
                    <a:pt x="1846697" y="138062"/>
                  </a:lnTo>
                  <a:lnTo>
                    <a:pt x="1828056" y="147077"/>
                  </a:lnTo>
                  <a:lnTo>
                    <a:pt x="1786899" y="138313"/>
                  </a:lnTo>
                  <a:lnTo>
                    <a:pt x="1731232" y="152428"/>
                  </a:lnTo>
                  <a:lnTo>
                    <a:pt x="1666460" y="138635"/>
                  </a:lnTo>
                  <a:lnTo>
                    <a:pt x="1647622" y="147608"/>
                  </a:lnTo>
                  <a:close/>
                </a:path>
                <a:path w="5749290" h="713740">
                  <a:moveTo>
                    <a:pt x="1857068" y="153255"/>
                  </a:moveTo>
                  <a:lnTo>
                    <a:pt x="1861512" y="141217"/>
                  </a:lnTo>
                  <a:lnTo>
                    <a:pt x="1514266" y="67270"/>
                  </a:lnTo>
                  <a:lnTo>
                    <a:pt x="1540441" y="59860"/>
                  </a:lnTo>
                  <a:lnTo>
                    <a:pt x="1916785" y="140002"/>
                  </a:lnTo>
                  <a:lnTo>
                    <a:pt x="1857068" y="153255"/>
                  </a:lnTo>
                  <a:close/>
                </a:path>
                <a:path w="5749290" h="713740">
                  <a:moveTo>
                    <a:pt x="4139315" y="626277"/>
                  </a:moveTo>
                  <a:lnTo>
                    <a:pt x="4131613" y="624636"/>
                  </a:lnTo>
                  <a:lnTo>
                    <a:pt x="4143760" y="614238"/>
                  </a:lnTo>
                  <a:lnTo>
                    <a:pt x="4139315" y="626277"/>
                  </a:lnTo>
                  <a:close/>
                </a:path>
                <a:path w="5749290" h="713740">
                  <a:moveTo>
                    <a:pt x="4153709" y="629342"/>
                  </a:moveTo>
                  <a:lnTo>
                    <a:pt x="4148311" y="628192"/>
                  </a:lnTo>
                  <a:lnTo>
                    <a:pt x="4152756" y="616154"/>
                  </a:lnTo>
                  <a:lnTo>
                    <a:pt x="4161752" y="618070"/>
                  </a:lnTo>
                  <a:lnTo>
                    <a:pt x="4153709" y="629342"/>
                  </a:lnTo>
                  <a:close/>
                </a:path>
                <a:path w="5749290" h="713740">
                  <a:moveTo>
                    <a:pt x="4204986" y="640261"/>
                  </a:moveTo>
                  <a:lnTo>
                    <a:pt x="4175468" y="633976"/>
                  </a:lnTo>
                  <a:lnTo>
                    <a:pt x="4181543" y="622284"/>
                  </a:lnTo>
                  <a:lnTo>
                    <a:pt x="4194081" y="624955"/>
                  </a:lnTo>
                  <a:lnTo>
                    <a:pt x="4204986" y="640261"/>
                  </a:lnTo>
                  <a:close/>
                </a:path>
                <a:path w="5749290" h="713740">
                  <a:moveTo>
                    <a:pt x="4279654" y="656162"/>
                  </a:moveTo>
                  <a:lnTo>
                    <a:pt x="4241870" y="648116"/>
                  </a:lnTo>
                  <a:lnTo>
                    <a:pt x="4252275" y="637347"/>
                  </a:lnTo>
                  <a:lnTo>
                    <a:pt x="4284857" y="644285"/>
                  </a:lnTo>
                  <a:lnTo>
                    <a:pt x="4279654" y="656162"/>
                  </a:lnTo>
                  <a:close/>
                </a:path>
                <a:path w="5749290" h="713740">
                  <a:moveTo>
                    <a:pt x="4304843" y="661526"/>
                  </a:moveTo>
                  <a:lnTo>
                    <a:pt x="4294272" y="659275"/>
                  </a:lnTo>
                  <a:lnTo>
                    <a:pt x="4302793" y="648105"/>
                  </a:lnTo>
                  <a:lnTo>
                    <a:pt x="4304843" y="661526"/>
                  </a:lnTo>
                  <a:close/>
                </a:path>
                <a:path w="5749290" h="713740">
                  <a:moveTo>
                    <a:pt x="4339028" y="668806"/>
                  </a:moveTo>
                  <a:lnTo>
                    <a:pt x="4318562" y="664447"/>
                  </a:lnTo>
                  <a:lnTo>
                    <a:pt x="4331524" y="654223"/>
                  </a:lnTo>
                  <a:lnTo>
                    <a:pt x="4339028" y="668806"/>
                  </a:lnTo>
                  <a:close/>
                </a:path>
                <a:path w="5749290" h="713740">
                  <a:moveTo>
                    <a:pt x="4369721" y="701311"/>
                  </a:moveTo>
                  <a:lnTo>
                    <a:pt x="4269865" y="680047"/>
                  </a:lnTo>
                  <a:lnTo>
                    <a:pt x="4272454" y="667614"/>
                  </a:lnTo>
                  <a:lnTo>
                    <a:pt x="4099084" y="630694"/>
                  </a:lnTo>
                  <a:lnTo>
                    <a:pt x="4099733" y="617848"/>
                  </a:lnTo>
                  <a:lnTo>
                    <a:pt x="4370542" y="675517"/>
                  </a:lnTo>
                  <a:lnTo>
                    <a:pt x="4372934" y="663041"/>
                  </a:lnTo>
                  <a:lnTo>
                    <a:pt x="4415440" y="672093"/>
                  </a:lnTo>
                  <a:lnTo>
                    <a:pt x="4401831" y="682180"/>
                  </a:lnTo>
                  <a:lnTo>
                    <a:pt x="4383330" y="691225"/>
                  </a:lnTo>
                  <a:lnTo>
                    <a:pt x="4369721" y="701311"/>
                  </a:lnTo>
                  <a:close/>
                </a:path>
                <a:path w="5749290" h="713740">
                  <a:moveTo>
                    <a:pt x="4428988" y="687963"/>
                  </a:moveTo>
                  <a:lnTo>
                    <a:pt x="4419992" y="686047"/>
                  </a:lnTo>
                  <a:lnTo>
                    <a:pt x="4415440" y="672093"/>
                  </a:lnTo>
                  <a:lnTo>
                    <a:pt x="4429834" y="675158"/>
                  </a:lnTo>
                  <a:lnTo>
                    <a:pt x="4428988" y="687963"/>
                  </a:lnTo>
                  <a:close/>
                </a:path>
                <a:path w="5749290" h="713740">
                  <a:moveTo>
                    <a:pt x="4441583" y="690645"/>
                  </a:moveTo>
                  <a:lnTo>
                    <a:pt x="4432586" y="688729"/>
                  </a:lnTo>
                  <a:lnTo>
                    <a:pt x="4447826" y="678990"/>
                  </a:lnTo>
                  <a:lnTo>
                    <a:pt x="4441583" y="690645"/>
                  </a:lnTo>
                  <a:close/>
                </a:path>
                <a:path w="5749290" h="713740">
                  <a:moveTo>
                    <a:pt x="4479366" y="698691"/>
                  </a:moveTo>
                  <a:lnTo>
                    <a:pt x="4451787" y="692818"/>
                  </a:lnTo>
                  <a:lnTo>
                    <a:pt x="4465144" y="682677"/>
                  </a:lnTo>
                  <a:lnTo>
                    <a:pt x="4474842" y="684743"/>
                  </a:lnTo>
                  <a:lnTo>
                    <a:pt x="4479366" y="698691"/>
                  </a:lnTo>
                  <a:close/>
                </a:path>
                <a:path w="5749290" h="713740">
                  <a:moveTo>
                    <a:pt x="4497470" y="702546"/>
                  </a:moveTo>
                  <a:lnTo>
                    <a:pt x="4488586" y="700654"/>
                  </a:lnTo>
                  <a:lnTo>
                    <a:pt x="4494296" y="688885"/>
                  </a:lnTo>
                  <a:lnTo>
                    <a:pt x="4503601" y="690867"/>
                  </a:lnTo>
                  <a:lnTo>
                    <a:pt x="4497470" y="702546"/>
                  </a:lnTo>
                  <a:close/>
                </a:path>
                <a:path w="5749290" h="713740">
                  <a:moveTo>
                    <a:pt x="4509952" y="705204"/>
                  </a:moveTo>
                  <a:lnTo>
                    <a:pt x="4512597" y="692783"/>
                  </a:lnTo>
                  <a:lnTo>
                    <a:pt x="4514396" y="693166"/>
                  </a:lnTo>
                  <a:lnTo>
                    <a:pt x="4509952" y="705204"/>
                  </a:lnTo>
                  <a:close/>
                </a:path>
                <a:path w="5749290" h="713740">
                  <a:moveTo>
                    <a:pt x="4517148" y="706737"/>
                  </a:moveTo>
                  <a:lnTo>
                    <a:pt x="4514396" y="693166"/>
                  </a:lnTo>
                  <a:lnTo>
                    <a:pt x="4523392" y="695081"/>
                  </a:lnTo>
                  <a:lnTo>
                    <a:pt x="4517148" y="706737"/>
                  </a:lnTo>
                  <a:close/>
                </a:path>
                <a:path w="5749290" h="713740">
                  <a:moveTo>
                    <a:pt x="4531543" y="709802"/>
                  </a:moveTo>
                  <a:lnTo>
                    <a:pt x="4522546" y="707886"/>
                  </a:lnTo>
                  <a:lnTo>
                    <a:pt x="4526991" y="695848"/>
                  </a:lnTo>
                  <a:lnTo>
                    <a:pt x="4532388" y="696997"/>
                  </a:lnTo>
                  <a:lnTo>
                    <a:pt x="4531543" y="709802"/>
                  </a:lnTo>
                  <a:close/>
                </a:path>
                <a:path w="5749290" h="713740">
                  <a:moveTo>
                    <a:pt x="4309931" y="662609"/>
                  </a:moveTo>
                  <a:lnTo>
                    <a:pt x="4307542" y="662101"/>
                  </a:lnTo>
                  <a:lnTo>
                    <a:pt x="4307488" y="649105"/>
                  </a:lnTo>
                  <a:lnTo>
                    <a:pt x="4309931" y="662609"/>
                  </a:lnTo>
                  <a:close/>
                </a:path>
                <a:path w="5749290" h="713740">
                  <a:moveTo>
                    <a:pt x="3891977" y="586591"/>
                  </a:moveTo>
                  <a:lnTo>
                    <a:pt x="3884780" y="585058"/>
                  </a:lnTo>
                  <a:lnTo>
                    <a:pt x="3894622" y="574169"/>
                  </a:lnTo>
                  <a:lnTo>
                    <a:pt x="3891977" y="586591"/>
                  </a:lnTo>
                  <a:close/>
                </a:path>
                <a:path w="5749290" h="713740">
                  <a:moveTo>
                    <a:pt x="4039513" y="618008"/>
                  </a:moveTo>
                  <a:lnTo>
                    <a:pt x="4019722" y="613794"/>
                  </a:lnTo>
                  <a:lnTo>
                    <a:pt x="4031644" y="603348"/>
                  </a:lnTo>
                  <a:lnTo>
                    <a:pt x="4038560" y="604821"/>
                  </a:lnTo>
                  <a:lnTo>
                    <a:pt x="4039513" y="618008"/>
                  </a:lnTo>
                  <a:close/>
                </a:path>
                <a:path w="5749290" h="713740">
                  <a:moveTo>
                    <a:pt x="4060232" y="622421"/>
                  </a:moveTo>
                  <a:lnTo>
                    <a:pt x="4043111" y="618775"/>
                  </a:lnTo>
                  <a:lnTo>
                    <a:pt x="4045757" y="606353"/>
                  </a:lnTo>
                  <a:lnTo>
                    <a:pt x="4060825" y="609562"/>
                  </a:lnTo>
                  <a:lnTo>
                    <a:pt x="4060232" y="622421"/>
                  </a:lnTo>
                  <a:close/>
                </a:path>
                <a:path w="5749290" h="713740">
                  <a:moveTo>
                    <a:pt x="4080895" y="626821"/>
                  </a:moveTo>
                  <a:lnTo>
                    <a:pt x="4071899" y="624905"/>
                  </a:lnTo>
                  <a:lnTo>
                    <a:pt x="4074544" y="612484"/>
                  </a:lnTo>
                  <a:lnTo>
                    <a:pt x="4076343" y="612867"/>
                  </a:lnTo>
                  <a:lnTo>
                    <a:pt x="4080895" y="626821"/>
                  </a:lnTo>
                  <a:close/>
                </a:path>
                <a:path w="5749290" h="713740">
                  <a:moveTo>
                    <a:pt x="4427046" y="700534"/>
                  </a:moveTo>
                  <a:lnTo>
                    <a:pt x="4414058" y="697768"/>
                  </a:lnTo>
                  <a:lnTo>
                    <a:pt x="4409197" y="683748"/>
                  </a:lnTo>
                  <a:lnTo>
                    <a:pt x="4436185" y="689495"/>
                  </a:lnTo>
                  <a:lnTo>
                    <a:pt x="4427046" y="700534"/>
                  </a:lnTo>
                  <a:close/>
                </a:path>
                <a:path w="5749290" h="713740">
                  <a:moveTo>
                    <a:pt x="4440905" y="703485"/>
                  </a:moveTo>
                  <a:lnTo>
                    <a:pt x="4431740" y="701534"/>
                  </a:lnTo>
                  <a:lnTo>
                    <a:pt x="4436185" y="689495"/>
                  </a:lnTo>
                  <a:lnTo>
                    <a:pt x="4445631" y="691507"/>
                  </a:lnTo>
                  <a:lnTo>
                    <a:pt x="4440905" y="703485"/>
                  </a:lnTo>
                  <a:close/>
                </a:path>
                <a:path w="5749290" h="713740">
                  <a:moveTo>
                    <a:pt x="4464857" y="708586"/>
                  </a:moveTo>
                  <a:lnTo>
                    <a:pt x="4451532" y="705748"/>
                  </a:lnTo>
                  <a:lnTo>
                    <a:pt x="4454177" y="693327"/>
                  </a:lnTo>
                  <a:lnTo>
                    <a:pt x="4473968" y="697541"/>
                  </a:lnTo>
                  <a:lnTo>
                    <a:pt x="4464857" y="708586"/>
                  </a:lnTo>
                  <a:close/>
                </a:path>
                <a:path w="5749290" h="713740">
                  <a:moveTo>
                    <a:pt x="4474922" y="710729"/>
                  </a:moveTo>
                  <a:lnTo>
                    <a:pt x="4473968" y="697541"/>
                  </a:lnTo>
                  <a:lnTo>
                    <a:pt x="4474924" y="697745"/>
                  </a:lnTo>
                  <a:lnTo>
                    <a:pt x="4474922" y="710729"/>
                  </a:lnTo>
                  <a:close/>
                </a:path>
                <a:path w="5749290" h="713740">
                  <a:moveTo>
                    <a:pt x="4486625" y="705311"/>
                  </a:moveTo>
                  <a:lnTo>
                    <a:pt x="4487209" y="700361"/>
                  </a:lnTo>
                  <a:lnTo>
                    <a:pt x="4488362" y="700607"/>
                  </a:lnTo>
                  <a:lnTo>
                    <a:pt x="4486625" y="705311"/>
                  </a:lnTo>
                  <a:close/>
                </a:path>
                <a:path w="5749290" h="713740">
                  <a:moveTo>
                    <a:pt x="4487404" y="713387"/>
                  </a:moveTo>
                  <a:lnTo>
                    <a:pt x="4485716" y="713028"/>
                  </a:lnTo>
                  <a:lnTo>
                    <a:pt x="4491847" y="701349"/>
                  </a:lnTo>
                  <a:lnTo>
                    <a:pt x="4493760" y="701756"/>
                  </a:lnTo>
                  <a:lnTo>
                    <a:pt x="4487404" y="713387"/>
                  </a:lnTo>
                  <a:close/>
                </a:path>
                <a:path w="5749290" h="713740">
                  <a:moveTo>
                    <a:pt x="4485716" y="713028"/>
                  </a:moveTo>
                  <a:lnTo>
                    <a:pt x="4483918" y="712645"/>
                  </a:lnTo>
                  <a:lnTo>
                    <a:pt x="4486625" y="705311"/>
                  </a:lnTo>
                  <a:lnTo>
                    <a:pt x="4485716" y="713028"/>
                  </a:lnTo>
                  <a:close/>
                </a:path>
                <a:path w="5749290" h="713740">
                  <a:moveTo>
                    <a:pt x="1476590" y="85217"/>
                  </a:moveTo>
                  <a:lnTo>
                    <a:pt x="1440128" y="77452"/>
                  </a:lnTo>
                  <a:lnTo>
                    <a:pt x="1470239" y="70880"/>
                  </a:lnTo>
                  <a:lnTo>
                    <a:pt x="1476590" y="85217"/>
                  </a:lnTo>
                  <a:close/>
                </a:path>
                <a:path w="5749290" h="713740">
                  <a:moveTo>
                    <a:pt x="1798647" y="153799"/>
                  </a:moveTo>
                  <a:lnTo>
                    <a:pt x="1777057" y="149202"/>
                  </a:lnTo>
                  <a:lnTo>
                    <a:pt x="1786899" y="138313"/>
                  </a:lnTo>
                  <a:lnTo>
                    <a:pt x="1797694" y="140612"/>
                  </a:lnTo>
                  <a:lnTo>
                    <a:pt x="1798647" y="153799"/>
                  </a:lnTo>
                  <a:close/>
                </a:path>
                <a:path w="5749290" h="713740">
                  <a:moveTo>
                    <a:pt x="3775136" y="587679"/>
                  </a:moveTo>
                  <a:lnTo>
                    <a:pt x="3723803" y="576747"/>
                  </a:lnTo>
                  <a:lnTo>
                    <a:pt x="3740001" y="554227"/>
                  </a:lnTo>
                  <a:lnTo>
                    <a:pt x="3749840" y="556322"/>
                  </a:lnTo>
                  <a:lnTo>
                    <a:pt x="3751721" y="569708"/>
                  </a:lnTo>
                  <a:lnTo>
                    <a:pt x="3768195" y="573216"/>
                  </a:lnTo>
                  <a:lnTo>
                    <a:pt x="3775136" y="587679"/>
                  </a:lnTo>
                  <a:close/>
                </a:path>
                <a:path w="5749290" h="713740">
                  <a:moveTo>
                    <a:pt x="3831758" y="586752"/>
                  </a:moveTo>
                  <a:lnTo>
                    <a:pt x="3799147" y="579807"/>
                  </a:lnTo>
                  <a:lnTo>
                    <a:pt x="3817732" y="570780"/>
                  </a:lnTo>
                  <a:lnTo>
                    <a:pt x="3836202" y="574713"/>
                  </a:lnTo>
                  <a:lnTo>
                    <a:pt x="3831758" y="586752"/>
                  </a:lnTo>
                  <a:close/>
                </a:path>
                <a:path w="5749290" h="713740">
                  <a:moveTo>
                    <a:pt x="3856694" y="592062"/>
                  </a:moveTo>
                  <a:lnTo>
                    <a:pt x="3849750" y="590583"/>
                  </a:lnTo>
                  <a:lnTo>
                    <a:pt x="3843399" y="576246"/>
                  </a:lnTo>
                  <a:lnTo>
                    <a:pt x="3854869" y="578688"/>
                  </a:lnTo>
                  <a:lnTo>
                    <a:pt x="3856694" y="592062"/>
                  </a:lnTo>
                  <a:close/>
                </a:path>
                <a:path w="5749290" h="713740">
                  <a:moveTo>
                    <a:pt x="3877694" y="596534"/>
                  </a:moveTo>
                  <a:lnTo>
                    <a:pt x="3864987" y="593828"/>
                  </a:lnTo>
                  <a:lnTo>
                    <a:pt x="3873985" y="582759"/>
                  </a:lnTo>
                  <a:lnTo>
                    <a:pt x="3877694" y="596534"/>
                  </a:lnTo>
                  <a:close/>
                </a:path>
                <a:path w="5749290" h="713740">
                  <a:moveTo>
                    <a:pt x="3946907" y="611273"/>
                  </a:moveTo>
                  <a:lnTo>
                    <a:pt x="3937236" y="609213"/>
                  </a:lnTo>
                  <a:lnTo>
                    <a:pt x="3949552" y="598851"/>
                  </a:lnTo>
                  <a:lnTo>
                    <a:pt x="3946907" y="611273"/>
                  </a:lnTo>
                  <a:close/>
                </a:path>
                <a:path w="5749290" h="713740">
                  <a:moveTo>
                    <a:pt x="4087246" y="641158"/>
                  </a:moveTo>
                  <a:lnTo>
                    <a:pt x="3995992" y="621725"/>
                  </a:lnTo>
                  <a:lnTo>
                    <a:pt x="4014324" y="612645"/>
                  </a:lnTo>
                  <a:lnTo>
                    <a:pt x="4093489" y="629503"/>
                  </a:lnTo>
                  <a:lnTo>
                    <a:pt x="4092607" y="633644"/>
                  </a:lnTo>
                  <a:lnTo>
                    <a:pt x="4087246" y="641158"/>
                  </a:lnTo>
                  <a:close/>
                </a:path>
                <a:path w="5749290" h="713740">
                  <a:moveTo>
                    <a:pt x="4090844" y="641924"/>
                  </a:moveTo>
                  <a:lnTo>
                    <a:pt x="4092607" y="633644"/>
                  </a:lnTo>
                  <a:lnTo>
                    <a:pt x="4095289" y="629886"/>
                  </a:lnTo>
                  <a:lnTo>
                    <a:pt x="4097088" y="630269"/>
                  </a:lnTo>
                  <a:lnTo>
                    <a:pt x="4090844" y="641924"/>
                  </a:lnTo>
                  <a:close/>
                </a:path>
                <a:path w="5749290" h="713740">
                  <a:moveTo>
                    <a:pt x="4143975" y="666223"/>
                  </a:moveTo>
                  <a:lnTo>
                    <a:pt x="4089998" y="654729"/>
                  </a:lnTo>
                  <a:lnTo>
                    <a:pt x="4099756" y="643822"/>
                  </a:lnTo>
                  <a:lnTo>
                    <a:pt x="4102260" y="631371"/>
                  </a:lnTo>
                  <a:lnTo>
                    <a:pt x="4152863" y="642147"/>
                  </a:lnTo>
                  <a:lnTo>
                    <a:pt x="4143021" y="653035"/>
                  </a:lnTo>
                  <a:lnTo>
                    <a:pt x="4141222" y="652652"/>
                  </a:lnTo>
                  <a:lnTo>
                    <a:pt x="4143975" y="666223"/>
                  </a:lnTo>
                  <a:close/>
                </a:path>
                <a:path w="5749290" h="713740">
                  <a:moveTo>
                    <a:pt x="4186202" y="662231"/>
                  </a:moveTo>
                  <a:lnTo>
                    <a:pt x="4152186" y="654987"/>
                  </a:lnTo>
                  <a:lnTo>
                    <a:pt x="4158261" y="643296"/>
                  </a:lnTo>
                  <a:lnTo>
                    <a:pt x="4194245" y="650959"/>
                  </a:lnTo>
                  <a:lnTo>
                    <a:pt x="4186202" y="662231"/>
                  </a:lnTo>
                  <a:close/>
                </a:path>
                <a:path w="5749290" h="713740">
                  <a:moveTo>
                    <a:pt x="4202188" y="662812"/>
                  </a:moveTo>
                  <a:lnTo>
                    <a:pt x="4201442" y="652491"/>
                  </a:lnTo>
                  <a:lnTo>
                    <a:pt x="4209538" y="654216"/>
                  </a:lnTo>
                  <a:lnTo>
                    <a:pt x="4202188" y="662812"/>
                  </a:lnTo>
                  <a:close/>
                </a:path>
                <a:path w="5749290" h="713740">
                  <a:moveTo>
                    <a:pt x="4233935" y="685380"/>
                  </a:moveTo>
                  <a:lnTo>
                    <a:pt x="4221338" y="682690"/>
                  </a:lnTo>
                  <a:lnTo>
                    <a:pt x="4216789" y="668744"/>
                  </a:lnTo>
                  <a:lnTo>
                    <a:pt x="4214989" y="668361"/>
                  </a:lnTo>
                  <a:lnTo>
                    <a:pt x="4223032" y="657089"/>
                  </a:lnTo>
                  <a:lnTo>
                    <a:pt x="4257667" y="664465"/>
                  </a:lnTo>
                  <a:lnTo>
                    <a:pt x="4245295" y="674815"/>
                  </a:lnTo>
                  <a:lnTo>
                    <a:pt x="4233935" y="685380"/>
                  </a:lnTo>
                  <a:close/>
                </a:path>
                <a:path w="5749290" h="713740">
                  <a:moveTo>
                    <a:pt x="4399042" y="707555"/>
                  </a:moveTo>
                  <a:lnTo>
                    <a:pt x="4396709" y="707058"/>
                  </a:lnTo>
                  <a:lnTo>
                    <a:pt x="4392157" y="693104"/>
                  </a:lnTo>
                  <a:lnTo>
                    <a:pt x="4396430" y="694014"/>
                  </a:lnTo>
                  <a:lnTo>
                    <a:pt x="4399042" y="707555"/>
                  </a:lnTo>
                  <a:close/>
                </a:path>
                <a:path w="5749290" h="713740">
                  <a:moveTo>
                    <a:pt x="4402106" y="708208"/>
                  </a:moveTo>
                  <a:lnTo>
                    <a:pt x="4399042" y="707555"/>
                  </a:lnTo>
                  <a:lnTo>
                    <a:pt x="4404752" y="695786"/>
                  </a:lnTo>
                  <a:lnTo>
                    <a:pt x="4402106" y="708208"/>
                  </a:lnTo>
                  <a:close/>
                </a:path>
                <a:path w="5749290" h="713740">
                  <a:moveTo>
                    <a:pt x="4202395" y="665679"/>
                  </a:moveTo>
                  <a:lnTo>
                    <a:pt x="4200146" y="665200"/>
                  </a:lnTo>
                  <a:lnTo>
                    <a:pt x="4202188" y="662812"/>
                  </a:lnTo>
                  <a:lnTo>
                    <a:pt x="4202395" y="665679"/>
                  </a:lnTo>
                  <a:close/>
                </a:path>
                <a:path w="5749290" h="713740">
                  <a:moveTo>
                    <a:pt x="3550234" y="539786"/>
                  </a:moveTo>
                  <a:lnTo>
                    <a:pt x="3538764" y="537343"/>
                  </a:lnTo>
                  <a:lnTo>
                    <a:pt x="3544924" y="525670"/>
                  </a:lnTo>
                  <a:lnTo>
                    <a:pt x="3552879" y="527364"/>
                  </a:lnTo>
                  <a:lnTo>
                    <a:pt x="3550234" y="539786"/>
                  </a:lnTo>
                  <a:close/>
                </a:path>
                <a:path w="5749290" h="713740">
                  <a:moveTo>
                    <a:pt x="3571825" y="544384"/>
                  </a:moveTo>
                  <a:lnTo>
                    <a:pt x="3569998" y="543994"/>
                  </a:lnTo>
                  <a:lnTo>
                    <a:pt x="3574470" y="531962"/>
                  </a:lnTo>
                  <a:lnTo>
                    <a:pt x="3571825" y="544384"/>
                  </a:lnTo>
                  <a:close/>
                </a:path>
                <a:path w="5749290" h="713740">
                  <a:moveTo>
                    <a:pt x="3604576" y="551358"/>
                  </a:moveTo>
                  <a:lnTo>
                    <a:pt x="3580819" y="546291"/>
                  </a:lnTo>
                  <a:lnTo>
                    <a:pt x="3578068" y="532728"/>
                  </a:lnTo>
                  <a:lnTo>
                    <a:pt x="3597635" y="536895"/>
                  </a:lnTo>
                  <a:lnTo>
                    <a:pt x="3604576" y="551358"/>
                  </a:lnTo>
                  <a:close/>
                </a:path>
                <a:path w="5749290" h="713740">
                  <a:moveTo>
                    <a:pt x="3612731" y="544996"/>
                  </a:moveTo>
                  <a:lnTo>
                    <a:pt x="3614615" y="540511"/>
                  </a:lnTo>
                  <a:lnTo>
                    <a:pt x="3617651" y="541158"/>
                  </a:lnTo>
                  <a:lnTo>
                    <a:pt x="3612731" y="544996"/>
                  </a:lnTo>
                  <a:close/>
                </a:path>
                <a:path w="5749290" h="713740">
                  <a:moveTo>
                    <a:pt x="3706766" y="573119"/>
                  </a:moveTo>
                  <a:lnTo>
                    <a:pt x="3652789" y="561617"/>
                  </a:lnTo>
                  <a:lnTo>
                    <a:pt x="3651836" y="548437"/>
                  </a:lnTo>
                  <a:lnTo>
                    <a:pt x="3714809" y="561847"/>
                  </a:lnTo>
                  <a:lnTo>
                    <a:pt x="3706766" y="573119"/>
                  </a:lnTo>
                  <a:close/>
                </a:path>
                <a:path w="5749290" h="713740">
                  <a:moveTo>
                    <a:pt x="3904679" y="615265"/>
                  </a:moveTo>
                  <a:lnTo>
                    <a:pt x="3775136" y="587679"/>
                  </a:lnTo>
                  <a:lnTo>
                    <a:pt x="3777641" y="575227"/>
                  </a:lnTo>
                  <a:lnTo>
                    <a:pt x="3900128" y="601311"/>
                  </a:lnTo>
                  <a:lnTo>
                    <a:pt x="3904679" y="615265"/>
                  </a:lnTo>
                  <a:close/>
                </a:path>
                <a:path w="5749290" h="713740">
                  <a:moveTo>
                    <a:pt x="4089998" y="654729"/>
                  </a:moveTo>
                  <a:lnTo>
                    <a:pt x="3908278" y="616031"/>
                  </a:lnTo>
                  <a:lnTo>
                    <a:pt x="3918570" y="605238"/>
                  </a:lnTo>
                  <a:lnTo>
                    <a:pt x="4090844" y="641924"/>
                  </a:lnTo>
                  <a:lnTo>
                    <a:pt x="4089998" y="654729"/>
                  </a:lnTo>
                  <a:close/>
                </a:path>
                <a:path w="5749290" h="713740">
                  <a:moveTo>
                    <a:pt x="4147572" y="666989"/>
                  </a:moveTo>
                  <a:lnTo>
                    <a:pt x="4143975" y="666223"/>
                  </a:lnTo>
                  <a:lnTo>
                    <a:pt x="4148419" y="654185"/>
                  </a:lnTo>
                  <a:lnTo>
                    <a:pt x="4147573" y="666982"/>
                  </a:lnTo>
                  <a:close/>
                </a:path>
                <a:path w="5749290" h="713740">
                  <a:moveTo>
                    <a:pt x="4149371" y="667372"/>
                  </a:moveTo>
                  <a:lnTo>
                    <a:pt x="4147573" y="666989"/>
                  </a:lnTo>
                  <a:lnTo>
                    <a:pt x="4150217" y="654568"/>
                  </a:lnTo>
                  <a:lnTo>
                    <a:pt x="4149371" y="667372"/>
                  </a:lnTo>
                  <a:close/>
                </a:path>
                <a:path w="5749290" h="713740">
                  <a:moveTo>
                    <a:pt x="4160167" y="669671"/>
                  </a:moveTo>
                  <a:lnTo>
                    <a:pt x="4155500" y="668670"/>
                  </a:lnTo>
                  <a:lnTo>
                    <a:pt x="4153817" y="655334"/>
                  </a:lnTo>
                  <a:lnTo>
                    <a:pt x="4162813" y="657250"/>
                  </a:lnTo>
                  <a:lnTo>
                    <a:pt x="4160167" y="669671"/>
                  </a:lnTo>
                  <a:close/>
                </a:path>
                <a:path w="5749290" h="713740">
                  <a:moveTo>
                    <a:pt x="4165762" y="670863"/>
                  </a:moveTo>
                  <a:lnTo>
                    <a:pt x="4162813" y="657250"/>
                  </a:lnTo>
                  <a:lnTo>
                    <a:pt x="4169784" y="658735"/>
                  </a:lnTo>
                  <a:lnTo>
                    <a:pt x="4165762" y="670863"/>
                  </a:lnTo>
                  <a:close/>
                </a:path>
                <a:path w="5749290" h="713740">
                  <a:moveTo>
                    <a:pt x="4214144" y="681166"/>
                  </a:moveTo>
                  <a:lnTo>
                    <a:pt x="4205993" y="666445"/>
                  </a:lnTo>
                  <a:lnTo>
                    <a:pt x="4216789" y="668744"/>
                  </a:lnTo>
                  <a:lnTo>
                    <a:pt x="4214144" y="681166"/>
                  </a:lnTo>
                  <a:close/>
                </a:path>
                <a:path w="5749290" h="713740">
                  <a:moveTo>
                    <a:pt x="4297666" y="698952"/>
                  </a:moveTo>
                  <a:lnTo>
                    <a:pt x="4275316" y="694185"/>
                  </a:lnTo>
                  <a:lnTo>
                    <a:pt x="4274363" y="681005"/>
                  </a:lnTo>
                  <a:lnTo>
                    <a:pt x="4306749" y="687901"/>
                  </a:lnTo>
                  <a:lnTo>
                    <a:pt x="4297666" y="698952"/>
                  </a:lnTo>
                  <a:close/>
                </a:path>
                <a:path w="5749290" h="713740">
                  <a:moveTo>
                    <a:pt x="4304104" y="700323"/>
                  </a:moveTo>
                  <a:lnTo>
                    <a:pt x="4306749" y="687901"/>
                  </a:lnTo>
                  <a:lnTo>
                    <a:pt x="4313946" y="689434"/>
                  </a:lnTo>
                  <a:lnTo>
                    <a:pt x="4314020" y="691374"/>
                  </a:lnTo>
                  <a:lnTo>
                    <a:pt x="4304104" y="700323"/>
                  </a:lnTo>
                  <a:close/>
                </a:path>
                <a:path w="5749290" h="713740">
                  <a:moveTo>
                    <a:pt x="4314129" y="694195"/>
                  </a:moveTo>
                  <a:lnTo>
                    <a:pt x="4314020" y="691374"/>
                  </a:lnTo>
                  <a:lnTo>
                    <a:pt x="4315745" y="689817"/>
                  </a:lnTo>
                  <a:lnTo>
                    <a:pt x="4314129" y="694195"/>
                  </a:lnTo>
                  <a:close/>
                </a:path>
                <a:path w="5749290" h="713740">
                  <a:moveTo>
                    <a:pt x="4314449" y="702526"/>
                  </a:moveTo>
                  <a:lnTo>
                    <a:pt x="4311301" y="701855"/>
                  </a:lnTo>
                  <a:lnTo>
                    <a:pt x="4314129" y="694195"/>
                  </a:lnTo>
                  <a:lnTo>
                    <a:pt x="4314449" y="702526"/>
                  </a:lnTo>
                  <a:close/>
                </a:path>
                <a:path w="5749290" h="713740">
                  <a:moveTo>
                    <a:pt x="3609609" y="552430"/>
                  </a:moveTo>
                  <a:lnTo>
                    <a:pt x="3604576" y="551358"/>
                  </a:lnTo>
                  <a:lnTo>
                    <a:pt x="3612731" y="544996"/>
                  </a:lnTo>
                  <a:lnTo>
                    <a:pt x="3609609" y="552430"/>
                  </a:lnTo>
                  <a:close/>
                </a:path>
                <a:path w="5749290" h="713740">
                  <a:moveTo>
                    <a:pt x="4121538" y="674430"/>
                  </a:moveTo>
                  <a:lnTo>
                    <a:pt x="4119739" y="674047"/>
                  </a:lnTo>
                  <a:lnTo>
                    <a:pt x="4125983" y="662392"/>
                  </a:lnTo>
                  <a:lnTo>
                    <a:pt x="4147573" y="666989"/>
                  </a:lnTo>
                  <a:lnTo>
                    <a:pt x="4121538" y="674430"/>
                  </a:lnTo>
                  <a:close/>
                </a:path>
                <a:path w="5749290" h="713740">
                  <a:moveTo>
                    <a:pt x="1628109" y="156437"/>
                  </a:moveTo>
                  <a:lnTo>
                    <a:pt x="1303127" y="87232"/>
                  </a:lnTo>
                  <a:lnTo>
                    <a:pt x="1307656" y="75212"/>
                  </a:lnTo>
                  <a:lnTo>
                    <a:pt x="1326184" y="66173"/>
                  </a:lnTo>
                  <a:lnTo>
                    <a:pt x="1358795" y="73117"/>
                  </a:lnTo>
                  <a:lnTo>
                    <a:pt x="1356150" y="85539"/>
                  </a:lnTo>
                  <a:lnTo>
                    <a:pt x="1636293" y="145195"/>
                  </a:lnTo>
                  <a:lnTo>
                    <a:pt x="1628109" y="156437"/>
                  </a:lnTo>
                  <a:close/>
                </a:path>
                <a:path w="5749290" h="713740">
                  <a:moveTo>
                    <a:pt x="1676409" y="153738"/>
                  </a:moveTo>
                  <a:lnTo>
                    <a:pt x="1666460" y="138635"/>
                  </a:lnTo>
                  <a:lnTo>
                    <a:pt x="1691649" y="143999"/>
                  </a:lnTo>
                  <a:lnTo>
                    <a:pt x="1676409" y="153738"/>
                  </a:lnTo>
                  <a:close/>
                </a:path>
                <a:path w="5749290" h="713740">
                  <a:moveTo>
                    <a:pt x="3524199" y="547226"/>
                  </a:moveTo>
                  <a:lnTo>
                    <a:pt x="3518802" y="546077"/>
                  </a:lnTo>
                  <a:lnTo>
                    <a:pt x="3525045" y="534422"/>
                  </a:lnTo>
                  <a:lnTo>
                    <a:pt x="3528644" y="535188"/>
                  </a:lnTo>
                  <a:lnTo>
                    <a:pt x="3524199" y="547226"/>
                  </a:lnTo>
                  <a:close/>
                </a:path>
                <a:path w="5749290" h="713740">
                  <a:moveTo>
                    <a:pt x="3553830" y="553536"/>
                  </a:moveTo>
                  <a:lnTo>
                    <a:pt x="3524199" y="547226"/>
                  </a:lnTo>
                  <a:lnTo>
                    <a:pt x="3535588" y="536667"/>
                  </a:lnTo>
                  <a:lnTo>
                    <a:pt x="3556082" y="541031"/>
                  </a:lnTo>
                  <a:lnTo>
                    <a:pt x="3553830" y="553536"/>
                  </a:lnTo>
                  <a:close/>
                </a:path>
                <a:path w="5749290" h="713740">
                  <a:moveTo>
                    <a:pt x="3621976" y="568048"/>
                  </a:moveTo>
                  <a:lnTo>
                    <a:pt x="3568421" y="556643"/>
                  </a:lnTo>
                  <a:lnTo>
                    <a:pt x="3570700" y="544144"/>
                  </a:lnTo>
                  <a:lnTo>
                    <a:pt x="3623552" y="555399"/>
                  </a:lnTo>
                  <a:lnTo>
                    <a:pt x="3621976" y="568048"/>
                  </a:lnTo>
                  <a:close/>
                </a:path>
                <a:path w="5749290" h="713740">
                  <a:moveTo>
                    <a:pt x="3694675" y="583529"/>
                  </a:moveTo>
                  <a:lnTo>
                    <a:pt x="3633193" y="570437"/>
                  </a:lnTo>
                  <a:lnTo>
                    <a:pt x="3637721" y="558416"/>
                  </a:lnTo>
                  <a:lnTo>
                    <a:pt x="3696421" y="570916"/>
                  </a:lnTo>
                  <a:lnTo>
                    <a:pt x="3694675" y="583529"/>
                  </a:lnTo>
                  <a:close/>
                </a:path>
                <a:path w="5749290" h="713740">
                  <a:moveTo>
                    <a:pt x="4040573" y="657189"/>
                  </a:moveTo>
                  <a:lnTo>
                    <a:pt x="3712583" y="587343"/>
                  </a:lnTo>
                  <a:lnTo>
                    <a:pt x="3717337" y="575370"/>
                  </a:lnTo>
                  <a:lnTo>
                    <a:pt x="4039620" y="644001"/>
                  </a:lnTo>
                  <a:lnTo>
                    <a:pt x="4040573" y="657189"/>
                  </a:lnTo>
                  <a:close/>
                </a:path>
                <a:path w="5749290" h="713740">
                  <a:moveTo>
                    <a:pt x="4061911" y="661732"/>
                  </a:moveTo>
                  <a:lnTo>
                    <a:pt x="4039620" y="644001"/>
                  </a:lnTo>
                  <a:lnTo>
                    <a:pt x="4086625" y="654011"/>
                  </a:lnTo>
                  <a:lnTo>
                    <a:pt x="4061911" y="661732"/>
                  </a:lnTo>
                  <a:close/>
                </a:path>
                <a:path w="5749290" h="713740">
                  <a:moveTo>
                    <a:pt x="1644977" y="160029"/>
                  </a:moveTo>
                  <a:lnTo>
                    <a:pt x="1641379" y="159263"/>
                  </a:lnTo>
                  <a:lnTo>
                    <a:pt x="1647622" y="147608"/>
                  </a:lnTo>
                  <a:lnTo>
                    <a:pt x="1644977" y="160029"/>
                  </a:lnTo>
                  <a:close/>
                </a:path>
                <a:path w="5749290" h="713740">
                  <a:moveTo>
                    <a:pt x="3447787" y="543939"/>
                  </a:moveTo>
                  <a:lnTo>
                    <a:pt x="3420799" y="538192"/>
                  </a:lnTo>
                  <a:lnTo>
                    <a:pt x="3418046" y="524621"/>
                  </a:lnTo>
                  <a:lnTo>
                    <a:pt x="3454030" y="532284"/>
                  </a:lnTo>
                  <a:lnTo>
                    <a:pt x="3447787" y="543939"/>
                  </a:lnTo>
                  <a:close/>
                </a:path>
                <a:path w="5749290" h="713740">
                  <a:moveTo>
                    <a:pt x="3919181" y="644323"/>
                  </a:moveTo>
                  <a:lnTo>
                    <a:pt x="3498165" y="554667"/>
                  </a:lnTo>
                  <a:lnTo>
                    <a:pt x="3500810" y="542246"/>
                  </a:lnTo>
                  <a:lnTo>
                    <a:pt x="3916428" y="630752"/>
                  </a:lnTo>
                  <a:lnTo>
                    <a:pt x="3919181" y="644323"/>
                  </a:lnTo>
                  <a:close/>
                </a:path>
                <a:path w="5749290" h="713740">
                  <a:moveTo>
                    <a:pt x="3933518" y="647376"/>
                  </a:moveTo>
                  <a:lnTo>
                    <a:pt x="3926774" y="632955"/>
                  </a:lnTo>
                  <a:lnTo>
                    <a:pt x="3943416" y="636499"/>
                  </a:lnTo>
                  <a:lnTo>
                    <a:pt x="3942891" y="638968"/>
                  </a:lnTo>
                  <a:lnTo>
                    <a:pt x="3933518" y="647376"/>
                  </a:lnTo>
                  <a:close/>
                </a:path>
                <a:path w="5749290" h="713740">
                  <a:moveTo>
                    <a:pt x="3942891" y="638968"/>
                  </a:moveTo>
                  <a:lnTo>
                    <a:pt x="3943416" y="636499"/>
                  </a:lnTo>
                  <a:lnTo>
                    <a:pt x="3945215" y="636882"/>
                  </a:lnTo>
                  <a:lnTo>
                    <a:pt x="3942891" y="638968"/>
                  </a:lnTo>
                  <a:close/>
                </a:path>
                <a:path w="5749290" h="713740">
                  <a:moveTo>
                    <a:pt x="3965960" y="654284"/>
                  </a:moveTo>
                  <a:lnTo>
                    <a:pt x="3940771" y="648920"/>
                  </a:lnTo>
                  <a:lnTo>
                    <a:pt x="3942891" y="638968"/>
                  </a:lnTo>
                  <a:lnTo>
                    <a:pt x="3945215" y="636882"/>
                  </a:lnTo>
                  <a:lnTo>
                    <a:pt x="3982886" y="644904"/>
                  </a:lnTo>
                  <a:lnTo>
                    <a:pt x="3965960" y="654284"/>
                  </a:lnTo>
                  <a:close/>
                </a:path>
                <a:path w="5749290" h="713740">
                  <a:moveTo>
                    <a:pt x="1491305" y="166259"/>
                  </a:moveTo>
                  <a:lnTo>
                    <a:pt x="1219709" y="108423"/>
                  </a:lnTo>
                  <a:lnTo>
                    <a:pt x="1230141" y="97659"/>
                  </a:lnTo>
                  <a:lnTo>
                    <a:pt x="1243860" y="100581"/>
                  </a:lnTo>
                  <a:lnTo>
                    <a:pt x="1262024" y="91464"/>
                  </a:lnTo>
                  <a:lnTo>
                    <a:pt x="1281536" y="82634"/>
                  </a:lnTo>
                  <a:lnTo>
                    <a:pt x="1549619" y="139723"/>
                  </a:lnTo>
                  <a:lnTo>
                    <a:pt x="1540367" y="150737"/>
                  </a:lnTo>
                  <a:lnTo>
                    <a:pt x="1523809" y="147211"/>
                  </a:lnTo>
                  <a:lnTo>
                    <a:pt x="1503593" y="155891"/>
                  </a:lnTo>
                  <a:lnTo>
                    <a:pt x="1491305" y="166259"/>
                  </a:lnTo>
                  <a:close/>
                </a:path>
                <a:path w="5749290" h="713740">
                  <a:moveTo>
                    <a:pt x="1589227" y="161142"/>
                  </a:moveTo>
                  <a:lnTo>
                    <a:pt x="1575536" y="158227"/>
                  </a:lnTo>
                  <a:lnTo>
                    <a:pt x="1566852" y="143393"/>
                  </a:lnTo>
                  <a:lnTo>
                    <a:pt x="1616190" y="153899"/>
                  </a:lnTo>
                  <a:lnTo>
                    <a:pt x="1589227" y="161142"/>
                  </a:lnTo>
                  <a:close/>
                </a:path>
                <a:path w="5749290" h="713740">
                  <a:moveTo>
                    <a:pt x="3401115" y="559970"/>
                  </a:moveTo>
                  <a:lnTo>
                    <a:pt x="3344889" y="547996"/>
                  </a:lnTo>
                  <a:lnTo>
                    <a:pt x="3353101" y="536760"/>
                  </a:lnTo>
                  <a:lnTo>
                    <a:pt x="3365274" y="539353"/>
                  </a:lnTo>
                  <a:lnTo>
                    <a:pt x="3380541" y="529619"/>
                  </a:lnTo>
                  <a:lnTo>
                    <a:pt x="3404606" y="534744"/>
                  </a:lnTo>
                  <a:lnTo>
                    <a:pt x="3401115" y="559970"/>
                  </a:lnTo>
                  <a:close/>
                </a:path>
                <a:path w="5749290" h="713740">
                  <a:moveTo>
                    <a:pt x="3425351" y="552146"/>
                  </a:moveTo>
                  <a:lnTo>
                    <a:pt x="3418154" y="550613"/>
                  </a:lnTo>
                  <a:lnTo>
                    <a:pt x="3435193" y="541257"/>
                  </a:lnTo>
                  <a:lnTo>
                    <a:pt x="3425351" y="552146"/>
                  </a:lnTo>
                  <a:close/>
                </a:path>
                <a:path w="5749290" h="713740">
                  <a:moveTo>
                    <a:pt x="3477105" y="563167"/>
                  </a:moveTo>
                  <a:lnTo>
                    <a:pt x="3430748" y="553295"/>
                  </a:lnTo>
                  <a:lnTo>
                    <a:pt x="3440590" y="542407"/>
                  </a:lnTo>
                  <a:lnTo>
                    <a:pt x="3470951" y="548872"/>
                  </a:lnTo>
                  <a:lnTo>
                    <a:pt x="3477105" y="563167"/>
                  </a:lnTo>
                  <a:close/>
                </a:path>
                <a:path w="5749290" h="713740">
                  <a:moveTo>
                    <a:pt x="3481487" y="558557"/>
                  </a:moveTo>
                  <a:lnTo>
                    <a:pt x="3481971" y="551219"/>
                  </a:lnTo>
                  <a:lnTo>
                    <a:pt x="3487369" y="552368"/>
                  </a:lnTo>
                  <a:lnTo>
                    <a:pt x="3481487" y="558557"/>
                  </a:lnTo>
                  <a:close/>
                </a:path>
                <a:path w="5749290" h="713740">
                  <a:moveTo>
                    <a:pt x="3706702" y="612060"/>
                  </a:moveTo>
                  <a:lnTo>
                    <a:pt x="3481126" y="564023"/>
                  </a:lnTo>
                  <a:lnTo>
                    <a:pt x="3490968" y="553134"/>
                  </a:lnTo>
                  <a:lnTo>
                    <a:pt x="3715870" y="601028"/>
                  </a:lnTo>
                  <a:lnTo>
                    <a:pt x="3706702" y="612060"/>
                  </a:lnTo>
                  <a:close/>
                </a:path>
                <a:path w="5749290" h="713740">
                  <a:moveTo>
                    <a:pt x="3731217" y="617280"/>
                  </a:moveTo>
                  <a:lnTo>
                    <a:pt x="3714265" y="613670"/>
                  </a:lnTo>
                  <a:lnTo>
                    <a:pt x="3715870" y="601028"/>
                  </a:lnTo>
                  <a:lnTo>
                    <a:pt x="3742858" y="606775"/>
                  </a:lnTo>
                  <a:lnTo>
                    <a:pt x="3731217" y="617280"/>
                  </a:lnTo>
                  <a:close/>
                </a:path>
                <a:path w="5749290" h="713740">
                  <a:moveTo>
                    <a:pt x="3748363" y="633916"/>
                  </a:moveTo>
                  <a:lnTo>
                    <a:pt x="3746564" y="633533"/>
                  </a:lnTo>
                  <a:lnTo>
                    <a:pt x="3751008" y="621495"/>
                  </a:lnTo>
                  <a:lnTo>
                    <a:pt x="3751854" y="608690"/>
                  </a:lnTo>
                  <a:lnTo>
                    <a:pt x="3782440" y="615204"/>
                  </a:lnTo>
                  <a:lnTo>
                    <a:pt x="3781714" y="618616"/>
                  </a:lnTo>
                  <a:lnTo>
                    <a:pt x="3775044" y="626614"/>
                  </a:lnTo>
                  <a:lnTo>
                    <a:pt x="3756546" y="622674"/>
                  </a:lnTo>
                  <a:lnTo>
                    <a:pt x="3748363" y="633916"/>
                  </a:lnTo>
                  <a:close/>
                </a:path>
                <a:path w="5749290" h="713740">
                  <a:moveTo>
                    <a:pt x="3781714" y="618616"/>
                  </a:moveTo>
                  <a:lnTo>
                    <a:pt x="3782440" y="615204"/>
                  </a:lnTo>
                  <a:lnTo>
                    <a:pt x="3784240" y="615587"/>
                  </a:lnTo>
                  <a:lnTo>
                    <a:pt x="3781714" y="618616"/>
                  </a:lnTo>
                  <a:close/>
                </a:path>
                <a:path w="5749290" h="713740">
                  <a:moveTo>
                    <a:pt x="3781595" y="628008"/>
                  </a:moveTo>
                  <a:lnTo>
                    <a:pt x="3779795" y="627625"/>
                  </a:lnTo>
                  <a:lnTo>
                    <a:pt x="3781714" y="618616"/>
                  </a:lnTo>
                  <a:lnTo>
                    <a:pt x="3784240" y="615587"/>
                  </a:lnTo>
                  <a:lnTo>
                    <a:pt x="3787838" y="616353"/>
                  </a:lnTo>
                  <a:lnTo>
                    <a:pt x="3781595" y="628008"/>
                  </a:lnTo>
                  <a:close/>
                </a:path>
                <a:path w="5749290" h="713740">
                  <a:moveTo>
                    <a:pt x="3795538" y="630978"/>
                  </a:moveTo>
                  <a:lnTo>
                    <a:pt x="3790591" y="629924"/>
                  </a:lnTo>
                  <a:lnTo>
                    <a:pt x="3787838" y="616353"/>
                  </a:lnTo>
                  <a:lnTo>
                    <a:pt x="3797790" y="618472"/>
                  </a:lnTo>
                  <a:lnTo>
                    <a:pt x="3795538" y="630978"/>
                  </a:lnTo>
                  <a:close/>
                </a:path>
                <a:path w="5749290" h="713740">
                  <a:moveTo>
                    <a:pt x="3812800" y="634654"/>
                  </a:moveTo>
                  <a:lnTo>
                    <a:pt x="3799587" y="631840"/>
                  </a:lnTo>
                  <a:lnTo>
                    <a:pt x="3805830" y="620185"/>
                  </a:lnTo>
                  <a:lnTo>
                    <a:pt x="3827420" y="624782"/>
                  </a:lnTo>
                  <a:lnTo>
                    <a:pt x="3817848" y="633420"/>
                  </a:lnTo>
                  <a:lnTo>
                    <a:pt x="3812800" y="634654"/>
                  </a:lnTo>
                  <a:close/>
                </a:path>
                <a:path w="5749290" h="713740">
                  <a:moveTo>
                    <a:pt x="3824863" y="631706"/>
                  </a:moveTo>
                  <a:lnTo>
                    <a:pt x="3827420" y="624782"/>
                  </a:lnTo>
                  <a:lnTo>
                    <a:pt x="3841196" y="627716"/>
                  </a:lnTo>
                  <a:lnTo>
                    <a:pt x="3824863" y="631706"/>
                  </a:lnTo>
                  <a:close/>
                </a:path>
                <a:path w="5749290" h="713740">
                  <a:moveTo>
                    <a:pt x="3862390" y="645214"/>
                  </a:moveTo>
                  <a:lnTo>
                    <a:pt x="3852663" y="643143"/>
                  </a:lnTo>
                  <a:lnTo>
                    <a:pt x="3854409" y="630530"/>
                  </a:lnTo>
                  <a:lnTo>
                    <a:pt x="3883196" y="636660"/>
                  </a:lnTo>
                  <a:lnTo>
                    <a:pt x="3862390" y="645214"/>
                  </a:lnTo>
                  <a:close/>
                </a:path>
                <a:path w="5749290" h="713740">
                  <a:moveTo>
                    <a:pt x="3481126" y="564023"/>
                  </a:moveTo>
                  <a:lnTo>
                    <a:pt x="3477105" y="563167"/>
                  </a:lnTo>
                  <a:lnTo>
                    <a:pt x="3481487" y="558557"/>
                  </a:lnTo>
                  <a:lnTo>
                    <a:pt x="3481126" y="564023"/>
                  </a:lnTo>
                  <a:close/>
                </a:path>
                <a:path w="5749290" h="713740">
                  <a:moveTo>
                    <a:pt x="3822975" y="636820"/>
                  </a:moveTo>
                  <a:lnTo>
                    <a:pt x="3815778" y="635288"/>
                  </a:lnTo>
                  <a:lnTo>
                    <a:pt x="3817848" y="633420"/>
                  </a:lnTo>
                  <a:lnTo>
                    <a:pt x="3824863" y="631706"/>
                  </a:lnTo>
                  <a:lnTo>
                    <a:pt x="3822975" y="636820"/>
                  </a:lnTo>
                  <a:close/>
                </a:path>
                <a:path w="5749290" h="713740">
                  <a:moveTo>
                    <a:pt x="1243860" y="100581"/>
                  </a:moveTo>
                  <a:lnTo>
                    <a:pt x="1236242" y="98958"/>
                  </a:lnTo>
                  <a:lnTo>
                    <a:pt x="1246505" y="88159"/>
                  </a:lnTo>
                  <a:lnTo>
                    <a:pt x="1243860" y="100581"/>
                  </a:lnTo>
                  <a:close/>
                </a:path>
                <a:path w="5749290" h="713740">
                  <a:moveTo>
                    <a:pt x="3522700" y="598846"/>
                  </a:moveTo>
                  <a:lnTo>
                    <a:pt x="3268814" y="544781"/>
                  </a:lnTo>
                  <a:lnTo>
                    <a:pt x="3286078" y="535472"/>
                  </a:lnTo>
                  <a:lnTo>
                    <a:pt x="3299406" y="525326"/>
                  </a:lnTo>
                  <a:lnTo>
                    <a:pt x="3307556" y="540046"/>
                  </a:lnTo>
                  <a:lnTo>
                    <a:pt x="3528859" y="587173"/>
                  </a:lnTo>
                  <a:lnTo>
                    <a:pt x="3522700" y="598846"/>
                  </a:lnTo>
                  <a:close/>
                </a:path>
                <a:path w="5749290" h="713740">
                  <a:moveTo>
                    <a:pt x="3332745" y="545410"/>
                  </a:moveTo>
                  <a:lnTo>
                    <a:pt x="3307556" y="540046"/>
                  </a:lnTo>
                  <a:lnTo>
                    <a:pt x="3312984" y="528217"/>
                  </a:lnTo>
                  <a:lnTo>
                    <a:pt x="3335390" y="532989"/>
                  </a:lnTo>
                  <a:lnTo>
                    <a:pt x="3332745" y="545410"/>
                  </a:lnTo>
                  <a:close/>
                </a:path>
                <a:path w="5749290" h="713740">
                  <a:moveTo>
                    <a:pt x="3697985" y="623188"/>
                  </a:moveTo>
                  <a:lnTo>
                    <a:pt x="3409717" y="561802"/>
                  </a:lnTo>
                  <a:lnTo>
                    <a:pt x="3419953" y="550997"/>
                  </a:lnTo>
                  <a:lnTo>
                    <a:pt x="3698830" y="610384"/>
                  </a:lnTo>
                  <a:lnTo>
                    <a:pt x="3699571" y="620643"/>
                  </a:lnTo>
                  <a:lnTo>
                    <a:pt x="3697985" y="623188"/>
                  </a:lnTo>
                  <a:close/>
                </a:path>
                <a:path w="5749290" h="713740">
                  <a:moveTo>
                    <a:pt x="3699783" y="623571"/>
                  </a:moveTo>
                  <a:lnTo>
                    <a:pt x="3699571" y="620643"/>
                  </a:lnTo>
                  <a:lnTo>
                    <a:pt x="3705128" y="611725"/>
                  </a:lnTo>
                  <a:lnTo>
                    <a:pt x="3709625" y="612682"/>
                  </a:lnTo>
                  <a:lnTo>
                    <a:pt x="3699783" y="623571"/>
                  </a:lnTo>
                  <a:close/>
                </a:path>
                <a:path w="5749290" h="713740">
                  <a:moveTo>
                    <a:pt x="3166371" y="522966"/>
                  </a:moveTo>
                  <a:lnTo>
                    <a:pt x="3159174" y="521433"/>
                  </a:lnTo>
                  <a:lnTo>
                    <a:pt x="3167216" y="510161"/>
                  </a:lnTo>
                  <a:lnTo>
                    <a:pt x="3166371" y="522966"/>
                  </a:lnTo>
                  <a:close/>
                </a:path>
                <a:path w="5749290" h="713740">
                  <a:moveTo>
                    <a:pt x="3227544" y="535992"/>
                  </a:moveTo>
                  <a:lnTo>
                    <a:pt x="3228390" y="523188"/>
                  </a:lnTo>
                  <a:lnTo>
                    <a:pt x="3230189" y="523571"/>
                  </a:lnTo>
                  <a:lnTo>
                    <a:pt x="3227544" y="535992"/>
                  </a:lnTo>
                  <a:close/>
                </a:path>
                <a:path w="5749290" h="713740">
                  <a:moveTo>
                    <a:pt x="3260014" y="542907"/>
                  </a:moveTo>
                  <a:lnTo>
                    <a:pt x="3238846" y="538399"/>
                  </a:lnTo>
                  <a:lnTo>
                    <a:pt x="3247732" y="527307"/>
                  </a:lnTo>
                  <a:lnTo>
                    <a:pt x="3262350" y="530420"/>
                  </a:lnTo>
                  <a:lnTo>
                    <a:pt x="3260014" y="542907"/>
                  </a:lnTo>
                  <a:close/>
                </a:path>
                <a:path w="5749290" h="713740">
                  <a:moveTo>
                    <a:pt x="3618423" y="619230"/>
                  </a:moveTo>
                  <a:lnTo>
                    <a:pt x="3527451" y="599858"/>
                  </a:lnTo>
                  <a:lnTo>
                    <a:pt x="3528859" y="587173"/>
                  </a:lnTo>
                  <a:lnTo>
                    <a:pt x="3635125" y="609802"/>
                  </a:lnTo>
                  <a:lnTo>
                    <a:pt x="3618423" y="619230"/>
                  </a:lnTo>
                  <a:close/>
                </a:path>
                <a:path w="5749290" h="713740">
                  <a:moveTo>
                    <a:pt x="3666552" y="629480"/>
                  </a:moveTo>
                  <a:lnTo>
                    <a:pt x="3647464" y="625415"/>
                  </a:lnTo>
                  <a:lnTo>
                    <a:pt x="3651205" y="613227"/>
                  </a:lnTo>
                  <a:lnTo>
                    <a:pt x="3676731" y="618663"/>
                  </a:lnTo>
                  <a:lnTo>
                    <a:pt x="3666552" y="629480"/>
                  </a:lnTo>
                  <a:close/>
                </a:path>
                <a:path w="5749290" h="713740">
                  <a:moveTo>
                    <a:pt x="1171999" y="111247"/>
                  </a:moveTo>
                  <a:lnTo>
                    <a:pt x="1167164" y="110218"/>
                  </a:lnTo>
                  <a:lnTo>
                    <a:pt x="1180042" y="99975"/>
                  </a:lnTo>
                  <a:lnTo>
                    <a:pt x="1171999" y="111247"/>
                  </a:lnTo>
                  <a:close/>
                </a:path>
                <a:path w="5749290" h="713740">
                  <a:moveTo>
                    <a:pt x="1336681" y="159301"/>
                  </a:moveTo>
                  <a:lnTo>
                    <a:pt x="1151362" y="119837"/>
                  </a:lnTo>
                  <a:lnTo>
                    <a:pt x="1158168" y="108302"/>
                  </a:lnTo>
                  <a:lnTo>
                    <a:pt x="1184425" y="113894"/>
                  </a:lnTo>
                  <a:lnTo>
                    <a:pt x="1193086" y="102753"/>
                  </a:lnTo>
                  <a:lnTo>
                    <a:pt x="1420012" y="151077"/>
                  </a:lnTo>
                  <a:lnTo>
                    <a:pt x="1336681" y="159301"/>
                  </a:lnTo>
                  <a:close/>
                </a:path>
                <a:path w="5749290" h="713740">
                  <a:moveTo>
                    <a:pt x="3145734" y="531556"/>
                  </a:moveTo>
                  <a:lnTo>
                    <a:pt x="3143934" y="531173"/>
                  </a:lnTo>
                  <a:lnTo>
                    <a:pt x="3144780" y="518368"/>
                  </a:lnTo>
                  <a:lnTo>
                    <a:pt x="3148379" y="519134"/>
                  </a:lnTo>
                  <a:lnTo>
                    <a:pt x="3145734" y="531556"/>
                  </a:lnTo>
                  <a:close/>
                </a:path>
                <a:path w="5749290" h="713740">
                  <a:moveTo>
                    <a:pt x="3506529" y="621372"/>
                  </a:moveTo>
                  <a:lnTo>
                    <a:pt x="3096085" y="533968"/>
                  </a:lnTo>
                  <a:lnTo>
                    <a:pt x="3102525" y="522354"/>
                  </a:lnTo>
                  <a:lnTo>
                    <a:pt x="3210506" y="545349"/>
                  </a:lnTo>
                  <a:lnTo>
                    <a:pt x="3223946" y="535226"/>
                  </a:lnTo>
                  <a:lnTo>
                    <a:pt x="3515643" y="597343"/>
                  </a:lnTo>
                  <a:lnTo>
                    <a:pt x="3507628" y="608621"/>
                  </a:lnTo>
                  <a:lnTo>
                    <a:pt x="3506529" y="621372"/>
                  </a:lnTo>
                  <a:close/>
                </a:path>
                <a:path w="5749290" h="713740">
                  <a:moveTo>
                    <a:pt x="3538915" y="628269"/>
                  </a:moveTo>
                  <a:lnTo>
                    <a:pt x="3535317" y="627503"/>
                  </a:lnTo>
                  <a:lnTo>
                    <a:pt x="3538749" y="615249"/>
                  </a:lnTo>
                  <a:lnTo>
                    <a:pt x="3534760" y="601414"/>
                  </a:lnTo>
                  <a:lnTo>
                    <a:pt x="3577491" y="610514"/>
                  </a:lnTo>
                  <a:lnTo>
                    <a:pt x="3569392" y="621774"/>
                  </a:lnTo>
                  <a:lnTo>
                    <a:pt x="3545159" y="616614"/>
                  </a:lnTo>
                  <a:lnTo>
                    <a:pt x="3538915" y="628269"/>
                  </a:lnTo>
                  <a:close/>
                </a:path>
                <a:path w="5749290" h="713740">
                  <a:moveTo>
                    <a:pt x="3592131" y="623669"/>
                  </a:moveTo>
                  <a:lnTo>
                    <a:pt x="3592785" y="613771"/>
                  </a:lnTo>
                  <a:lnTo>
                    <a:pt x="3605041" y="616381"/>
                  </a:lnTo>
                  <a:lnTo>
                    <a:pt x="3592131" y="623669"/>
                  </a:lnTo>
                  <a:close/>
                </a:path>
                <a:path w="5749290" h="713740">
                  <a:moveTo>
                    <a:pt x="3591938" y="626575"/>
                  </a:moveTo>
                  <a:lnTo>
                    <a:pt x="3588340" y="625809"/>
                  </a:lnTo>
                  <a:lnTo>
                    <a:pt x="3592131" y="623669"/>
                  </a:lnTo>
                  <a:lnTo>
                    <a:pt x="3591938" y="626575"/>
                  </a:lnTo>
                  <a:close/>
                </a:path>
                <a:path w="5749290" h="713740">
                  <a:moveTo>
                    <a:pt x="1050072" y="98268"/>
                  </a:moveTo>
                  <a:lnTo>
                    <a:pt x="1041919" y="96532"/>
                  </a:lnTo>
                  <a:lnTo>
                    <a:pt x="1056850" y="86726"/>
                  </a:lnTo>
                  <a:lnTo>
                    <a:pt x="1050072" y="98268"/>
                  </a:lnTo>
                  <a:close/>
                </a:path>
                <a:path w="5749290" h="713740">
                  <a:moveTo>
                    <a:pt x="3084952" y="531597"/>
                  </a:moveTo>
                  <a:lnTo>
                    <a:pt x="3024763" y="518780"/>
                  </a:lnTo>
                  <a:lnTo>
                    <a:pt x="3037107" y="508423"/>
                  </a:lnTo>
                  <a:lnTo>
                    <a:pt x="3080485" y="517661"/>
                  </a:lnTo>
                  <a:lnTo>
                    <a:pt x="3084952" y="531597"/>
                  </a:lnTo>
                  <a:close/>
                </a:path>
                <a:path w="5749290" h="713740">
                  <a:moveTo>
                    <a:pt x="3542514" y="629035"/>
                  </a:moveTo>
                  <a:lnTo>
                    <a:pt x="3548757" y="617380"/>
                  </a:lnTo>
                  <a:lnTo>
                    <a:pt x="3553621" y="618416"/>
                  </a:lnTo>
                  <a:lnTo>
                    <a:pt x="3542514" y="629035"/>
                  </a:lnTo>
                  <a:close/>
                </a:path>
                <a:path w="5749290" h="713740">
                  <a:moveTo>
                    <a:pt x="1020127" y="117860"/>
                  </a:moveTo>
                  <a:lnTo>
                    <a:pt x="991339" y="111730"/>
                  </a:lnTo>
                  <a:lnTo>
                    <a:pt x="1027441" y="93449"/>
                  </a:lnTo>
                  <a:lnTo>
                    <a:pt x="1060024" y="100387"/>
                  </a:lnTo>
                  <a:lnTo>
                    <a:pt x="1062355" y="113868"/>
                  </a:lnTo>
                  <a:lnTo>
                    <a:pt x="1020973" y="105056"/>
                  </a:lnTo>
                  <a:lnTo>
                    <a:pt x="1020127" y="117860"/>
                  </a:lnTo>
                  <a:close/>
                </a:path>
                <a:path w="5749290" h="713740">
                  <a:moveTo>
                    <a:pt x="1085744" y="118849"/>
                  </a:moveTo>
                  <a:lnTo>
                    <a:pt x="1070367" y="115574"/>
                  </a:lnTo>
                  <a:lnTo>
                    <a:pt x="1093787" y="107577"/>
                  </a:lnTo>
                  <a:lnTo>
                    <a:pt x="1085744" y="118849"/>
                  </a:lnTo>
                  <a:close/>
                </a:path>
                <a:path w="5749290" h="713740">
                  <a:moveTo>
                    <a:pt x="1290008" y="175332"/>
                  </a:moveTo>
                  <a:lnTo>
                    <a:pt x="1298051" y="164060"/>
                  </a:lnTo>
                  <a:lnTo>
                    <a:pt x="1096989" y="121244"/>
                  </a:lnTo>
                  <a:lnTo>
                    <a:pt x="1105932" y="110163"/>
                  </a:lnTo>
                  <a:lnTo>
                    <a:pt x="1317789" y="155278"/>
                  </a:lnTo>
                  <a:lnTo>
                    <a:pt x="1306766" y="165916"/>
                  </a:lnTo>
                  <a:lnTo>
                    <a:pt x="1290008" y="175332"/>
                  </a:lnTo>
                  <a:close/>
                </a:path>
                <a:path w="5749290" h="713740">
                  <a:moveTo>
                    <a:pt x="2956924" y="517318"/>
                  </a:moveTo>
                  <a:lnTo>
                    <a:pt x="2944554" y="514684"/>
                  </a:lnTo>
                  <a:lnTo>
                    <a:pt x="2953131" y="503526"/>
                  </a:lnTo>
                  <a:lnTo>
                    <a:pt x="2956924" y="517318"/>
                  </a:lnTo>
                  <a:close/>
                </a:path>
                <a:path w="5749290" h="713740">
                  <a:moveTo>
                    <a:pt x="3079271" y="543372"/>
                  </a:moveTo>
                  <a:lnTo>
                    <a:pt x="3003422" y="527220"/>
                  </a:lnTo>
                  <a:lnTo>
                    <a:pt x="3013546" y="516391"/>
                  </a:lnTo>
                  <a:lnTo>
                    <a:pt x="3078655" y="530256"/>
                  </a:lnTo>
                  <a:lnTo>
                    <a:pt x="3079271" y="543372"/>
                  </a:lnTo>
                  <a:close/>
                </a:path>
                <a:path w="5749290" h="713740">
                  <a:moveTo>
                    <a:pt x="3377461" y="606872"/>
                  </a:moveTo>
                  <a:lnTo>
                    <a:pt x="3079271" y="543372"/>
                  </a:lnTo>
                  <a:lnTo>
                    <a:pt x="3091952" y="533088"/>
                  </a:lnTo>
                  <a:lnTo>
                    <a:pt x="3400376" y="598767"/>
                  </a:lnTo>
                  <a:lnTo>
                    <a:pt x="3377461" y="606872"/>
                  </a:lnTo>
                  <a:close/>
                </a:path>
                <a:path w="5749290" h="713740">
                  <a:moveTo>
                    <a:pt x="3385302" y="621526"/>
                  </a:moveTo>
                  <a:lnTo>
                    <a:pt x="3370796" y="618437"/>
                  </a:lnTo>
                  <a:lnTo>
                    <a:pt x="3382887" y="608027"/>
                  </a:lnTo>
                  <a:lnTo>
                    <a:pt x="3393008" y="610182"/>
                  </a:lnTo>
                  <a:lnTo>
                    <a:pt x="3400376" y="598767"/>
                  </a:lnTo>
                  <a:lnTo>
                    <a:pt x="3420955" y="603149"/>
                  </a:lnTo>
                  <a:lnTo>
                    <a:pt x="3385302" y="621526"/>
                  </a:lnTo>
                  <a:close/>
                </a:path>
                <a:path w="5749290" h="713740">
                  <a:moveTo>
                    <a:pt x="3448952" y="622096"/>
                  </a:moveTo>
                  <a:lnTo>
                    <a:pt x="3431916" y="618468"/>
                  </a:lnTo>
                  <a:lnTo>
                    <a:pt x="3443557" y="607962"/>
                  </a:lnTo>
                  <a:lnTo>
                    <a:pt x="3470095" y="613614"/>
                  </a:lnTo>
                  <a:lnTo>
                    <a:pt x="3448952" y="622096"/>
                  </a:lnTo>
                  <a:close/>
                </a:path>
                <a:path w="5749290" h="713740">
                  <a:moveTo>
                    <a:pt x="960753" y="105217"/>
                  </a:moveTo>
                  <a:lnTo>
                    <a:pt x="945010" y="101864"/>
                  </a:lnTo>
                  <a:lnTo>
                    <a:pt x="957044" y="91442"/>
                  </a:lnTo>
                  <a:lnTo>
                    <a:pt x="960753" y="105217"/>
                  </a:lnTo>
                  <a:close/>
                </a:path>
                <a:path w="5749290" h="713740">
                  <a:moveTo>
                    <a:pt x="990265" y="100372"/>
                  </a:moveTo>
                  <a:lnTo>
                    <a:pt x="990386" y="98542"/>
                  </a:lnTo>
                  <a:lnTo>
                    <a:pt x="992185" y="98925"/>
                  </a:lnTo>
                  <a:lnTo>
                    <a:pt x="990265" y="100372"/>
                  </a:lnTo>
                  <a:close/>
                </a:path>
                <a:path w="5749290" h="713740">
                  <a:moveTo>
                    <a:pt x="1185256" y="176609"/>
                  </a:moveTo>
                  <a:lnTo>
                    <a:pt x="1183009" y="165531"/>
                  </a:lnTo>
                  <a:lnTo>
                    <a:pt x="959063" y="117842"/>
                  </a:lnTo>
                  <a:lnTo>
                    <a:pt x="966150" y="106366"/>
                  </a:lnTo>
                  <a:lnTo>
                    <a:pt x="1037641" y="121590"/>
                  </a:lnTo>
                  <a:lnTo>
                    <a:pt x="1054483" y="112192"/>
                  </a:lnTo>
                  <a:lnTo>
                    <a:pt x="1271035" y="158307"/>
                  </a:lnTo>
                  <a:lnTo>
                    <a:pt x="1238506" y="164364"/>
                  </a:lnTo>
                  <a:lnTo>
                    <a:pt x="1206989" y="170638"/>
                  </a:lnTo>
                  <a:lnTo>
                    <a:pt x="1185256" y="176609"/>
                  </a:lnTo>
                  <a:close/>
                </a:path>
                <a:path w="5749290" h="713740">
                  <a:moveTo>
                    <a:pt x="2889507" y="515946"/>
                  </a:moveTo>
                  <a:lnTo>
                    <a:pt x="2887708" y="515563"/>
                  </a:lnTo>
                  <a:lnTo>
                    <a:pt x="2883156" y="501609"/>
                  </a:lnTo>
                  <a:lnTo>
                    <a:pt x="2888554" y="502759"/>
                  </a:lnTo>
                  <a:lnTo>
                    <a:pt x="2889507" y="515946"/>
                  </a:lnTo>
                  <a:close/>
                </a:path>
                <a:path w="5749290" h="713740">
                  <a:moveTo>
                    <a:pt x="2945283" y="527824"/>
                  </a:moveTo>
                  <a:lnTo>
                    <a:pt x="2911997" y="520736"/>
                  </a:lnTo>
                  <a:lnTo>
                    <a:pt x="2922064" y="509895"/>
                  </a:lnTo>
                  <a:lnTo>
                    <a:pt x="2944330" y="514636"/>
                  </a:lnTo>
                  <a:lnTo>
                    <a:pt x="2945283" y="527824"/>
                  </a:lnTo>
                  <a:close/>
                </a:path>
                <a:path w="5749290" h="713740">
                  <a:moveTo>
                    <a:pt x="2966873" y="532422"/>
                  </a:moveTo>
                  <a:lnTo>
                    <a:pt x="2965384" y="532104"/>
                  </a:lnTo>
                  <a:lnTo>
                    <a:pt x="2968844" y="519856"/>
                  </a:lnTo>
                  <a:lnTo>
                    <a:pt x="2973117" y="520766"/>
                  </a:lnTo>
                  <a:lnTo>
                    <a:pt x="2966873" y="532422"/>
                  </a:lnTo>
                  <a:close/>
                </a:path>
                <a:path w="5749290" h="713740">
                  <a:moveTo>
                    <a:pt x="3309677" y="618407"/>
                  </a:moveTo>
                  <a:lnTo>
                    <a:pt x="3301442" y="603668"/>
                  </a:lnTo>
                  <a:lnTo>
                    <a:pt x="2978400" y="534876"/>
                  </a:lnTo>
                  <a:lnTo>
                    <a:pt x="2992908" y="524981"/>
                  </a:lnTo>
                  <a:lnTo>
                    <a:pt x="3357024" y="602520"/>
                  </a:lnTo>
                  <a:lnTo>
                    <a:pt x="3333603" y="610517"/>
                  </a:lnTo>
                  <a:lnTo>
                    <a:pt x="3309677" y="618407"/>
                  </a:lnTo>
                  <a:close/>
                </a:path>
                <a:path w="5749290" h="713740">
                  <a:moveTo>
                    <a:pt x="989540" y="111347"/>
                  </a:moveTo>
                  <a:lnTo>
                    <a:pt x="978745" y="109048"/>
                  </a:lnTo>
                  <a:lnTo>
                    <a:pt x="990265" y="100372"/>
                  </a:lnTo>
                  <a:lnTo>
                    <a:pt x="989540" y="111347"/>
                  </a:lnTo>
                  <a:close/>
                </a:path>
                <a:path w="5749290" h="713740">
                  <a:moveTo>
                    <a:pt x="954509" y="116872"/>
                  </a:moveTo>
                  <a:lnTo>
                    <a:pt x="922573" y="110071"/>
                  </a:lnTo>
                  <a:lnTo>
                    <a:pt x="926905" y="98009"/>
                  </a:lnTo>
                  <a:lnTo>
                    <a:pt x="966150" y="106366"/>
                  </a:lnTo>
                  <a:lnTo>
                    <a:pt x="954509" y="116872"/>
                  </a:lnTo>
                  <a:close/>
                </a:path>
                <a:path w="5749290" h="713740">
                  <a:moveTo>
                    <a:pt x="2834685" y="517257"/>
                  </a:moveTo>
                  <a:lnTo>
                    <a:pt x="2841294" y="505679"/>
                  </a:lnTo>
                  <a:lnTo>
                    <a:pt x="2842728" y="505985"/>
                  </a:lnTo>
                  <a:lnTo>
                    <a:pt x="2834685" y="517257"/>
                  </a:lnTo>
                  <a:close/>
                </a:path>
                <a:path w="5749290" h="713740">
                  <a:moveTo>
                    <a:pt x="2830240" y="529295"/>
                  </a:moveTo>
                  <a:lnTo>
                    <a:pt x="2827542" y="528720"/>
                  </a:lnTo>
                  <a:lnTo>
                    <a:pt x="2837608" y="517879"/>
                  </a:lnTo>
                  <a:lnTo>
                    <a:pt x="2846326" y="506751"/>
                  </a:lnTo>
                  <a:lnTo>
                    <a:pt x="2856784" y="508978"/>
                  </a:lnTo>
                  <a:lnTo>
                    <a:pt x="2845930" y="519651"/>
                  </a:lnTo>
                  <a:lnTo>
                    <a:pt x="2838396" y="518047"/>
                  </a:lnTo>
                  <a:lnTo>
                    <a:pt x="2830240" y="529295"/>
                  </a:lnTo>
                  <a:close/>
                </a:path>
                <a:path w="5749290" h="713740">
                  <a:moveTo>
                    <a:pt x="2874267" y="525686"/>
                  </a:moveTo>
                  <a:lnTo>
                    <a:pt x="2852902" y="521136"/>
                  </a:lnTo>
                  <a:lnTo>
                    <a:pt x="2864627" y="510648"/>
                  </a:lnTo>
                  <a:lnTo>
                    <a:pt x="2871515" y="512115"/>
                  </a:lnTo>
                  <a:lnTo>
                    <a:pt x="2874267" y="525686"/>
                  </a:lnTo>
                  <a:close/>
                </a:path>
                <a:path w="5749290" h="713740">
                  <a:moveTo>
                    <a:pt x="3275014" y="611025"/>
                  </a:moveTo>
                  <a:lnTo>
                    <a:pt x="2894059" y="529900"/>
                  </a:lnTo>
                  <a:lnTo>
                    <a:pt x="2893106" y="516713"/>
                  </a:lnTo>
                  <a:lnTo>
                    <a:pt x="3290056" y="601244"/>
                  </a:lnTo>
                  <a:lnTo>
                    <a:pt x="3275014" y="611025"/>
                  </a:lnTo>
                  <a:close/>
                </a:path>
                <a:path w="5749290" h="713740">
                  <a:moveTo>
                    <a:pt x="973838" y="185912"/>
                  </a:moveTo>
                  <a:lnTo>
                    <a:pt x="775756" y="143730"/>
                  </a:lnTo>
                  <a:lnTo>
                    <a:pt x="785598" y="132841"/>
                  </a:lnTo>
                  <a:lnTo>
                    <a:pt x="803199" y="123605"/>
                  </a:lnTo>
                  <a:lnTo>
                    <a:pt x="826873" y="115661"/>
                  </a:lnTo>
                  <a:lnTo>
                    <a:pt x="853245" y="108292"/>
                  </a:lnTo>
                  <a:lnTo>
                    <a:pt x="878942" y="100780"/>
                  </a:lnTo>
                  <a:lnTo>
                    <a:pt x="884169" y="114878"/>
                  </a:lnTo>
                  <a:lnTo>
                    <a:pt x="912731" y="120960"/>
                  </a:lnTo>
                  <a:lnTo>
                    <a:pt x="924030" y="136351"/>
                  </a:lnTo>
                  <a:lnTo>
                    <a:pt x="1028384" y="158573"/>
                  </a:lnTo>
                  <a:lnTo>
                    <a:pt x="1023940" y="170611"/>
                  </a:lnTo>
                  <a:lnTo>
                    <a:pt x="1004149" y="166397"/>
                  </a:lnTo>
                  <a:lnTo>
                    <a:pt x="996106" y="177669"/>
                  </a:lnTo>
                  <a:lnTo>
                    <a:pt x="1001503" y="178818"/>
                  </a:lnTo>
                  <a:lnTo>
                    <a:pt x="973838" y="185912"/>
                  </a:lnTo>
                  <a:close/>
                </a:path>
                <a:path w="5749290" h="713740">
                  <a:moveTo>
                    <a:pt x="1109206" y="188769"/>
                  </a:moveTo>
                  <a:lnTo>
                    <a:pt x="1034735" y="172910"/>
                  </a:lnTo>
                  <a:lnTo>
                    <a:pt x="1048176" y="162788"/>
                  </a:lnTo>
                  <a:lnTo>
                    <a:pt x="925829" y="136734"/>
                  </a:lnTo>
                  <a:lnTo>
                    <a:pt x="938316" y="113424"/>
                  </a:lnTo>
                  <a:lnTo>
                    <a:pt x="1183009" y="165531"/>
                  </a:lnTo>
                  <a:lnTo>
                    <a:pt x="1171368" y="176037"/>
                  </a:lnTo>
                  <a:lnTo>
                    <a:pt x="1160573" y="173738"/>
                  </a:lnTo>
                  <a:lnTo>
                    <a:pt x="1145333" y="183477"/>
                  </a:lnTo>
                  <a:lnTo>
                    <a:pt x="1109206" y="188769"/>
                  </a:lnTo>
                  <a:close/>
                </a:path>
                <a:path w="5749290" h="713740">
                  <a:moveTo>
                    <a:pt x="2627604" y="486143"/>
                  </a:moveTo>
                  <a:lnTo>
                    <a:pt x="2616134" y="483701"/>
                  </a:lnTo>
                  <a:lnTo>
                    <a:pt x="2625976" y="472812"/>
                  </a:lnTo>
                  <a:lnTo>
                    <a:pt x="2627747" y="473189"/>
                  </a:lnTo>
                  <a:lnTo>
                    <a:pt x="2627604" y="486143"/>
                  </a:lnTo>
                  <a:close/>
                </a:path>
                <a:path w="5749290" h="713740">
                  <a:moveTo>
                    <a:pt x="2656672" y="492334"/>
                  </a:moveTo>
                  <a:lnTo>
                    <a:pt x="2652877" y="491525"/>
                  </a:lnTo>
                  <a:lnTo>
                    <a:pt x="2652964" y="478559"/>
                  </a:lnTo>
                  <a:lnTo>
                    <a:pt x="2656672" y="492334"/>
                  </a:lnTo>
                  <a:close/>
                </a:path>
                <a:path w="5749290" h="713740">
                  <a:moveTo>
                    <a:pt x="2808650" y="524697"/>
                  </a:moveTo>
                  <a:lnTo>
                    <a:pt x="2678460" y="496973"/>
                  </a:lnTo>
                  <a:lnTo>
                    <a:pt x="2676354" y="483540"/>
                  </a:lnTo>
                  <a:lnTo>
                    <a:pt x="2804126" y="510749"/>
                  </a:lnTo>
                  <a:lnTo>
                    <a:pt x="2808650" y="524697"/>
                  </a:lnTo>
                  <a:close/>
                </a:path>
                <a:path w="5749290" h="713740">
                  <a:moveTo>
                    <a:pt x="3192107" y="606355"/>
                  </a:moveTo>
                  <a:lnTo>
                    <a:pt x="2830240" y="529295"/>
                  </a:lnTo>
                  <a:lnTo>
                    <a:pt x="2842809" y="518987"/>
                  </a:lnTo>
                  <a:lnTo>
                    <a:pt x="3202146" y="595508"/>
                  </a:lnTo>
                  <a:lnTo>
                    <a:pt x="3192107" y="606355"/>
                  </a:lnTo>
                  <a:close/>
                </a:path>
                <a:path w="5749290" h="713740">
                  <a:moveTo>
                    <a:pt x="3217746" y="611815"/>
                  </a:moveTo>
                  <a:lnTo>
                    <a:pt x="3207766" y="609689"/>
                  </a:lnTo>
                  <a:lnTo>
                    <a:pt x="3205323" y="596184"/>
                  </a:lnTo>
                  <a:lnTo>
                    <a:pt x="3231383" y="601734"/>
                  </a:lnTo>
                  <a:lnTo>
                    <a:pt x="3217746" y="611815"/>
                  </a:lnTo>
                  <a:close/>
                </a:path>
                <a:path w="5749290" h="713740">
                  <a:moveTo>
                    <a:pt x="3249850" y="618651"/>
                  </a:moveTo>
                  <a:lnTo>
                    <a:pt x="3242260" y="617035"/>
                  </a:lnTo>
                  <a:lnTo>
                    <a:pt x="3246704" y="604997"/>
                  </a:lnTo>
                  <a:lnTo>
                    <a:pt x="3258399" y="607487"/>
                  </a:lnTo>
                  <a:lnTo>
                    <a:pt x="3249850" y="618651"/>
                  </a:lnTo>
                  <a:close/>
                </a:path>
                <a:path w="5749290" h="713740">
                  <a:moveTo>
                    <a:pt x="1185761" y="179102"/>
                  </a:moveTo>
                  <a:lnTo>
                    <a:pt x="1180364" y="177953"/>
                  </a:lnTo>
                  <a:lnTo>
                    <a:pt x="1185256" y="176609"/>
                  </a:lnTo>
                  <a:lnTo>
                    <a:pt x="1185761" y="179102"/>
                  </a:lnTo>
                  <a:close/>
                </a:path>
                <a:path w="5749290" h="713740">
                  <a:moveTo>
                    <a:pt x="1169988" y="188728"/>
                  </a:moveTo>
                  <a:lnTo>
                    <a:pt x="1163325" y="187309"/>
                  </a:lnTo>
                  <a:lnTo>
                    <a:pt x="1169569" y="175654"/>
                  </a:lnTo>
                  <a:lnTo>
                    <a:pt x="1172042" y="176181"/>
                  </a:lnTo>
                  <a:lnTo>
                    <a:pt x="1169988" y="188728"/>
                  </a:lnTo>
                  <a:close/>
                </a:path>
                <a:path w="5749290" h="713740">
                  <a:moveTo>
                    <a:pt x="2654025" y="517739"/>
                  </a:moveTo>
                  <a:lnTo>
                    <a:pt x="2531679" y="491686"/>
                  </a:lnTo>
                  <a:lnTo>
                    <a:pt x="2543432" y="481204"/>
                  </a:lnTo>
                  <a:lnTo>
                    <a:pt x="2559909" y="471728"/>
                  </a:lnTo>
                  <a:lnTo>
                    <a:pt x="2592182" y="478600"/>
                  </a:lnTo>
                  <a:lnTo>
                    <a:pt x="2606854" y="494710"/>
                  </a:lnTo>
                  <a:lnTo>
                    <a:pt x="2656670" y="505318"/>
                  </a:lnTo>
                  <a:lnTo>
                    <a:pt x="2654025" y="517739"/>
                  </a:lnTo>
                  <a:close/>
                </a:path>
                <a:path w="5749290" h="713740">
                  <a:moveTo>
                    <a:pt x="2633280" y="500337"/>
                  </a:moveTo>
                  <a:lnTo>
                    <a:pt x="2606854" y="494710"/>
                  </a:lnTo>
                  <a:lnTo>
                    <a:pt x="2621532" y="484850"/>
                  </a:lnTo>
                  <a:lnTo>
                    <a:pt x="2628729" y="486383"/>
                  </a:lnTo>
                  <a:lnTo>
                    <a:pt x="2633280" y="500337"/>
                  </a:lnTo>
                  <a:close/>
                </a:path>
                <a:path w="5749290" h="713740">
                  <a:moveTo>
                    <a:pt x="2651216" y="504156"/>
                  </a:moveTo>
                  <a:lnTo>
                    <a:pt x="2643879" y="502594"/>
                  </a:lnTo>
                  <a:lnTo>
                    <a:pt x="2649195" y="490741"/>
                  </a:lnTo>
                  <a:lnTo>
                    <a:pt x="2656616" y="492322"/>
                  </a:lnTo>
                  <a:lnTo>
                    <a:pt x="2651216" y="504156"/>
                  </a:lnTo>
                  <a:close/>
                </a:path>
                <a:path w="5749290" h="713740">
                  <a:moveTo>
                    <a:pt x="3138044" y="607827"/>
                  </a:moveTo>
                  <a:lnTo>
                    <a:pt x="2667775" y="507683"/>
                  </a:lnTo>
                  <a:lnTo>
                    <a:pt x="2675283" y="496297"/>
                  </a:lnTo>
                  <a:lnTo>
                    <a:pt x="3139705" y="595196"/>
                  </a:lnTo>
                  <a:lnTo>
                    <a:pt x="3138044" y="607827"/>
                  </a:lnTo>
                  <a:close/>
                </a:path>
                <a:path w="5749290" h="713740">
                  <a:moveTo>
                    <a:pt x="2759440" y="579142"/>
                  </a:moveTo>
                  <a:lnTo>
                    <a:pt x="2358216" y="493701"/>
                  </a:lnTo>
                  <a:lnTo>
                    <a:pt x="2375170" y="484326"/>
                  </a:lnTo>
                  <a:lnTo>
                    <a:pt x="2390269" y="474557"/>
                  </a:lnTo>
                  <a:lnTo>
                    <a:pt x="2467270" y="490954"/>
                  </a:lnTo>
                  <a:lnTo>
                    <a:pt x="2489172" y="482634"/>
                  </a:lnTo>
                  <a:lnTo>
                    <a:pt x="2512087" y="474529"/>
                  </a:lnTo>
                  <a:lnTo>
                    <a:pt x="2527127" y="477731"/>
                  </a:lnTo>
                  <a:lnTo>
                    <a:pt x="2528080" y="490919"/>
                  </a:lnTo>
                  <a:lnTo>
                    <a:pt x="2944429" y="579581"/>
                  </a:lnTo>
                  <a:lnTo>
                    <a:pt x="2936555" y="590889"/>
                  </a:lnTo>
                  <a:lnTo>
                    <a:pt x="2930030" y="602484"/>
                  </a:lnTo>
                  <a:lnTo>
                    <a:pt x="2799981" y="574790"/>
                  </a:lnTo>
                  <a:lnTo>
                    <a:pt x="2759440" y="579142"/>
                  </a:lnTo>
                  <a:close/>
                </a:path>
                <a:path w="5749290" h="713740">
                  <a:moveTo>
                    <a:pt x="3038213" y="599552"/>
                  </a:moveTo>
                  <a:lnTo>
                    <a:pt x="2657623" y="518506"/>
                  </a:lnTo>
                  <a:lnTo>
                    <a:pt x="2667466" y="507617"/>
                  </a:lnTo>
                  <a:lnTo>
                    <a:pt x="3063292" y="591908"/>
                  </a:lnTo>
                  <a:lnTo>
                    <a:pt x="3064168" y="594021"/>
                  </a:lnTo>
                  <a:lnTo>
                    <a:pt x="3038213" y="599552"/>
                  </a:lnTo>
                  <a:close/>
                </a:path>
                <a:path w="5749290" h="713740">
                  <a:moveTo>
                    <a:pt x="3064168" y="594021"/>
                  </a:moveTo>
                  <a:lnTo>
                    <a:pt x="3063292" y="591908"/>
                  </a:lnTo>
                  <a:lnTo>
                    <a:pt x="3068690" y="593058"/>
                  </a:lnTo>
                  <a:lnTo>
                    <a:pt x="3064168" y="594021"/>
                  </a:lnTo>
                  <a:close/>
                </a:path>
                <a:path w="5749290" h="713740">
                  <a:moveTo>
                    <a:pt x="3069193" y="606150"/>
                  </a:moveTo>
                  <a:lnTo>
                    <a:pt x="3064168" y="594021"/>
                  </a:lnTo>
                  <a:lnTo>
                    <a:pt x="3068690" y="593058"/>
                  </a:lnTo>
                  <a:lnTo>
                    <a:pt x="3081734" y="595836"/>
                  </a:lnTo>
                  <a:lnTo>
                    <a:pt x="3069193" y="606150"/>
                  </a:lnTo>
                  <a:close/>
                </a:path>
                <a:path w="5749290" h="713740">
                  <a:moveTo>
                    <a:pt x="782000" y="132075"/>
                  </a:moveTo>
                  <a:lnTo>
                    <a:pt x="769096" y="129327"/>
                  </a:lnTo>
                  <a:lnTo>
                    <a:pt x="786444" y="120037"/>
                  </a:lnTo>
                  <a:lnTo>
                    <a:pt x="782000" y="132075"/>
                  </a:lnTo>
                  <a:close/>
                </a:path>
                <a:path w="5749290" h="713740">
                  <a:moveTo>
                    <a:pt x="1002457" y="192006"/>
                  </a:moveTo>
                  <a:lnTo>
                    <a:pt x="993461" y="190090"/>
                  </a:lnTo>
                  <a:lnTo>
                    <a:pt x="1001503" y="178818"/>
                  </a:lnTo>
                  <a:lnTo>
                    <a:pt x="996106" y="177669"/>
                  </a:lnTo>
                  <a:lnTo>
                    <a:pt x="1004149" y="166397"/>
                  </a:lnTo>
                  <a:lnTo>
                    <a:pt x="1074543" y="181387"/>
                  </a:lnTo>
                  <a:lnTo>
                    <a:pt x="1037572" y="186499"/>
                  </a:lnTo>
                  <a:lnTo>
                    <a:pt x="1002457" y="192006"/>
                  </a:lnTo>
                  <a:close/>
                </a:path>
                <a:path w="5749290" h="713740">
                  <a:moveTo>
                    <a:pt x="2449868" y="487249"/>
                  </a:moveTo>
                  <a:lnTo>
                    <a:pt x="2446270" y="486482"/>
                  </a:lnTo>
                  <a:lnTo>
                    <a:pt x="2454312" y="475210"/>
                  </a:lnTo>
                  <a:lnTo>
                    <a:pt x="2449868" y="487249"/>
                  </a:lnTo>
                  <a:close/>
                </a:path>
                <a:path w="5749290" h="713740">
                  <a:moveTo>
                    <a:pt x="2950049" y="593763"/>
                  </a:moveTo>
                  <a:lnTo>
                    <a:pt x="2958092" y="582491"/>
                  </a:lnTo>
                  <a:lnTo>
                    <a:pt x="2980526" y="587268"/>
                  </a:lnTo>
                  <a:lnTo>
                    <a:pt x="2950049" y="593763"/>
                  </a:lnTo>
                  <a:close/>
                </a:path>
                <a:path w="5749290" h="713740">
                  <a:moveTo>
                    <a:pt x="898210" y="195776"/>
                  </a:moveTo>
                  <a:lnTo>
                    <a:pt x="895457" y="182205"/>
                  </a:lnTo>
                  <a:lnTo>
                    <a:pt x="728131" y="146573"/>
                  </a:lnTo>
                  <a:lnTo>
                    <a:pt x="736370" y="135343"/>
                  </a:lnTo>
                  <a:lnTo>
                    <a:pt x="752538" y="125801"/>
                  </a:lnTo>
                  <a:lnTo>
                    <a:pt x="774803" y="130542"/>
                  </a:lnTo>
                  <a:lnTo>
                    <a:pt x="775756" y="143730"/>
                  </a:lnTo>
                  <a:lnTo>
                    <a:pt x="949830" y="180799"/>
                  </a:lnTo>
                  <a:lnTo>
                    <a:pt x="898210" y="195776"/>
                  </a:lnTo>
                  <a:close/>
                </a:path>
                <a:path w="5749290" h="713740">
                  <a:moveTo>
                    <a:pt x="2358216" y="493701"/>
                  </a:moveTo>
                  <a:lnTo>
                    <a:pt x="2284898" y="478088"/>
                  </a:lnTo>
                  <a:lnTo>
                    <a:pt x="2305760" y="469546"/>
                  </a:lnTo>
                  <a:lnTo>
                    <a:pt x="2329321" y="461578"/>
                  </a:lnTo>
                  <a:lnTo>
                    <a:pt x="2326676" y="474000"/>
                  </a:lnTo>
                  <a:lnTo>
                    <a:pt x="2356278" y="480303"/>
                  </a:lnTo>
                  <a:lnTo>
                    <a:pt x="2358216" y="493701"/>
                  </a:lnTo>
                  <a:close/>
                </a:path>
                <a:path w="5749290" h="713740">
                  <a:moveTo>
                    <a:pt x="789209" y="211519"/>
                  </a:moveTo>
                  <a:lnTo>
                    <a:pt x="778894" y="196337"/>
                  </a:lnTo>
                  <a:lnTo>
                    <a:pt x="593182" y="156790"/>
                  </a:lnTo>
                  <a:lnTo>
                    <a:pt x="633726" y="139454"/>
                  </a:lnTo>
                  <a:lnTo>
                    <a:pt x="670275" y="134253"/>
                  </a:lnTo>
                  <a:lnTo>
                    <a:pt x="714583" y="130703"/>
                  </a:lnTo>
                  <a:lnTo>
                    <a:pt x="722904" y="132475"/>
                  </a:lnTo>
                  <a:lnTo>
                    <a:pt x="719219" y="144675"/>
                  </a:lnTo>
                  <a:lnTo>
                    <a:pt x="884662" y="179906"/>
                  </a:lnTo>
                  <a:lnTo>
                    <a:pt x="865655" y="188844"/>
                  </a:lnTo>
                  <a:lnTo>
                    <a:pt x="828069" y="180840"/>
                  </a:lnTo>
                  <a:lnTo>
                    <a:pt x="817974" y="191675"/>
                  </a:lnTo>
                  <a:lnTo>
                    <a:pt x="814235" y="190878"/>
                  </a:lnTo>
                  <a:lnTo>
                    <a:pt x="808357" y="202611"/>
                  </a:lnTo>
                  <a:lnTo>
                    <a:pt x="789209" y="211519"/>
                  </a:lnTo>
                  <a:close/>
                </a:path>
                <a:path w="5749290" h="713740">
                  <a:moveTo>
                    <a:pt x="882692" y="192472"/>
                  </a:moveTo>
                  <a:lnTo>
                    <a:pt x="877210" y="191304"/>
                  </a:lnTo>
                  <a:lnTo>
                    <a:pt x="884662" y="179906"/>
                  </a:lnTo>
                  <a:lnTo>
                    <a:pt x="888457" y="180715"/>
                  </a:lnTo>
                  <a:lnTo>
                    <a:pt x="882692" y="192472"/>
                  </a:lnTo>
                  <a:close/>
                </a:path>
                <a:path w="5749290" h="713740">
                  <a:moveTo>
                    <a:pt x="2749598" y="590031"/>
                  </a:moveTo>
                  <a:lnTo>
                    <a:pt x="2245819" y="482751"/>
                  </a:lnTo>
                  <a:lnTo>
                    <a:pt x="2267355" y="474352"/>
                  </a:lnTo>
                  <a:lnTo>
                    <a:pt x="2750444" y="577226"/>
                  </a:lnTo>
                  <a:lnTo>
                    <a:pt x="2749598" y="590031"/>
                  </a:lnTo>
                  <a:close/>
                </a:path>
                <a:path w="5749290" h="713740">
                  <a:moveTo>
                    <a:pt x="2760393" y="592330"/>
                  </a:moveTo>
                  <a:lnTo>
                    <a:pt x="2754996" y="591180"/>
                  </a:lnTo>
                  <a:lnTo>
                    <a:pt x="2755842" y="578376"/>
                  </a:lnTo>
                  <a:lnTo>
                    <a:pt x="2763038" y="579908"/>
                  </a:lnTo>
                  <a:lnTo>
                    <a:pt x="2760393" y="592330"/>
                  </a:lnTo>
                  <a:close/>
                </a:path>
                <a:path w="5749290" h="713740">
                  <a:moveTo>
                    <a:pt x="850528" y="198607"/>
                  </a:moveTo>
                  <a:lnTo>
                    <a:pt x="836191" y="195554"/>
                  </a:lnTo>
                  <a:lnTo>
                    <a:pt x="842434" y="183899"/>
                  </a:lnTo>
                  <a:lnTo>
                    <a:pt x="859077" y="187443"/>
                  </a:lnTo>
                  <a:lnTo>
                    <a:pt x="850528" y="198607"/>
                  </a:lnTo>
                  <a:close/>
                </a:path>
                <a:path w="5749290" h="713740">
                  <a:moveTo>
                    <a:pt x="2567985" y="577326"/>
                  </a:moveTo>
                  <a:lnTo>
                    <a:pt x="2572430" y="565287"/>
                  </a:lnTo>
                  <a:lnTo>
                    <a:pt x="2155012" y="476398"/>
                  </a:lnTo>
                  <a:lnTo>
                    <a:pt x="2159456" y="464360"/>
                  </a:lnTo>
                  <a:lnTo>
                    <a:pt x="2596665" y="557464"/>
                  </a:lnTo>
                  <a:lnTo>
                    <a:pt x="2567985" y="577326"/>
                  </a:lnTo>
                  <a:close/>
                </a:path>
                <a:path w="5749290" h="713740">
                  <a:moveTo>
                    <a:pt x="2614542" y="574255"/>
                  </a:moveTo>
                  <a:lnTo>
                    <a:pt x="2597871" y="570705"/>
                  </a:lnTo>
                  <a:lnTo>
                    <a:pt x="2596665" y="557464"/>
                  </a:lnTo>
                  <a:lnTo>
                    <a:pt x="2633099" y="565222"/>
                  </a:lnTo>
                  <a:lnTo>
                    <a:pt x="2614542" y="574255"/>
                  </a:lnTo>
                  <a:close/>
                </a:path>
                <a:path w="5749290" h="713740">
                  <a:moveTo>
                    <a:pt x="2083997" y="474260"/>
                  </a:moveTo>
                  <a:lnTo>
                    <a:pt x="2078599" y="473111"/>
                  </a:lnTo>
                  <a:lnTo>
                    <a:pt x="2090240" y="462605"/>
                  </a:lnTo>
                  <a:lnTo>
                    <a:pt x="2083997" y="474260"/>
                  </a:lnTo>
                  <a:close/>
                </a:path>
                <a:path w="5749290" h="713740">
                  <a:moveTo>
                    <a:pt x="2131535" y="484383"/>
                  </a:moveTo>
                  <a:lnTo>
                    <a:pt x="2101989" y="478091"/>
                  </a:lnTo>
                  <a:lnTo>
                    <a:pt x="2102835" y="465287"/>
                  </a:lnTo>
                  <a:lnTo>
                    <a:pt x="2131622" y="471417"/>
                  </a:lnTo>
                  <a:lnTo>
                    <a:pt x="2131535" y="484383"/>
                  </a:lnTo>
                  <a:close/>
                </a:path>
                <a:path w="5749290" h="713740">
                  <a:moveTo>
                    <a:pt x="2465430" y="555487"/>
                  </a:moveTo>
                  <a:lnTo>
                    <a:pt x="2135949" y="485323"/>
                  </a:lnTo>
                  <a:lnTo>
                    <a:pt x="2144020" y="474057"/>
                  </a:lnTo>
                  <a:lnTo>
                    <a:pt x="2473473" y="544215"/>
                  </a:lnTo>
                  <a:lnTo>
                    <a:pt x="2465430" y="555487"/>
                  </a:lnTo>
                  <a:close/>
                </a:path>
                <a:path w="5749290" h="713740">
                  <a:moveTo>
                    <a:pt x="2550612" y="573626"/>
                  </a:moveTo>
                  <a:lnTo>
                    <a:pt x="2478025" y="558169"/>
                  </a:lnTo>
                  <a:lnTo>
                    <a:pt x="2473473" y="544215"/>
                  </a:lnTo>
                  <a:lnTo>
                    <a:pt x="2572430" y="565287"/>
                  </a:lnTo>
                  <a:lnTo>
                    <a:pt x="2550612" y="573626"/>
                  </a:lnTo>
                  <a:close/>
                </a:path>
                <a:path w="5749290" h="713740">
                  <a:moveTo>
                    <a:pt x="576948" y="218257"/>
                  </a:moveTo>
                  <a:lnTo>
                    <a:pt x="320139" y="163569"/>
                  </a:lnTo>
                  <a:lnTo>
                    <a:pt x="556467" y="148971"/>
                  </a:lnTo>
                  <a:lnTo>
                    <a:pt x="704002" y="180389"/>
                  </a:lnTo>
                  <a:lnTo>
                    <a:pt x="688903" y="190159"/>
                  </a:lnTo>
                  <a:lnTo>
                    <a:pt x="634786" y="178634"/>
                  </a:lnTo>
                  <a:lnTo>
                    <a:pt x="632141" y="191056"/>
                  </a:lnTo>
                  <a:lnTo>
                    <a:pt x="636693" y="205010"/>
                  </a:lnTo>
                  <a:lnTo>
                    <a:pt x="618167" y="201065"/>
                  </a:lnTo>
                  <a:lnTo>
                    <a:pt x="597389" y="209625"/>
                  </a:lnTo>
                  <a:lnTo>
                    <a:pt x="576948" y="218257"/>
                  </a:lnTo>
                  <a:close/>
                </a:path>
                <a:path w="5749290" h="713740">
                  <a:moveTo>
                    <a:pt x="735823" y="200150"/>
                  </a:moveTo>
                  <a:lnTo>
                    <a:pt x="698658" y="192236"/>
                  </a:lnTo>
                  <a:lnTo>
                    <a:pt x="704002" y="180389"/>
                  </a:lnTo>
                  <a:lnTo>
                    <a:pt x="739987" y="188052"/>
                  </a:lnTo>
                  <a:lnTo>
                    <a:pt x="735823" y="200150"/>
                  </a:lnTo>
                  <a:close/>
                </a:path>
                <a:path w="5749290" h="713740">
                  <a:moveTo>
                    <a:pt x="2452440" y="565705"/>
                  </a:moveTo>
                  <a:lnTo>
                    <a:pt x="2050540" y="480120"/>
                  </a:lnTo>
                  <a:lnTo>
                    <a:pt x="2077334" y="472841"/>
                  </a:lnTo>
                  <a:lnTo>
                    <a:pt x="2470828" y="556636"/>
                  </a:lnTo>
                  <a:lnTo>
                    <a:pt x="2452440" y="565705"/>
                  </a:lnTo>
                  <a:close/>
                </a:path>
                <a:path w="5749290" h="713740">
                  <a:moveTo>
                    <a:pt x="646535" y="194121"/>
                  </a:moveTo>
                  <a:lnTo>
                    <a:pt x="650979" y="182083"/>
                  </a:lnTo>
                  <a:lnTo>
                    <a:pt x="658176" y="183615"/>
                  </a:lnTo>
                  <a:lnTo>
                    <a:pt x="646535" y="194121"/>
                  </a:lnTo>
                  <a:close/>
                </a:path>
                <a:path w="5749290" h="713740">
                  <a:moveTo>
                    <a:pt x="660001" y="196989"/>
                  </a:moveTo>
                  <a:lnTo>
                    <a:pt x="659186" y="196815"/>
                  </a:lnTo>
                  <a:lnTo>
                    <a:pt x="658176" y="183615"/>
                  </a:lnTo>
                  <a:lnTo>
                    <a:pt x="675943" y="187399"/>
                  </a:lnTo>
                  <a:lnTo>
                    <a:pt x="660001" y="196989"/>
                  </a:lnTo>
                  <a:close/>
                </a:path>
                <a:path w="5749290" h="713740">
                  <a:moveTo>
                    <a:pt x="734696" y="212895"/>
                  </a:moveTo>
                  <a:lnTo>
                    <a:pt x="687917" y="202933"/>
                  </a:lnTo>
                  <a:lnTo>
                    <a:pt x="683140" y="188931"/>
                  </a:lnTo>
                  <a:lnTo>
                    <a:pt x="738859" y="200797"/>
                  </a:lnTo>
                  <a:lnTo>
                    <a:pt x="734696" y="212895"/>
                  </a:lnTo>
                  <a:close/>
                </a:path>
                <a:path w="5749290" h="713740">
                  <a:moveTo>
                    <a:pt x="1936569" y="468835"/>
                  </a:moveTo>
                  <a:lnTo>
                    <a:pt x="1932999" y="468074"/>
                  </a:lnTo>
                  <a:lnTo>
                    <a:pt x="1942812" y="457179"/>
                  </a:lnTo>
                  <a:lnTo>
                    <a:pt x="1936569" y="468835"/>
                  </a:lnTo>
                  <a:close/>
                </a:path>
                <a:path w="5749290" h="713740">
                  <a:moveTo>
                    <a:pt x="1988746" y="479946"/>
                  </a:moveTo>
                  <a:lnTo>
                    <a:pt x="1936569" y="468835"/>
                  </a:lnTo>
                  <a:lnTo>
                    <a:pt x="1953411" y="459436"/>
                  </a:lnTo>
                  <a:lnTo>
                    <a:pt x="1989592" y="467141"/>
                  </a:lnTo>
                  <a:lnTo>
                    <a:pt x="1988746" y="479946"/>
                  </a:lnTo>
                  <a:close/>
                </a:path>
                <a:path w="5749290" h="713740">
                  <a:moveTo>
                    <a:pt x="2399501" y="567416"/>
                  </a:moveTo>
                  <a:lnTo>
                    <a:pt x="1988746" y="479946"/>
                  </a:lnTo>
                  <a:lnTo>
                    <a:pt x="1996789" y="468674"/>
                  </a:lnTo>
                  <a:lnTo>
                    <a:pt x="2403187" y="555217"/>
                  </a:lnTo>
                  <a:lnTo>
                    <a:pt x="2399501" y="567416"/>
                  </a:lnTo>
                  <a:close/>
                </a:path>
                <a:path w="5749290" h="713740">
                  <a:moveTo>
                    <a:pt x="2413361" y="570368"/>
                  </a:moveTo>
                  <a:lnTo>
                    <a:pt x="2417580" y="558282"/>
                  </a:lnTo>
                  <a:lnTo>
                    <a:pt x="2429725" y="560868"/>
                  </a:lnTo>
                  <a:lnTo>
                    <a:pt x="2413361" y="570368"/>
                  </a:lnTo>
                  <a:close/>
                </a:path>
                <a:path w="5749290" h="713740">
                  <a:moveTo>
                    <a:pt x="687521" y="215834"/>
                  </a:moveTo>
                  <a:lnTo>
                    <a:pt x="661882" y="210374"/>
                  </a:lnTo>
                  <a:lnTo>
                    <a:pt x="671724" y="199485"/>
                  </a:lnTo>
                  <a:lnTo>
                    <a:pt x="716254" y="208968"/>
                  </a:lnTo>
                  <a:lnTo>
                    <a:pt x="687521" y="215834"/>
                  </a:lnTo>
                  <a:close/>
                </a:path>
                <a:path w="5749290" h="713740">
                  <a:moveTo>
                    <a:pt x="2221402" y="555460"/>
                  </a:moveTo>
                  <a:lnTo>
                    <a:pt x="1913286" y="489846"/>
                  </a:lnTo>
                  <a:lnTo>
                    <a:pt x="1922088" y="478736"/>
                  </a:lnTo>
                  <a:lnTo>
                    <a:pt x="1928697" y="467158"/>
                  </a:lnTo>
                  <a:lnTo>
                    <a:pt x="2343192" y="555425"/>
                  </a:lnTo>
                  <a:lnTo>
                    <a:pt x="2336948" y="567080"/>
                  </a:lnTo>
                  <a:lnTo>
                    <a:pt x="2225003" y="543242"/>
                  </a:lnTo>
                  <a:lnTo>
                    <a:pt x="2221402" y="555460"/>
                  </a:lnTo>
                  <a:close/>
                </a:path>
                <a:path w="5749290" h="713740">
                  <a:moveTo>
                    <a:pt x="1839519" y="474137"/>
                  </a:moveTo>
                  <a:lnTo>
                    <a:pt x="1818603" y="469683"/>
                  </a:lnTo>
                  <a:lnTo>
                    <a:pt x="1834602" y="460105"/>
                  </a:lnTo>
                  <a:lnTo>
                    <a:pt x="1842164" y="461716"/>
                  </a:lnTo>
                  <a:lnTo>
                    <a:pt x="1839519" y="474137"/>
                  </a:lnTo>
                  <a:close/>
                </a:path>
                <a:path w="5749290" h="713740">
                  <a:moveTo>
                    <a:pt x="1913286" y="489846"/>
                  </a:moveTo>
                  <a:lnTo>
                    <a:pt x="1839519" y="474137"/>
                  </a:lnTo>
                  <a:lnTo>
                    <a:pt x="1856867" y="464847"/>
                  </a:lnTo>
                  <a:lnTo>
                    <a:pt x="1908735" y="475892"/>
                  </a:lnTo>
                  <a:lnTo>
                    <a:pt x="1913286" y="489846"/>
                  </a:lnTo>
                  <a:close/>
                </a:path>
                <a:path w="5749290" h="713740">
                  <a:moveTo>
                    <a:pt x="2230867" y="553320"/>
                  </a:moveTo>
                  <a:lnTo>
                    <a:pt x="2228995" y="544092"/>
                  </a:lnTo>
                  <a:lnTo>
                    <a:pt x="2231863" y="544703"/>
                  </a:lnTo>
                  <a:lnTo>
                    <a:pt x="2230867" y="553320"/>
                  </a:lnTo>
                  <a:close/>
                </a:path>
                <a:path w="5749290" h="713740">
                  <a:moveTo>
                    <a:pt x="2313612" y="575096"/>
                  </a:moveTo>
                  <a:lnTo>
                    <a:pt x="2238945" y="559195"/>
                  </a:lnTo>
                  <a:lnTo>
                    <a:pt x="2243389" y="547157"/>
                  </a:lnTo>
                  <a:lnTo>
                    <a:pt x="2329751" y="565548"/>
                  </a:lnTo>
                  <a:lnTo>
                    <a:pt x="2313612" y="575096"/>
                  </a:lnTo>
                  <a:close/>
                </a:path>
                <a:path w="5749290" h="713740">
                  <a:moveTo>
                    <a:pt x="2231748" y="557663"/>
                  </a:moveTo>
                  <a:lnTo>
                    <a:pt x="2230399" y="557375"/>
                  </a:lnTo>
                  <a:lnTo>
                    <a:pt x="2230867" y="553320"/>
                  </a:lnTo>
                  <a:lnTo>
                    <a:pt x="2231748" y="557663"/>
                  </a:lnTo>
                  <a:close/>
                </a:path>
                <a:path w="5749290" h="713740">
                  <a:moveTo>
                    <a:pt x="1806287" y="480045"/>
                  </a:moveTo>
                  <a:lnTo>
                    <a:pt x="1791893" y="476980"/>
                  </a:lnTo>
                  <a:lnTo>
                    <a:pt x="1803591" y="466486"/>
                  </a:lnTo>
                  <a:lnTo>
                    <a:pt x="1806287" y="480045"/>
                  </a:lnTo>
                  <a:close/>
                </a:path>
                <a:path w="5749290" h="713740">
                  <a:moveTo>
                    <a:pt x="2227303" y="569701"/>
                  </a:moveTo>
                  <a:lnTo>
                    <a:pt x="1806287" y="480045"/>
                  </a:lnTo>
                  <a:lnTo>
                    <a:pt x="1808960" y="467630"/>
                  </a:lnTo>
                  <a:lnTo>
                    <a:pt x="2223820" y="555975"/>
                  </a:lnTo>
                  <a:lnTo>
                    <a:pt x="2227303" y="569701"/>
                  </a:lnTo>
                  <a:close/>
                </a:path>
                <a:path w="5749290" h="713740">
                  <a:moveTo>
                    <a:pt x="2243496" y="573149"/>
                  </a:moveTo>
                  <a:lnTo>
                    <a:pt x="2246142" y="560728"/>
                  </a:lnTo>
                  <a:lnTo>
                    <a:pt x="2251089" y="561782"/>
                  </a:lnTo>
                  <a:lnTo>
                    <a:pt x="2243496" y="573149"/>
                  </a:lnTo>
                  <a:close/>
                </a:path>
                <a:path w="5749290" h="713740">
                  <a:moveTo>
                    <a:pt x="2263738" y="577460"/>
                  </a:moveTo>
                  <a:lnTo>
                    <a:pt x="2256091" y="575831"/>
                  </a:lnTo>
                  <a:lnTo>
                    <a:pt x="2251089" y="561782"/>
                  </a:lnTo>
                  <a:lnTo>
                    <a:pt x="2271331" y="566092"/>
                  </a:lnTo>
                  <a:lnTo>
                    <a:pt x="2263738" y="577460"/>
                  </a:lnTo>
                  <a:close/>
                </a:path>
                <a:path w="5749290" h="713740">
                  <a:moveTo>
                    <a:pt x="2270485" y="578897"/>
                  </a:moveTo>
                  <a:lnTo>
                    <a:pt x="2271331" y="566092"/>
                  </a:lnTo>
                  <a:lnTo>
                    <a:pt x="2288648" y="569780"/>
                  </a:lnTo>
                  <a:lnTo>
                    <a:pt x="2270485" y="578897"/>
                  </a:lnTo>
                  <a:close/>
                </a:path>
                <a:path w="5749290" h="713740">
                  <a:moveTo>
                    <a:pt x="542170" y="223836"/>
                  </a:moveTo>
                  <a:lnTo>
                    <a:pt x="297253" y="171680"/>
                  </a:lnTo>
                  <a:lnTo>
                    <a:pt x="307488" y="160875"/>
                  </a:lnTo>
                  <a:lnTo>
                    <a:pt x="552603" y="213072"/>
                  </a:lnTo>
                  <a:lnTo>
                    <a:pt x="542170" y="223836"/>
                  </a:lnTo>
                  <a:close/>
                </a:path>
                <a:path w="5749290" h="713740">
                  <a:moveTo>
                    <a:pt x="1769457" y="485187"/>
                  </a:moveTo>
                  <a:lnTo>
                    <a:pt x="1765099" y="484259"/>
                  </a:lnTo>
                  <a:lnTo>
                    <a:pt x="1772102" y="472766"/>
                  </a:lnTo>
                  <a:lnTo>
                    <a:pt x="1769457" y="485187"/>
                  </a:lnTo>
                  <a:close/>
                </a:path>
                <a:path w="5749290" h="713740">
                  <a:moveTo>
                    <a:pt x="2145577" y="565282"/>
                  </a:moveTo>
                  <a:lnTo>
                    <a:pt x="1769457" y="485187"/>
                  </a:lnTo>
                  <a:lnTo>
                    <a:pt x="1781492" y="474765"/>
                  </a:lnTo>
                  <a:lnTo>
                    <a:pt x="2157134" y="554759"/>
                  </a:lnTo>
                  <a:lnTo>
                    <a:pt x="2145577" y="565282"/>
                  </a:lnTo>
                  <a:close/>
                </a:path>
                <a:path w="5749290" h="713740">
                  <a:moveTo>
                    <a:pt x="2171778" y="570862"/>
                  </a:moveTo>
                  <a:lnTo>
                    <a:pt x="2154489" y="567180"/>
                  </a:lnTo>
                  <a:lnTo>
                    <a:pt x="2157134" y="554759"/>
                  </a:lnTo>
                  <a:lnTo>
                    <a:pt x="2191544" y="562086"/>
                  </a:lnTo>
                  <a:lnTo>
                    <a:pt x="2171778" y="570862"/>
                  </a:lnTo>
                  <a:close/>
                </a:path>
                <a:path w="5749290" h="713740">
                  <a:moveTo>
                    <a:pt x="395698" y="218614"/>
                  </a:moveTo>
                  <a:lnTo>
                    <a:pt x="232420" y="183843"/>
                  </a:lnTo>
                  <a:lnTo>
                    <a:pt x="257274" y="176151"/>
                  </a:lnTo>
                  <a:lnTo>
                    <a:pt x="277911" y="167561"/>
                  </a:lnTo>
                  <a:lnTo>
                    <a:pt x="282463" y="181515"/>
                  </a:lnTo>
                  <a:lnTo>
                    <a:pt x="406608" y="207952"/>
                  </a:lnTo>
                  <a:lnTo>
                    <a:pt x="395698" y="218614"/>
                  </a:lnTo>
                  <a:close/>
                </a:path>
                <a:path w="5749290" h="713740">
                  <a:moveTo>
                    <a:pt x="499493" y="227732"/>
                  </a:moveTo>
                  <a:lnTo>
                    <a:pt x="282463" y="181515"/>
                  </a:lnTo>
                  <a:lnTo>
                    <a:pt x="291686" y="170495"/>
                  </a:lnTo>
                  <a:lnTo>
                    <a:pt x="500086" y="214874"/>
                  </a:lnTo>
                  <a:lnTo>
                    <a:pt x="499493" y="227732"/>
                  </a:lnTo>
                  <a:close/>
                </a:path>
                <a:path w="5749290" h="713740">
                  <a:moveTo>
                    <a:pt x="521758" y="232473"/>
                  </a:moveTo>
                  <a:lnTo>
                    <a:pt x="519455" y="218998"/>
                  </a:lnTo>
                  <a:lnTo>
                    <a:pt x="534046" y="222105"/>
                  </a:lnTo>
                  <a:lnTo>
                    <a:pt x="521758" y="232473"/>
                  </a:lnTo>
                  <a:close/>
                </a:path>
                <a:path w="5749290" h="713740">
                  <a:moveTo>
                    <a:pt x="1645925" y="484850"/>
                  </a:moveTo>
                  <a:lnTo>
                    <a:pt x="1629872" y="481432"/>
                  </a:lnTo>
                  <a:lnTo>
                    <a:pt x="1641992" y="471028"/>
                  </a:lnTo>
                  <a:lnTo>
                    <a:pt x="1653099" y="460409"/>
                  </a:lnTo>
                  <a:lnTo>
                    <a:pt x="1657540" y="461354"/>
                  </a:lnTo>
                  <a:lnTo>
                    <a:pt x="1657285" y="474285"/>
                  </a:lnTo>
                  <a:lnTo>
                    <a:pt x="1657510" y="474333"/>
                  </a:lnTo>
                  <a:lnTo>
                    <a:pt x="1645925" y="484850"/>
                  </a:lnTo>
                  <a:close/>
                </a:path>
                <a:path w="5749290" h="713740">
                  <a:moveTo>
                    <a:pt x="1725430" y="488796"/>
                  </a:moveTo>
                  <a:lnTo>
                    <a:pt x="1723631" y="488413"/>
                  </a:lnTo>
                  <a:lnTo>
                    <a:pt x="1724477" y="475609"/>
                  </a:lnTo>
                  <a:lnTo>
                    <a:pt x="1735272" y="477907"/>
                  </a:lnTo>
                  <a:lnTo>
                    <a:pt x="1725430" y="488796"/>
                  </a:lnTo>
                  <a:close/>
                </a:path>
                <a:path w="5749290" h="713740">
                  <a:moveTo>
                    <a:pt x="1747020" y="493394"/>
                  </a:moveTo>
                  <a:lnTo>
                    <a:pt x="1743422" y="492628"/>
                  </a:lnTo>
                  <a:lnTo>
                    <a:pt x="1744268" y="479823"/>
                  </a:lnTo>
                  <a:lnTo>
                    <a:pt x="1747020" y="493394"/>
                  </a:lnTo>
                  <a:close/>
                </a:path>
                <a:path w="5749290" h="713740">
                  <a:moveTo>
                    <a:pt x="2021345" y="551812"/>
                  </a:moveTo>
                  <a:lnTo>
                    <a:pt x="1754414" y="494968"/>
                  </a:lnTo>
                  <a:lnTo>
                    <a:pt x="1761585" y="483511"/>
                  </a:lnTo>
                  <a:lnTo>
                    <a:pt x="2028544" y="540360"/>
                  </a:lnTo>
                  <a:lnTo>
                    <a:pt x="2021345" y="551812"/>
                  </a:lnTo>
                  <a:close/>
                </a:path>
                <a:path w="5749290" h="713740">
                  <a:moveTo>
                    <a:pt x="2027698" y="553165"/>
                  </a:moveTo>
                  <a:lnTo>
                    <a:pt x="2028544" y="540360"/>
                  </a:lnTo>
                  <a:lnTo>
                    <a:pt x="2039340" y="542659"/>
                  </a:lnTo>
                  <a:lnTo>
                    <a:pt x="2027698" y="553165"/>
                  </a:lnTo>
                  <a:close/>
                </a:path>
                <a:path w="5749290" h="713740">
                  <a:moveTo>
                    <a:pt x="2045690" y="556996"/>
                  </a:moveTo>
                  <a:lnTo>
                    <a:pt x="2039340" y="542659"/>
                  </a:lnTo>
                  <a:lnTo>
                    <a:pt x="2048336" y="544575"/>
                  </a:lnTo>
                  <a:lnTo>
                    <a:pt x="2045690" y="556996"/>
                  </a:lnTo>
                  <a:close/>
                </a:path>
                <a:path w="5749290" h="713740">
                  <a:moveTo>
                    <a:pt x="2078076" y="563893"/>
                  </a:moveTo>
                  <a:lnTo>
                    <a:pt x="2076420" y="550555"/>
                  </a:lnTo>
                  <a:lnTo>
                    <a:pt x="2104111" y="556452"/>
                  </a:lnTo>
                  <a:lnTo>
                    <a:pt x="2103151" y="558245"/>
                  </a:lnTo>
                  <a:lnTo>
                    <a:pt x="2078076" y="563893"/>
                  </a:lnTo>
                  <a:close/>
                </a:path>
                <a:path w="5749290" h="713740">
                  <a:moveTo>
                    <a:pt x="2103151" y="558245"/>
                  </a:moveTo>
                  <a:lnTo>
                    <a:pt x="2104111" y="556452"/>
                  </a:lnTo>
                  <a:lnTo>
                    <a:pt x="2107625" y="557200"/>
                  </a:lnTo>
                  <a:lnTo>
                    <a:pt x="2103151" y="558245"/>
                  </a:lnTo>
                  <a:close/>
                </a:path>
                <a:path w="5749290" h="713740">
                  <a:moveTo>
                    <a:pt x="2107584" y="557247"/>
                  </a:moveTo>
                  <a:close/>
                </a:path>
                <a:path w="5749290" h="713740">
                  <a:moveTo>
                    <a:pt x="2109759" y="570640"/>
                  </a:moveTo>
                  <a:lnTo>
                    <a:pt x="2110184" y="557745"/>
                  </a:lnTo>
                  <a:lnTo>
                    <a:pt x="2118505" y="559517"/>
                  </a:lnTo>
                  <a:lnTo>
                    <a:pt x="2109759" y="570640"/>
                  </a:lnTo>
                  <a:close/>
                </a:path>
                <a:path w="5749290" h="713740">
                  <a:moveTo>
                    <a:pt x="2097868" y="568107"/>
                  </a:moveTo>
                  <a:lnTo>
                    <a:pt x="2103151" y="558245"/>
                  </a:lnTo>
                  <a:lnTo>
                    <a:pt x="2107584" y="557247"/>
                  </a:lnTo>
                  <a:lnTo>
                    <a:pt x="2097868" y="568107"/>
                  </a:lnTo>
                  <a:close/>
                </a:path>
                <a:path w="5749290" h="713740">
                  <a:moveTo>
                    <a:pt x="426032" y="225073"/>
                  </a:moveTo>
                  <a:lnTo>
                    <a:pt x="412369" y="222164"/>
                  </a:lnTo>
                  <a:lnTo>
                    <a:pt x="406608" y="207952"/>
                  </a:lnTo>
                  <a:lnTo>
                    <a:pt x="428199" y="212550"/>
                  </a:lnTo>
                  <a:lnTo>
                    <a:pt x="426032" y="225073"/>
                  </a:lnTo>
                  <a:close/>
                </a:path>
                <a:path w="5749290" h="713740">
                  <a:moveTo>
                    <a:pt x="447144" y="229569"/>
                  </a:moveTo>
                  <a:lnTo>
                    <a:pt x="437698" y="227558"/>
                  </a:lnTo>
                  <a:lnTo>
                    <a:pt x="436127" y="214238"/>
                  </a:lnTo>
                  <a:lnTo>
                    <a:pt x="450071" y="217208"/>
                  </a:lnTo>
                  <a:lnTo>
                    <a:pt x="447144" y="229569"/>
                  </a:lnTo>
                  <a:close/>
                </a:path>
                <a:path w="5749290" h="713740">
                  <a:moveTo>
                    <a:pt x="496853" y="228157"/>
                  </a:moveTo>
                  <a:lnTo>
                    <a:pt x="497469" y="227301"/>
                  </a:lnTo>
                  <a:lnTo>
                    <a:pt x="497834" y="227379"/>
                  </a:lnTo>
                  <a:lnTo>
                    <a:pt x="496853" y="228157"/>
                  </a:lnTo>
                  <a:close/>
                </a:path>
                <a:path w="5749290" h="713740">
                  <a:moveTo>
                    <a:pt x="1602238" y="475547"/>
                  </a:moveTo>
                  <a:lnTo>
                    <a:pt x="1585792" y="472045"/>
                  </a:lnTo>
                  <a:lnTo>
                    <a:pt x="1594762" y="460971"/>
                  </a:lnTo>
                  <a:lnTo>
                    <a:pt x="1600750" y="462246"/>
                  </a:lnTo>
                  <a:lnTo>
                    <a:pt x="1602238" y="475547"/>
                  </a:lnTo>
                  <a:close/>
                </a:path>
                <a:path w="5749290" h="713740">
                  <a:moveTo>
                    <a:pt x="1618431" y="478995"/>
                  </a:moveTo>
                  <a:lnTo>
                    <a:pt x="1613033" y="477846"/>
                  </a:lnTo>
                  <a:lnTo>
                    <a:pt x="1619276" y="466191"/>
                  </a:lnTo>
                  <a:lnTo>
                    <a:pt x="1622875" y="466957"/>
                  </a:lnTo>
                  <a:lnTo>
                    <a:pt x="1618431" y="478995"/>
                  </a:lnTo>
                  <a:close/>
                </a:path>
                <a:path w="5749290" h="713740">
                  <a:moveTo>
                    <a:pt x="1676005" y="491256"/>
                  </a:moveTo>
                  <a:lnTo>
                    <a:pt x="1656214" y="487041"/>
                  </a:lnTo>
                  <a:lnTo>
                    <a:pt x="1668699" y="476715"/>
                  </a:lnTo>
                  <a:lnTo>
                    <a:pt x="1682249" y="479601"/>
                  </a:lnTo>
                  <a:lnTo>
                    <a:pt x="1676005" y="491256"/>
                  </a:lnTo>
                  <a:close/>
                </a:path>
                <a:path w="5749290" h="713740">
                  <a:moveTo>
                    <a:pt x="1702319" y="496860"/>
                  </a:moveTo>
                  <a:lnTo>
                    <a:pt x="1685001" y="493172"/>
                  </a:lnTo>
                  <a:lnTo>
                    <a:pt x="1693044" y="481900"/>
                  </a:lnTo>
                  <a:lnTo>
                    <a:pt x="1697739" y="482899"/>
                  </a:lnTo>
                  <a:lnTo>
                    <a:pt x="1702319" y="496860"/>
                  </a:lnTo>
                  <a:close/>
                </a:path>
                <a:path w="5749290" h="713740">
                  <a:moveTo>
                    <a:pt x="1960113" y="551757"/>
                  </a:moveTo>
                  <a:lnTo>
                    <a:pt x="1709881" y="498470"/>
                  </a:lnTo>
                  <a:lnTo>
                    <a:pt x="1718233" y="487264"/>
                  </a:lnTo>
                  <a:lnTo>
                    <a:pt x="1966525" y="540138"/>
                  </a:lnTo>
                  <a:lnTo>
                    <a:pt x="1960113" y="551757"/>
                  </a:lnTo>
                  <a:close/>
                </a:path>
                <a:path w="5749290" h="713740">
                  <a:moveTo>
                    <a:pt x="2011615" y="562724"/>
                  </a:moveTo>
                  <a:lnTo>
                    <a:pt x="1982772" y="556582"/>
                  </a:lnTo>
                  <a:lnTo>
                    <a:pt x="1977826" y="542544"/>
                  </a:lnTo>
                  <a:lnTo>
                    <a:pt x="2017803" y="551057"/>
                  </a:lnTo>
                  <a:lnTo>
                    <a:pt x="2011615" y="562724"/>
                  </a:lnTo>
                  <a:close/>
                </a:path>
                <a:path w="5749290" h="713740">
                  <a:moveTo>
                    <a:pt x="489370" y="238561"/>
                  </a:moveTo>
                  <a:lnTo>
                    <a:pt x="484928" y="237615"/>
                  </a:lnTo>
                  <a:lnTo>
                    <a:pt x="496853" y="228157"/>
                  </a:lnTo>
                  <a:lnTo>
                    <a:pt x="489370" y="238561"/>
                  </a:lnTo>
                  <a:close/>
                </a:path>
                <a:path w="5749290" h="713740">
                  <a:moveTo>
                    <a:pt x="371685" y="239470"/>
                  </a:moveTo>
                  <a:lnTo>
                    <a:pt x="344697" y="233722"/>
                  </a:lnTo>
                  <a:lnTo>
                    <a:pt x="348663" y="222979"/>
                  </a:lnTo>
                  <a:lnTo>
                    <a:pt x="350940" y="222067"/>
                  </a:lnTo>
                  <a:lnTo>
                    <a:pt x="158425" y="181071"/>
                  </a:lnTo>
                  <a:lnTo>
                    <a:pt x="185303" y="173810"/>
                  </a:lnTo>
                  <a:lnTo>
                    <a:pt x="386421" y="216638"/>
                  </a:lnTo>
                  <a:lnTo>
                    <a:pt x="376523" y="227515"/>
                  </a:lnTo>
                  <a:lnTo>
                    <a:pt x="371685" y="239470"/>
                  </a:lnTo>
                  <a:close/>
                </a:path>
                <a:path w="5749290" h="713740">
                  <a:moveTo>
                    <a:pt x="407475" y="234106"/>
                  </a:moveTo>
                  <a:lnTo>
                    <a:pt x="403595" y="233280"/>
                  </a:lnTo>
                  <a:lnTo>
                    <a:pt x="410485" y="221763"/>
                  </a:lnTo>
                  <a:lnTo>
                    <a:pt x="418582" y="223487"/>
                  </a:lnTo>
                  <a:lnTo>
                    <a:pt x="407475" y="234106"/>
                  </a:lnTo>
                  <a:close/>
                </a:path>
                <a:path w="5749290" h="713740">
                  <a:moveTo>
                    <a:pt x="1592396" y="486436"/>
                  </a:moveTo>
                  <a:lnTo>
                    <a:pt x="1581600" y="484137"/>
                  </a:lnTo>
                  <a:lnTo>
                    <a:pt x="1575250" y="469800"/>
                  </a:lnTo>
                  <a:lnTo>
                    <a:pt x="1605836" y="476313"/>
                  </a:lnTo>
                  <a:lnTo>
                    <a:pt x="1592396" y="486436"/>
                  </a:lnTo>
                  <a:close/>
                </a:path>
                <a:path w="5749290" h="713740">
                  <a:moveTo>
                    <a:pt x="1885893" y="548937"/>
                  </a:moveTo>
                  <a:lnTo>
                    <a:pt x="1599593" y="487969"/>
                  </a:lnTo>
                  <a:lnTo>
                    <a:pt x="1605836" y="476313"/>
                  </a:lnTo>
                  <a:lnTo>
                    <a:pt x="1911843" y="541478"/>
                  </a:lnTo>
                  <a:lnTo>
                    <a:pt x="1885893" y="548937"/>
                  </a:lnTo>
                  <a:close/>
                </a:path>
                <a:path w="5749290" h="713740">
                  <a:moveTo>
                    <a:pt x="1930648" y="558467"/>
                  </a:moveTo>
                  <a:lnTo>
                    <a:pt x="1911843" y="541478"/>
                  </a:lnTo>
                  <a:lnTo>
                    <a:pt x="1939085" y="547279"/>
                  </a:lnTo>
                  <a:lnTo>
                    <a:pt x="1930648" y="558467"/>
                  </a:lnTo>
                  <a:close/>
                </a:path>
                <a:path w="5749290" h="713740">
                  <a:moveTo>
                    <a:pt x="306742" y="238625"/>
                  </a:moveTo>
                  <a:lnTo>
                    <a:pt x="115351" y="197868"/>
                  </a:lnTo>
                  <a:lnTo>
                    <a:pt x="117996" y="185446"/>
                  </a:lnTo>
                  <a:lnTo>
                    <a:pt x="150157" y="192295"/>
                  </a:lnTo>
                  <a:lnTo>
                    <a:pt x="165622" y="182603"/>
                  </a:lnTo>
                  <a:lnTo>
                    <a:pt x="349141" y="221684"/>
                  </a:lnTo>
                  <a:lnTo>
                    <a:pt x="348663" y="222979"/>
                  </a:lnTo>
                  <a:lnTo>
                    <a:pt x="329769" y="230544"/>
                  </a:lnTo>
                  <a:lnTo>
                    <a:pt x="306742" y="238625"/>
                  </a:lnTo>
                  <a:close/>
                </a:path>
                <a:path w="5749290" h="713740">
                  <a:moveTo>
                    <a:pt x="348663" y="222979"/>
                  </a:moveTo>
                  <a:lnTo>
                    <a:pt x="349141" y="221684"/>
                  </a:lnTo>
                  <a:lnTo>
                    <a:pt x="350940" y="222067"/>
                  </a:lnTo>
                  <a:lnTo>
                    <a:pt x="348663" y="222979"/>
                  </a:lnTo>
                  <a:close/>
                </a:path>
                <a:path w="5749290" h="713740">
                  <a:moveTo>
                    <a:pt x="1568807" y="494398"/>
                  </a:moveTo>
                  <a:lnTo>
                    <a:pt x="1515533" y="483053"/>
                  </a:lnTo>
                  <a:lnTo>
                    <a:pt x="1547415" y="476857"/>
                  </a:lnTo>
                  <a:lnTo>
                    <a:pt x="1561134" y="479779"/>
                  </a:lnTo>
                  <a:lnTo>
                    <a:pt x="1568807" y="494398"/>
                  </a:lnTo>
                  <a:close/>
                </a:path>
                <a:path w="5749290" h="713740">
                  <a:moveTo>
                    <a:pt x="1822075" y="548331"/>
                  </a:moveTo>
                  <a:lnTo>
                    <a:pt x="1580754" y="496942"/>
                  </a:lnTo>
                  <a:lnTo>
                    <a:pt x="1586998" y="485287"/>
                  </a:lnTo>
                  <a:lnTo>
                    <a:pt x="1829864" y="537005"/>
                  </a:lnTo>
                  <a:lnTo>
                    <a:pt x="1822075" y="548331"/>
                  </a:lnTo>
                  <a:close/>
                </a:path>
                <a:path w="5749290" h="713740">
                  <a:moveTo>
                    <a:pt x="226815" y="234589"/>
                  </a:moveTo>
                  <a:lnTo>
                    <a:pt x="73123" y="201860"/>
                  </a:lnTo>
                  <a:lnTo>
                    <a:pt x="109000" y="183531"/>
                  </a:lnTo>
                  <a:lnTo>
                    <a:pt x="108154" y="196335"/>
                  </a:lnTo>
                  <a:lnTo>
                    <a:pt x="237697" y="223922"/>
                  </a:lnTo>
                  <a:lnTo>
                    <a:pt x="226815" y="234589"/>
                  </a:lnTo>
                  <a:close/>
                </a:path>
                <a:path w="5749290" h="713740">
                  <a:moveTo>
                    <a:pt x="1486350" y="489823"/>
                  </a:moveTo>
                  <a:lnTo>
                    <a:pt x="1479574" y="488380"/>
                  </a:lnTo>
                  <a:lnTo>
                    <a:pt x="1490794" y="477785"/>
                  </a:lnTo>
                  <a:lnTo>
                    <a:pt x="1486350" y="489823"/>
                  </a:lnTo>
                  <a:close/>
                </a:path>
                <a:path w="5749290" h="713740">
                  <a:moveTo>
                    <a:pt x="1733796" y="555502"/>
                  </a:moveTo>
                  <a:lnTo>
                    <a:pt x="1483704" y="502244"/>
                  </a:lnTo>
                  <a:lnTo>
                    <a:pt x="1491747" y="490972"/>
                  </a:lnTo>
                  <a:lnTo>
                    <a:pt x="1502770" y="480335"/>
                  </a:lnTo>
                  <a:lnTo>
                    <a:pt x="1795339" y="542638"/>
                  </a:lnTo>
                  <a:lnTo>
                    <a:pt x="1773999" y="551078"/>
                  </a:lnTo>
                  <a:lnTo>
                    <a:pt x="1741838" y="544230"/>
                  </a:lnTo>
                  <a:lnTo>
                    <a:pt x="1733796" y="555502"/>
                  </a:lnTo>
                  <a:close/>
                </a:path>
                <a:path w="5749290" h="713740">
                  <a:moveTo>
                    <a:pt x="1806610" y="558023"/>
                  </a:moveTo>
                  <a:lnTo>
                    <a:pt x="1812854" y="546368"/>
                  </a:lnTo>
                  <a:lnTo>
                    <a:pt x="1817267" y="547307"/>
                  </a:lnTo>
                  <a:lnTo>
                    <a:pt x="1806610" y="558023"/>
                  </a:lnTo>
                  <a:close/>
                </a:path>
                <a:path w="5749290" h="713740">
                  <a:moveTo>
                    <a:pt x="210395" y="244077"/>
                  </a:moveTo>
                  <a:lnTo>
                    <a:pt x="0" y="199273"/>
                  </a:lnTo>
                  <a:lnTo>
                    <a:pt x="9926" y="188402"/>
                  </a:lnTo>
                  <a:lnTo>
                    <a:pt x="23563" y="178322"/>
                  </a:lnTo>
                  <a:lnTo>
                    <a:pt x="59126" y="185895"/>
                  </a:lnTo>
                  <a:lnTo>
                    <a:pt x="60585" y="199190"/>
                  </a:lnTo>
                  <a:lnTo>
                    <a:pt x="219084" y="232943"/>
                  </a:lnTo>
                  <a:lnTo>
                    <a:pt x="210395" y="244077"/>
                  </a:lnTo>
                  <a:close/>
                </a:path>
                <a:path w="5749290" h="713740">
                  <a:moveTo>
                    <a:pt x="274635" y="244772"/>
                  </a:moveTo>
                  <a:lnTo>
                    <a:pt x="235924" y="236529"/>
                  </a:lnTo>
                  <a:lnTo>
                    <a:pt x="237697" y="223922"/>
                  </a:lnTo>
                  <a:lnTo>
                    <a:pt x="288722" y="234787"/>
                  </a:lnTo>
                  <a:lnTo>
                    <a:pt x="274635" y="244772"/>
                  </a:lnTo>
                  <a:close/>
                </a:path>
                <a:path w="5749290" h="713740">
                  <a:moveTo>
                    <a:pt x="1612934" y="555734"/>
                  </a:moveTo>
                  <a:lnTo>
                    <a:pt x="1370771" y="504165"/>
                  </a:lnTo>
                  <a:lnTo>
                    <a:pt x="1394922" y="496323"/>
                  </a:lnTo>
                  <a:lnTo>
                    <a:pt x="1420706" y="475844"/>
                  </a:lnTo>
                  <a:lnTo>
                    <a:pt x="1446767" y="481394"/>
                  </a:lnTo>
                  <a:lnTo>
                    <a:pt x="1442323" y="493432"/>
                  </a:lnTo>
                  <a:lnTo>
                    <a:pt x="1633039" y="534045"/>
                  </a:lnTo>
                  <a:lnTo>
                    <a:pt x="1632193" y="546850"/>
                  </a:lnTo>
                  <a:lnTo>
                    <a:pt x="1628596" y="546084"/>
                  </a:lnTo>
                  <a:lnTo>
                    <a:pt x="1627981" y="547748"/>
                  </a:lnTo>
                  <a:lnTo>
                    <a:pt x="1612934" y="555734"/>
                  </a:lnTo>
                  <a:close/>
                </a:path>
                <a:path w="5749290" h="713740">
                  <a:moveTo>
                    <a:pt x="1449969" y="495061"/>
                  </a:moveTo>
                  <a:lnTo>
                    <a:pt x="1442323" y="493432"/>
                  </a:lnTo>
                  <a:lnTo>
                    <a:pt x="1452502" y="482615"/>
                  </a:lnTo>
                  <a:lnTo>
                    <a:pt x="1449969" y="495061"/>
                  </a:lnTo>
                  <a:close/>
                </a:path>
                <a:path w="5749290" h="713740">
                  <a:moveTo>
                    <a:pt x="1483704" y="502244"/>
                  </a:moveTo>
                  <a:lnTo>
                    <a:pt x="1454917" y="496114"/>
                  </a:lnTo>
                  <a:lnTo>
                    <a:pt x="1461076" y="484441"/>
                  </a:lnTo>
                  <a:lnTo>
                    <a:pt x="1482751" y="489057"/>
                  </a:lnTo>
                  <a:lnTo>
                    <a:pt x="1483704" y="502244"/>
                  </a:lnTo>
                  <a:close/>
                </a:path>
                <a:path w="5749290" h="713740">
                  <a:moveTo>
                    <a:pt x="1753671" y="559734"/>
                  </a:moveTo>
                  <a:lnTo>
                    <a:pt x="1742792" y="557417"/>
                  </a:lnTo>
                  <a:lnTo>
                    <a:pt x="1741838" y="544230"/>
                  </a:lnTo>
                  <a:lnTo>
                    <a:pt x="1773999" y="551078"/>
                  </a:lnTo>
                  <a:lnTo>
                    <a:pt x="1753671" y="559734"/>
                  </a:lnTo>
                  <a:close/>
                </a:path>
                <a:path w="5749290" h="713740">
                  <a:moveTo>
                    <a:pt x="1716757" y="564858"/>
                  </a:moveTo>
                  <a:lnTo>
                    <a:pt x="1632193" y="546850"/>
                  </a:lnTo>
                  <a:lnTo>
                    <a:pt x="1638436" y="535195"/>
                  </a:lnTo>
                  <a:lnTo>
                    <a:pt x="1726599" y="553969"/>
                  </a:lnTo>
                  <a:lnTo>
                    <a:pt x="1716757" y="564858"/>
                  </a:lnTo>
                  <a:close/>
                </a:path>
                <a:path w="5749290" h="713740">
                  <a:moveTo>
                    <a:pt x="1732162" y="568139"/>
                  </a:moveTo>
                  <a:lnTo>
                    <a:pt x="1727552" y="567157"/>
                  </a:lnTo>
                  <a:lnTo>
                    <a:pt x="1731996" y="555118"/>
                  </a:lnTo>
                  <a:lnTo>
                    <a:pt x="1734695" y="555693"/>
                  </a:lnTo>
                  <a:lnTo>
                    <a:pt x="1732162" y="568139"/>
                  </a:lnTo>
                  <a:close/>
                </a:path>
                <a:path w="5749290" h="713740">
                  <a:moveTo>
                    <a:pt x="3061" y="212910"/>
                  </a:moveTo>
                  <a:lnTo>
                    <a:pt x="1262" y="212527"/>
                  </a:lnTo>
                  <a:lnTo>
                    <a:pt x="3907" y="200105"/>
                  </a:lnTo>
                  <a:lnTo>
                    <a:pt x="3061" y="212910"/>
                  </a:lnTo>
                  <a:close/>
                </a:path>
                <a:path w="5749290" h="713740">
                  <a:moveTo>
                    <a:pt x="29311" y="257454"/>
                  </a:moveTo>
                  <a:lnTo>
                    <a:pt x="9323" y="253198"/>
                  </a:lnTo>
                  <a:lnTo>
                    <a:pt x="2944" y="238854"/>
                  </a:lnTo>
                  <a:lnTo>
                    <a:pt x="2974" y="225876"/>
                  </a:lnTo>
                  <a:lnTo>
                    <a:pt x="4860" y="213293"/>
                  </a:lnTo>
                  <a:lnTo>
                    <a:pt x="18301" y="203170"/>
                  </a:lnTo>
                  <a:lnTo>
                    <a:pt x="162575" y="233894"/>
                  </a:lnTo>
                  <a:lnTo>
                    <a:pt x="151496" y="244519"/>
                  </a:lnTo>
                  <a:lnTo>
                    <a:pt x="100219" y="233600"/>
                  </a:lnTo>
                  <a:lnTo>
                    <a:pt x="78735" y="254994"/>
                  </a:lnTo>
                  <a:lnTo>
                    <a:pt x="51747" y="249247"/>
                  </a:lnTo>
                  <a:lnTo>
                    <a:pt x="29311" y="257454"/>
                  </a:lnTo>
                  <a:close/>
                </a:path>
                <a:path w="5749290" h="713740">
                  <a:moveTo>
                    <a:pt x="1627981" y="547748"/>
                  </a:moveTo>
                  <a:lnTo>
                    <a:pt x="1628596" y="546084"/>
                  </a:lnTo>
                  <a:lnTo>
                    <a:pt x="1630395" y="546467"/>
                  </a:lnTo>
                  <a:lnTo>
                    <a:pt x="1627981" y="547748"/>
                  </a:lnTo>
                  <a:close/>
                </a:path>
                <a:path w="5749290" h="713740">
                  <a:moveTo>
                    <a:pt x="1629549" y="559272"/>
                  </a:moveTo>
                  <a:lnTo>
                    <a:pt x="1624151" y="558122"/>
                  </a:lnTo>
                  <a:lnTo>
                    <a:pt x="1627981" y="547748"/>
                  </a:lnTo>
                  <a:lnTo>
                    <a:pt x="1630395" y="546467"/>
                  </a:lnTo>
                  <a:lnTo>
                    <a:pt x="1652238" y="551119"/>
                  </a:lnTo>
                  <a:lnTo>
                    <a:pt x="1629549" y="559272"/>
                  </a:lnTo>
                  <a:close/>
                </a:path>
                <a:path w="5749290" h="713740">
                  <a:moveTo>
                    <a:pt x="104770" y="247554"/>
                  </a:moveTo>
                  <a:lnTo>
                    <a:pt x="98220" y="246159"/>
                  </a:lnTo>
                  <a:lnTo>
                    <a:pt x="100219" y="233600"/>
                  </a:lnTo>
                  <a:lnTo>
                    <a:pt x="105166" y="234653"/>
                  </a:lnTo>
                  <a:lnTo>
                    <a:pt x="104770" y="247554"/>
                  </a:lnTo>
                  <a:close/>
                </a:path>
                <a:path w="5749290" h="713740">
                  <a:moveTo>
                    <a:pt x="129959" y="252918"/>
                  </a:moveTo>
                  <a:lnTo>
                    <a:pt x="136203" y="241263"/>
                  </a:lnTo>
                  <a:lnTo>
                    <a:pt x="141713" y="242436"/>
                  </a:lnTo>
                  <a:lnTo>
                    <a:pt x="129959" y="252918"/>
                  </a:lnTo>
                  <a:close/>
                </a:path>
                <a:path w="5749290" h="713740">
                  <a:moveTo>
                    <a:pt x="1508263" y="572398"/>
                  </a:moveTo>
                  <a:lnTo>
                    <a:pt x="1497974" y="570207"/>
                  </a:lnTo>
                  <a:lnTo>
                    <a:pt x="1492016" y="555954"/>
                  </a:lnTo>
                  <a:lnTo>
                    <a:pt x="1237034" y="501655"/>
                  </a:lnTo>
                  <a:lnTo>
                    <a:pt x="1311481" y="491539"/>
                  </a:lnTo>
                  <a:lnTo>
                    <a:pt x="1564777" y="545479"/>
                  </a:lnTo>
                  <a:lnTo>
                    <a:pt x="1557831" y="556984"/>
                  </a:lnTo>
                  <a:lnTo>
                    <a:pt x="1517826" y="548465"/>
                  </a:lnTo>
                  <a:lnTo>
                    <a:pt x="1512960" y="560414"/>
                  </a:lnTo>
                  <a:lnTo>
                    <a:pt x="1508263" y="572398"/>
                  </a:lnTo>
                  <a:close/>
                </a:path>
                <a:path w="5749290" h="713740">
                  <a:moveTo>
                    <a:pt x="1581333" y="561989"/>
                  </a:moveTo>
                  <a:lnTo>
                    <a:pt x="1567530" y="559049"/>
                  </a:lnTo>
                  <a:lnTo>
                    <a:pt x="1564777" y="545479"/>
                  </a:lnTo>
                  <a:lnTo>
                    <a:pt x="1598288" y="552615"/>
                  </a:lnTo>
                  <a:lnTo>
                    <a:pt x="1581333" y="561989"/>
                  </a:lnTo>
                  <a:close/>
                </a:path>
                <a:path w="5749290" h="713740">
                  <a:moveTo>
                    <a:pt x="103924" y="260358"/>
                  </a:moveTo>
                  <a:lnTo>
                    <a:pt x="96193" y="258712"/>
                  </a:lnTo>
                  <a:lnTo>
                    <a:pt x="97349" y="245973"/>
                  </a:lnTo>
                  <a:lnTo>
                    <a:pt x="108369" y="248320"/>
                  </a:lnTo>
                  <a:lnTo>
                    <a:pt x="103924" y="260358"/>
                  </a:lnTo>
                  <a:close/>
                </a:path>
                <a:path w="5749290" h="713740">
                  <a:moveTo>
                    <a:pt x="1535872" y="565293"/>
                  </a:moveTo>
                  <a:lnTo>
                    <a:pt x="1527101" y="563425"/>
                  </a:lnTo>
                  <a:lnTo>
                    <a:pt x="1531545" y="551387"/>
                  </a:lnTo>
                  <a:lnTo>
                    <a:pt x="1541891" y="553590"/>
                  </a:lnTo>
                  <a:lnTo>
                    <a:pt x="1535872" y="565293"/>
                  </a:lnTo>
                  <a:close/>
                </a:path>
                <a:path w="5749290" h="713740">
                  <a:moveTo>
                    <a:pt x="1550631" y="568436"/>
                  </a:moveTo>
                  <a:lnTo>
                    <a:pt x="1543294" y="566873"/>
                  </a:lnTo>
                  <a:lnTo>
                    <a:pt x="1542341" y="553685"/>
                  </a:lnTo>
                  <a:lnTo>
                    <a:pt x="1556060" y="556607"/>
                  </a:lnTo>
                  <a:lnTo>
                    <a:pt x="1550631" y="568436"/>
                  </a:lnTo>
                  <a:close/>
                </a:path>
                <a:path w="5749290" h="713740">
                  <a:moveTo>
                    <a:pt x="54500" y="262818"/>
                  </a:moveTo>
                  <a:lnTo>
                    <a:pt x="40106" y="259753"/>
                  </a:lnTo>
                  <a:lnTo>
                    <a:pt x="60743" y="251163"/>
                  </a:lnTo>
                  <a:lnTo>
                    <a:pt x="61980" y="251426"/>
                  </a:lnTo>
                  <a:lnTo>
                    <a:pt x="54500" y="262818"/>
                  </a:lnTo>
                  <a:close/>
                </a:path>
                <a:path w="5749290" h="713740">
                  <a:moveTo>
                    <a:pt x="1402109" y="549793"/>
                  </a:moveTo>
                  <a:lnTo>
                    <a:pt x="1182352" y="502995"/>
                  </a:lnTo>
                  <a:lnTo>
                    <a:pt x="1188174" y="491250"/>
                  </a:lnTo>
                  <a:lnTo>
                    <a:pt x="1404755" y="537371"/>
                  </a:lnTo>
                  <a:lnTo>
                    <a:pt x="1402109" y="549793"/>
                  </a:lnTo>
                  <a:close/>
                </a:path>
                <a:path w="5749290" h="713740">
                  <a:moveTo>
                    <a:pt x="1411106" y="551708"/>
                  </a:moveTo>
                  <a:lnTo>
                    <a:pt x="1415550" y="539670"/>
                  </a:lnTo>
                  <a:lnTo>
                    <a:pt x="1419148" y="540436"/>
                  </a:lnTo>
                  <a:lnTo>
                    <a:pt x="1411106" y="551708"/>
                  </a:lnTo>
                  <a:close/>
                </a:path>
                <a:path w="5749290" h="713740">
                  <a:moveTo>
                    <a:pt x="1419202" y="553433"/>
                  </a:moveTo>
                  <a:lnTo>
                    <a:pt x="1419148" y="540436"/>
                  </a:lnTo>
                  <a:lnTo>
                    <a:pt x="1429944" y="542735"/>
                  </a:lnTo>
                  <a:lnTo>
                    <a:pt x="1419202" y="553433"/>
                  </a:lnTo>
                  <a:close/>
                </a:path>
                <a:path w="5749290" h="713740">
                  <a:moveTo>
                    <a:pt x="1463283" y="562820"/>
                  </a:moveTo>
                  <a:lnTo>
                    <a:pt x="1437419" y="557312"/>
                  </a:lnTo>
                  <a:lnTo>
                    <a:pt x="1445546" y="546058"/>
                  </a:lnTo>
                  <a:lnTo>
                    <a:pt x="1467727" y="550781"/>
                  </a:lnTo>
                  <a:lnTo>
                    <a:pt x="1463283" y="562820"/>
                  </a:lnTo>
                  <a:close/>
                </a:path>
                <a:path w="5749290" h="713740">
                  <a:moveTo>
                    <a:pt x="1404862" y="563364"/>
                  </a:moveTo>
                  <a:lnTo>
                    <a:pt x="1160168" y="511256"/>
                  </a:lnTo>
                  <a:lnTo>
                    <a:pt x="1173609" y="501133"/>
                  </a:lnTo>
                  <a:lnTo>
                    <a:pt x="1403909" y="550176"/>
                  </a:lnTo>
                  <a:lnTo>
                    <a:pt x="1404862" y="563364"/>
                  </a:lnTo>
                  <a:close/>
                </a:path>
                <a:path w="5749290" h="713740">
                  <a:moveTo>
                    <a:pt x="1452513" y="573511"/>
                  </a:moveTo>
                  <a:lnTo>
                    <a:pt x="1425946" y="567853"/>
                  </a:lnTo>
                  <a:lnTo>
                    <a:pt x="1423700" y="554390"/>
                  </a:lnTo>
                  <a:lnTo>
                    <a:pt x="1466881" y="563586"/>
                  </a:lnTo>
                  <a:lnTo>
                    <a:pt x="1452513" y="573511"/>
                  </a:lnTo>
                  <a:close/>
                </a:path>
                <a:path w="5749290" h="713740">
                  <a:moveTo>
                    <a:pt x="1380626" y="571187"/>
                  </a:moveTo>
                  <a:lnTo>
                    <a:pt x="1103547" y="512183"/>
                  </a:lnTo>
                  <a:lnTo>
                    <a:pt x="1100794" y="498612"/>
                  </a:lnTo>
                  <a:lnTo>
                    <a:pt x="1394348" y="561125"/>
                  </a:lnTo>
                  <a:lnTo>
                    <a:pt x="1380626" y="571187"/>
                  </a:lnTo>
                  <a:close/>
                </a:path>
                <a:path w="5749290" h="713740">
                  <a:moveTo>
                    <a:pt x="1040207" y="511679"/>
                  </a:moveTo>
                  <a:lnTo>
                    <a:pt x="1009592" y="505160"/>
                  </a:lnTo>
                  <a:lnTo>
                    <a:pt x="1018309" y="494032"/>
                  </a:lnTo>
                  <a:lnTo>
                    <a:pt x="1039900" y="498629"/>
                  </a:lnTo>
                  <a:lnTo>
                    <a:pt x="1040207" y="511679"/>
                  </a:lnTo>
                  <a:close/>
                </a:path>
                <a:path w="5749290" h="713740">
                  <a:moveTo>
                    <a:pt x="1068516" y="517708"/>
                  </a:moveTo>
                  <a:lnTo>
                    <a:pt x="1048725" y="513493"/>
                  </a:lnTo>
                  <a:lnTo>
                    <a:pt x="1069362" y="504903"/>
                  </a:lnTo>
                  <a:lnTo>
                    <a:pt x="1068516" y="517708"/>
                  </a:lnTo>
                  <a:close/>
                </a:path>
                <a:path w="5749290" h="713740">
                  <a:moveTo>
                    <a:pt x="1237021" y="566576"/>
                  </a:moveTo>
                  <a:lnTo>
                    <a:pt x="1002898" y="516719"/>
                  </a:lnTo>
                  <a:lnTo>
                    <a:pt x="1005544" y="504298"/>
                  </a:lnTo>
                  <a:lnTo>
                    <a:pt x="1072114" y="518474"/>
                  </a:lnTo>
                  <a:lnTo>
                    <a:pt x="1076559" y="506436"/>
                  </a:lnTo>
                  <a:lnTo>
                    <a:pt x="1252881" y="543984"/>
                  </a:lnTo>
                  <a:lnTo>
                    <a:pt x="1245204" y="555334"/>
                  </a:lnTo>
                  <a:lnTo>
                    <a:pt x="1237021" y="566576"/>
                  </a:lnTo>
                  <a:close/>
                </a:path>
                <a:path w="5749290" h="713740">
                  <a:moveTo>
                    <a:pt x="1256362" y="570695"/>
                  </a:moveTo>
                  <a:lnTo>
                    <a:pt x="1251414" y="569641"/>
                  </a:lnTo>
                  <a:lnTo>
                    <a:pt x="1255100" y="557441"/>
                  </a:lnTo>
                  <a:lnTo>
                    <a:pt x="1252881" y="543984"/>
                  </a:lnTo>
                  <a:lnTo>
                    <a:pt x="1330642" y="560543"/>
                  </a:lnTo>
                  <a:lnTo>
                    <a:pt x="1320407" y="571348"/>
                  </a:lnTo>
                  <a:lnTo>
                    <a:pt x="1263196" y="559165"/>
                  </a:lnTo>
                  <a:lnTo>
                    <a:pt x="1256362" y="570695"/>
                  </a:lnTo>
                  <a:close/>
                </a:path>
                <a:path w="5749290" h="713740">
                  <a:moveTo>
                    <a:pt x="1346495" y="576904"/>
                  </a:moveTo>
                  <a:lnTo>
                    <a:pt x="1331202" y="573647"/>
                  </a:lnTo>
                  <a:lnTo>
                    <a:pt x="1330642" y="560543"/>
                  </a:lnTo>
                  <a:lnTo>
                    <a:pt x="1353919" y="565500"/>
                  </a:lnTo>
                  <a:lnTo>
                    <a:pt x="1346495" y="576904"/>
                  </a:lnTo>
                  <a:close/>
                </a:path>
                <a:path w="5749290" h="713740">
                  <a:moveTo>
                    <a:pt x="1274579" y="574574"/>
                  </a:moveTo>
                  <a:lnTo>
                    <a:pt x="1273204" y="561296"/>
                  </a:lnTo>
                  <a:lnTo>
                    <a:pt x="1276887" y="562081"/>
                  </a:lnTo>
                  <a:lnTo>
                    <a:pt x="1274579" y="574574"/>
                  </a:lnTo>
                  <a:close/>
                </a:path>
                <a:path w="5749290" h="713740">
                  <a:moveTo>
                    <a:pt x="1320010" y="584249"/>
                  </a:moveTo>
                  <a:lnTo>
                    <a:pt x="1306740" y="581423"/>
                  </a:lnTo>
                  <a:lnTo>
                    <a:pt x="1308964" y="568911"/>
                  </a:lnTo>
                  <a:lnTo>
                    <a:pt x="1320856" y="571444"/>
                  </a:lnTo>
                  <a:lnTo>
                    <a:pt x="1320010" y="584249"/>
                  </a:lnTo>
                  <a:close/>
                </a:path>
                <a:path w="5749290" h="713740">
                  <a:moveTo>
                    <a:pt x="1333954" y="587218"/>
                  </a:moveTo>
                  <a:lnTo>
                    <a:pt x="1333057" y="574042"/>
                  </a:lnTo>
                  <a:lnTo>
                    <a:pt x="1341716" y="575886"/>
                  </a:lnTo>
                  <a:lnTo>
                    <a:pt x="1333954" y="587218"/>
                  </a:lnTo>
                  <a:close/>
                </a:path>
                <a:path w="5749290" h="713740">
                  <a:moveTo>
                    <a:pt x="1019306" y="572152"/>
                  </a:moveTo>
                  <a:lnTo>
                    <a:pt x="1006037" y="569327"/>
                  </a:lnTo>
                  <a:lnTo>
                    <a:pt x="1002160" y="555516"/>
                  </a:lnTo>
                  <a:lnTo>
                    <a:pt x="1002331" y="542568"/>
                  </a:lnTo>
                  <a:lnTo>
                    <a:pt x="1003852" y="529907"/>
                  </a:lnTo>
                  <a:lnTo>
                    <a:pt x="1013694" y="519018"/>
                  </a:lnTo>
                  <a:lnTo>
                    <a:pt x="1218804" y="562697"/>
                  </a:lnTo>
                  <a:lnTo>
                    <a:pt x="1204885" y="572717"/>
                  </a:lnTo>
                  <a:lnTo>
                    <a:pt x="1144190" y="559792"/>
                  </a:lnTo>
                  <a:lnTo>
                    <a:pt x="1132549" y="570298"/>
                  </a:lnTo>
                  <a:lnTo>
                    <a:pt x="1074974" y="558037"/>
                  </a:lnTo>
                  <a:lnTo>
                    <a:pt x="1069292" y="569812"/>
                  </a:lnTo>
                  <a:lnTo>
                    <a:pt x="1032746" y="562030"/>
                  </a:lnTo>
                  <a:lnTo>
                    <a:pt x="1019306" y="572152"/>
                  </a:lnTo>
                  <a:close/>
                </a:path>
                <a:path w="5749290" h="713740">
                  <a:moveTo>
                    <a:pt x="1230552" y="578183"/>
                  </a:moveTo>
                  <a:lnTo>
                    <a:pt x="1225154" y="577034"/>
                  </a:lnTo>
                  <a:lnTo>
                    <a:pt x="1222402" y="563463"/>
                  </a:lnTo>
                  <a:lnTo>
                    <a:pt x="1233169" y="565756"/>
                  </a:lnTo>
                  <a:lnTo>
                    <a:pt x="1230552" y="578183"/>
                  </a:lnTo>
                  <a:close/>
                </a:path>
                <a:path w="5749290" h="713740">
                  <a:moveTo>
                    <a:pt x="1248544" y="582015"/>
                  </a:moveTo>
                  <a:lnTo>
                    <a:pt x="1249362" y="569204"/>
                  </a:lnTo>
                  <a:lnTo>
                    <a:pt x="1251836" y="569731"/>
                  </a:lnTo>
                  <a:lnTo>
                    <a:pt x="1248544" y="582015"/>
                  </a:lnTo>
                  <a:close/>
                </a:path>
                <a:path w="5749290" h="713740">
                  <a:moveTo>
                    <a:pt x="1178344" y="580050"/>
                  </a:moveTo>
                  <a:lnTo>
                    <a:pt x="1147589" y="573501"/>
                  </a:lnTo>
                  <a:lnTo>
                    <a:pt x="1149587" y="560942"/>
                  </a:lnTo>
                  <a:lnTo>
                    <a:pt x="1192094" y="569994"/>
                  </a:lnTo>
                  <a:lnTo>
                    <a:pt x="1178344" y="580050"/>
                  </a:lnTo>
                  <a:close/>
                </a:path>
                <a:path w="5749290" h="713740">
                  <a:moveTo>
                    <a:pt x="1096843" y="575679"/>
                  </a:moveTo>
                  <a:lnTo>
                    <a:pt x="1077614" y="571584"/>
                  </a:lnTo>
                  <a:lnTo>
                    <a:pt x="1074974" y="558037"/>
                  </a:lnTo>
                  <a:lnTo>
                    <a:pt x="1104520" y="564329"/>
                  </a:lnTo>
                  <a:lnTo>
                    <a:pt x="1096843" y="575679"/>
                  </a:lnTo>
                  <a:close/>
                </a:path>
                <a:path w="5749290" h="713740">
                  <a:moveTo>
                    <a:pt x="1129903" y="582720"/>
                  </a:moveTo>
                  <a:lnTo>
                    <a:pt x="1128360" y="569406"/>
                  </a:lnTo>
                  <a:lnTo>
                    <a:pt x="1132549" y="570298"/>
                  </a:lnTo>
                  <a:lnTo>
                    <a:pt x="1129903" y="582720"/>
                  </a:lnTo>
                  <a:close/>
                </a:path>
                <a:path w="5749290" h="713740">
                  <a:moveTo>
                    <a:pt x="1037298" y="575984"/>
                  </a:moveTo>
                  <a:lnTo>
                    <a:pt x="1032746" y="562030"/>
                  </a:lnTo>
                  <a:lnTo>
                    <a:pt x="1043542" y="564329"/>
                  </a:lnTo>
                  <a:lnTo>
                    <a:pt x="1037298" y="575984"/>
                  </a:lnTo>
                  <a:close/>
                </a:path>
                <a:path w="5749290" h="713740">
                  <a:moveTo>
                    <a:pt x="1048093" y="578283"/>
                  </a:moveTo>
                  <a:lnTo>
                    <a:pt x="1044495" y="577516"/>
                  </a:lnTo>
                  <a:lnTo>
                    <a:pt x="1043542" y="564329"/>
                  </a:lnTo>
                  <a:lnTo>
                    <a:pt x="1065132" y="568926"/>
                  </a:lnTo>
                  <a:lnTo>
                    <a:pt x="1048093" y="578283"/>
                  </a:lnTo>
                  <a:close/>
                </a:path>
                <a:path w="5749290" h="713740">
                  <a:moveTo>
                    <a:pt x="1069684" y="582880"/>
                  </a:moveTo>
                  <a:lnTo>
                    <a:pt x="1064511" y="581779"/>
                  </a:lnTo>
                  <a:lnTo>
                    <a:pt x="1066031" y="569118"/>
                  </a:lnTo>
                  <a:lnTo>
                    <a:pt x="1073341" y="570674"/>
                  </a:lnTo>
                  <a:lnTo>
                    <a:pt x="1069684" y="582880"/>
                  </a:lnTo>
                  <a:close/>
                </a:path>
                <a:path w="5749290" h="713740">
                  <a:moveTo>
                    <a:pt x="1032854" y="588022"/>
                  </a:moveTo>
                  <a:lnTo>
                    <a:pt x="1026503" y="573685"/>
                  </a:lnTo>
                  <a:lnTo>
                    <a:pt x="1037298" y="575984"/>
                  </a:lnTo>
                  <a:lnTo>
                    <a:pt x="1032854" y="588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0981" y="1957352"/>
              <a:ext cx="3171825" cy="2928620"/>
            </a:xfrm>
            <a:custGeom>
              <a:avLst/>
              <a:gdLst/>
              <a:ahLst/>
              <a:cxnLst/>
              <a:rect l="l" t="t" r="r" b="b"/>
              <a:pathLst>
                <a:path w="3171825" h="2928620">
                  <a:moveTo>
                    <a:pt x="2638073" y="2138965"/>
                  </a:moveTo>
                  <a:lnTo>
                    <a:pt x="2613822" y="2140255"/>
                  </a:lnTo>
                  <a:lnTo>
                    <a:pt x="2589127" y="2142427"/>
                  </a:lnTo>
                  <a:lnTo>
                    <a:pt x="2565878" y="2142160"/>
                  </a:lnTo>
                  <a:lnTo>
                    <a:pt x="2503429" y="2111461"/>
                  </a:lnTo>
                  <a:lnTo>
                    <a:pt x="2460938" y="2086727"/>
                  </a:lnTo>
                  <a:lnTo>
                    <a:pt x="2418495" y="2061928"/>
                  </a:lnTo>
                  <a:lnTo>
                    <a:pt x="2376101" y="2037060"/>
                  </a:lnTo>
                  <a:lnTo>
                    <a:pt x="2333756" y="2012120"/>
                  </a:lnTo>
                  <a:lnTo>
                    <a:pt x="2291462" y="1987103"/>
                  </a:lnTo>
                  <a:lnTo>
                    <a:pt x="2249219" y="1962003"/>
                  </a:lnTo>
                  <a:lnTo>
                    <a:pt x="2207030" y="1936818"/>
                  </a:lnTo>
                  <a:lnTo>
                    <a:pt x="2164893" y="1911542"/>
                  </a:lnTo>
                  <a:lnTo>
                    <a:pt x="2122812" y="1886171"/>
                  </a:lnTo>
                  <a:lnTo>
                    <a:pt x="2080786" y="1860700"/>
                  </a:lnTo>
                  <a:lnTo>
                    <a:pt x="2038818" y="1835125"/>
                  </a:lnTo>
                  <a:lnTo>
                    <a:pt x="1996907" y="1809442"/>
                  </a:lnTo>
                  <a:lnTo>
                    <a:pt x="1955054" y="1783646"/>
                  </a:lnTo>
                  <a:lnTo>
                    <a:pt x="1911853" y="1756879"/>
                  </a:lnTo>
                  <a:lnTo>
                    <a:pt x="1868668" y="1730092"/>
                  </a:lnTo>
                  <a:lnTo>
                    <a:pt x="1825500" y="1703284"/>
                  </a:lnTo>
                  <a:lnTo>
                    <a:pt x="1739211" y="1649608"/>
                  </a:lnTo>
                  <a:lnTo>
                    <a:pt x="1652983" y="1595853"/>
                  </a:lnTo>
                  <a:lnTo>
                    <a:pt x="1566814" y="1542019"/>
                  </a:lnTo>
                  <a:lnTo>
                    <a:pt x="1480699" y="1488108"/>
                  </a:lnTo>
                  <a:lnTo>
                    <a:pt x="1394638" y="1434121"/>
                  </a:lnTo>
                  <a:lnTo>
                    <a:pt x="1308625" y="1380060"/>
                  </a:lnTo>
                  <a:lnTo>
                    <a:pt x="1222659" y="1325926"/>
                  </a:lnTo>
                  <a:lnTo>
                    <a:pt x="1136737" y="1271720"/>
                  </a:lnTo>
                  <a:lnTo>
                    <a:pt x="1050855" y="1217443"/>
                  </a:lnTo>
                  <a:lnTo>
                    <a:pt x="965011" y="1163097"/>
                  </a:lnTo>
                  <a:lnTo>
                    <a:pt x="879202" y="1108683"/>
                  </a:lnTo>
                  <a:lnTo>
                    <a:pt x="846013" y="1073096"/>
                  </a:lnTo>
                  <a:lnTo>
                    <a:pt x="831924" y="1051411"/>
                  </a:lnTo>
                  <a:lnTo>
                    <a:pt x="817366" y="1030362"/>
                  </a:lnTo>
                  <a:lnTo>
                    <a:pt x="930622" y="893251"/>
                  </a:lnTo>
                  <a:lnTo>
                    <a:pt x="1047055" y="789192"/>
                  </a:lnTo>
                  <a:lnTo>
                    <a:pt x="1085461" y="754170"/>
                  </a:lnTo>
                  <a:lnTo>
                    <a:pt x="1131206" y="716174"/>
                  </a:lnTo>
                  <a:lnTo>
                    <a:pt x="1170527" y="693018"/>
                  </a:lnTo>
                  <a:lnTo>
                    <a:pt x="1206211" y="684852"/>
                  </a:lnTo>
                  <a:lnTo>
                    <a:pt x="1224459" y="688505"/>
                  </a:lnTo>
                  <a:lnTo>
                    <a:pt x="933709" y="1040496"/>
                  </a:lnTo>
                  <a:lnTo>
                    <a:pt x="1329115" y="1283209"/>
                  </a:lnTo>
                  <a:lnTo>
                    <a:pt x="1939475" y="1658081"/>
                  </a:lnTo>
                  <a:lnTo>
                    <a:pt x="2156778" y="1791399"/>
                  </a:lnTo>
                  <a:lnTo>
                    <a:pt x="2243676" y="1844668"/>
                  </a:lnTo>
                  <a:lnTo>
                    <a:pt x="2314789" y="1758576"/>
                  </a:lnTo>
                  <a:lnTo>
                    <a:pt x="2386534" y="1831253"/>
                  </a:lnTo>
                  <a:lnTo>
                    <a:pt x="2528655" y="1975330"/>
                  </a:lnTo>
                  <a:lnTo>
                    <a:pt x="2549879" y="1995008"/>
                  </a:lnTo>
                  <a:lnTo>
                    <a:pt x="2571755" y="2014034"/>
                  </a:lnTo>
                  <a:lnTo>
                    <a:pt x="2592637" y="2033714"/>
                  </a:lnTo>
                  <a:lnTo>
                    <a:pt x="2610877" y="2055355"/>
                  </a:lnTo>
                  <a:lnTo>
                    <a:pt x="2620832" y="2073983"/>
                  </a:lnTo>
                  <a:lnTo>
                    <a:pt x="2627379" y="2095018"/>
                  </a:lnTo>
                  <a:lnTo>
                    <a:pt x="2632475" y="2117124"/>
                  </a:lnTo>
                  <a:lnTo>
                    <a:pt x="2638073" y="2138965"/>
                  </a:lnTo>
                  <a:close/>
                </a:path>
                <a:path w="3171825" h="2928620">
                  <a:moveTo>
                    <a:pt x="2314789" y="1758576"/>
                  </a:moveTo>
                  <a:lnTo>
                    <a:pt x="2243676" y="1844668"/>
                  </a:lnTo>
                  <a:lnTo>
                    <a:pt x="2249902" y="1833465"/>
                  </a:lnTo>
                  <a:lnTo>
                    <a:pt x="1214869" y="772674"/>
                  </a:lnTo>
                  <a:lnTo>
                    <a:pt x="933709" y="1040496"/>
                  </a:lnTo>
                  <a:lnTo>
                    <a:pt x="1224459" y="688505"/>
                  </a:lnTo>
                  <a:lnTo>
                    <a:pt x="1241044" y="691825"/>
                  </a:lnTo>
                  <a:lnTo>
                    <a:pt x="1277813" y="714085"/>
                  </a:lnTo>
                  <a:lnTo>
                    <a:pt x="1319304" y="751782"/>
                  </a:lnTo>
                  <a:lnTo>
                    <a:pt x="1532893" y="967422"/>
                  </a:lnTo>
                  <a:lnTo>
                    <a:pt x="1782007" y="1219200"/>
                  </a:lnTo>
                  <a:lnTo>
                    <a:pt x="2066584" y="1507147"/>
                  </a:lnTo>
                  <a:lnTo>
                    <a:pt x="2314789" y="1758576"/>
                  </a:lnTo>
                  <a:close/>
                </a:path>
                <a:path w="3171825" h="2928620">
                  <a:moveTo>
                    <a:pt x="2149476" y="2896231"/>
                  </a:moveTo>
                  <a:lnTo>
                    <a:pt x="2119696" y="2920877"/>
                  </a:lnTo>
                  <a:lnTo>
                    <a:pt x="2064071" y="2928130"/>
                  </a:lnTo>
                  <a:lnTo>
                    <a:pt x="2024328" y="2928249"/>
                  </a:lnTo>
                  <a:lnTo>
                    <a:pt x="1984632" y="2926250"/>
                  </a:lnTo>
                  <a:lnTo>
                    <a:pt x="1945168" y="2922116"/>
                  </a:lnTo>
                  <a:lnTo>
                    <a:pt x="1895095" y="2915705"/>
                  </a:lnTo>
                  <a:lnTo>
                    <a:pt x="1845070" y="2909071"/>
                  </a:lnTo>
                  <a:lnTo>
                    <a:pt x="1795091" y="2902217"/>
                  </a:lnTo>
                  <a:lnTo>
                    <a:pt x="1745158" y="2895143"/>
                  </a:lnTo>
                  <a:lnTo>
                    <a:pt x="1695270" y="2887853"/>
                  </a:lnTo>
                  <a:lnTo>
                    <a:pt x="1645428" y="2880347"/>
                  </a:lnTo>
                  <a:lnTo>
                    <a:pt x="1595630" y="2872629"/>
                  </a:lnTo>
                  <a:lnTo>
                    <a:pt x="1545877" y="2864700"/>
                  </a:lnTo>
                  <a:lnTo>
                    <a:pt x="1496167" y="2856561"/>
                  </a:lnTo>
                  <a:lnTo>
                    <a:pt x="1446501" y="2848216"/>
                  </a:lnTo>
                  <a:lnTo>
                    <a:pt x="1396878" y="2839666"/>
                  </a:lnTo>
                  <a:lnTo>
                    <a:pt x="1347296" y="2830913"/>
                  </a:lnTo>
                  <a:lnTo>
                    <a:pt x="1297757" y="2821959"/>
                  </a:lnTo>
                  <a:lnTo>
                    <a:pt x="1248260" y="2812807"/>
                  </a:lnTo>
                  <a:lnTo>
                    <a:pt x="1198803" y="2803457"/>
                  </a:lnTo>
                  <a:lnTo>
                    <a:pt x="1149386" y="2793912"/>
                  </a:lnTo>
                  <a:lnTo>
                    <a:pt x="1100010" y="2784175"/>
                  </a:lnTo>
                  <a:lnTo>
                    <a:pt x="1050674" y="2774246"/>
                  </a:lnTo>
                  <a:lnTo>
                    <a:pt x="1001376" y="2764129"/>
                  </a:lnTo>
                  <a:lnTo>
                    <a:pt x="952117" y="2753825"/>
                  </a:lnTo>
                  <a:lnTo>
                    <a:pt x="902897" y="2743336"/>
                  </a:lnTo>
                  <a:lnTo>
                    <a:pt x="853714" y="2732664"/>
                  </a:lnTo>
                  <a:lnTo>
                    <a:pt x="804568" y="2721811"/>
                  </a:lnTo>
                  <a:lnTo>
                    <a:pt x="755460" y="2710779"/>
                  </a:lnTo>
                  <a:lnTo>
                    <a:pt x="706387" y="2699570"/>
                  </a:lnTo>
                  <a:lnTo>
                    <a:pt x="657351" y="2688186"/>
                  </a:lnTo>
                  <a:lnTo>
                    <a:pt x="608350" y="2676630"/>
                  </a:lnTo>
                  <a:lnTo>
                    <a:pt x="559384" y="2664902"/>
                  </a:lnTo>
                  <a:lnTo>
                    <a:pt x="510232" y="2652952"/>
                  </a:lnTo>
                  <a:lnTo>
                    <a:pt x="461555" y="2640943"/>
                  </a:lnTo>
                  <a:lnTo>
                    <a:pt x="412691" y="2628715"/>
                  </a:lnTo>
                  <a:lnTo>
                    <a:pt x="363860" y="2616324"/>
                  </a:lnTo>
                  <a:lnTo>
                    <a:pt x="315062" y="2603772"/>
                  </a:lnTo>
                  <a:lnTo>
                    <a:pt x="266296" y="2591061"/>
                  </a:lnTo>
                  <a:lnTo>
                    <a:pt x="217562" y="2578193"/>
                  </a:lnTo>
                  <a:lnTo>
                    <a:pt x="168859" y="2565171"/>
                  </a:lnTo>
                  <a:lnTo>
                    <a:pt x="120187" y="2551995"/>
                  </a:lnTo>
                  <a:lnTo>
                    <a:pt x="71546" y="2538669"/>
                  </a:lnTo>
                  <a:lnTo>
                    <a:pt x="12143" y="2508066"/>
                  </a:lnTo>
                  <a:lnTo>
                    <a:pt x="0" y="2482125"/>
                  </a:lnTo>
                  <a:lnTo>
                    <a:pt x="5767" y="2446799"/>
                  </a:lnTo>
                  <a:lnTo>
                    <a:pt x="24103" y="2402126"/>
                  </a:lnTo>
                  <a:lnTo>
                    <a:pt x="42865" y="2357592"/>
                  </a:lnTo>
                  <a:lnTo>
                    <a:pt x="81567" y="2268915"/>
                  </a:lnTo>
                  <a:lnTo>
                    <a:pt x="121684" y="2180725"/>
                  </a:lnTo>
                  <a:lnTo>
                    <a:pt x="163024" y="2092978"/>
                  </a:lnTo>
                  <a:lnTo>
                    <a:pt x="191289" y="2052861"/>
                  </a:lnTo>
                  <a:lnTo>
                    <a:pt x="226633" y="2034201"/>
                  </a:lnTo>
                  <a:lnTo>
                    <a:pt x="268837" y="2034034"/>
                  </a:lnTo>
                  <a:lnTo>
                    <a:pt x="317681" y="2049397"/>
                  </a:lnTo>
                  <a:lnTo>
                    <a:pt x="326621" y="2053233"/>
                  </a:lnTo>
                  <a:lnTo>
                    <a:pt x="242538" y="2155026"/>
                  </a:lnTo>
                  <a:lnTo>
                    <a:pt x="123314" y="2459139"/>
                  </a:lnTo>
                  <a:lnTo>
                    <a:pt x="1700743" y="2799525"/>
                  </a:lnTo>
                  <a:lnTo>
                    <a:pt x="1799029" y="2680538"/>
                  </a:lnTo>
                  <a:lnTo>
                    <a:pt x="2140533" y="2825588"/>
                  </a:lnTo>
                  <a:lnTo>
                    <a:pt x="2146704" y="2838811"/>
                  </a:lnTo>
                  <a:lnTo>
                    <a:pt x="2154154" y="2853715"/>
                  </a:lnTo>
                  <a:lnTo>
                    <a:pt x="2159351" y="2868461"/>
                  </a:lnTo>
                  <a:lnTo>
                    <a:pt x="2158763" y="2881208"/>
                  </a:lnTo>
                  <a:lnTo>
                    <a:pt x="2149476" y="2896231"/>
                  </a:lnTo>
                  <a:close/>
                </a:path>
                <a:path w="3171825" h="2928620">
                  <a:moveTo>
                    <a:pt x="1799029" y="2680538"/>
                  </a:moveTo>
                  <a:lnTo>
                    <a:pt x="1700743" y="2799525"/>
                  </a:lnTo>
                  <a:lnTo>
                    <a:pt x="1711960" y="2767623"/>
                  </a:lnTo>
                  <a:lnTo>
                    <a:pt x="747658" y="2365516"/>
                  </a:lnTo>
                  <a:lnTo>
                    <a:pt x="242538" y="2155026"/>
                  </a:lnTo>
                  <a:lnTo>
                    <a:pt x="326621" y="2053233"/>
                  </a:lnTo>
                  <a:lnTo>
                    <a:pt x="549723" y="2148854"/>
                  </a:lnTo>
                  <a:lnTo>
                    <a:pt x="828524" y="2267938"/>
                  </a:lnTo>
                  <a:lnTo>
                    <a:pt x="1799029" y="2680538"/>
                  </a:lnTo>
                  <a:close/>
                </a:path>
                <a:path w="3171825" h="2928620">
                  <a:moveTo>
                    <a:pt x="3142299" y="1933107"/>
                  </a:moveTo>
                  <a:lnTo>
                    <a:pt x="3126982" y="1926112"/>
                  </a:lnTo>
                  <a:lnTo>
                    <a:pt x="3111073" y="1919422"/>
                  </a:lnTo>
                  <a:lnTo>
                    <a:pt x="3097176" y="1911670"/>
                  </a:lnTo>
                  <a:lnTo>
                    <a:pt x="3067212" y="1860603"/>
                  </a:lnTo>
                  <a:lnTo>
                    <a:pt x="3047589" y="1819170"/>
                  </a:lnTo>
                  <a:lnTo>
                    <a:pt x="3028572" y="1777425"/>
                  </a:lnTo>
                  <a:lnTo>
                    <a:pt x="3009708" y="1735602"/>
                  </a:lnTo>
                  <a:lnTo>
                    <a:pt x="2990539" y="1693935"/>
                  </a:lnTo>
                  <a:lnTo>
                    <a:pt x="2314969" y="258066"/>
                  </a:lnTo>
                  <a:lnTo>
                    <a:pt x="2289103" y="201214"/>
                  </a:lnTo>
                  <a:lnTo>
                    <a:pt x="2272074" y="156002"/>
                  </a:lnTo>
                  <a:lnTo>
                    <a:pt x="2265030" y="120571"/>
                  </a:lnTo>
                  <a:lnTo>
                    <a:pt x="2269118" y="93057"/>
                  </a:lnTo>
                  <a:lnTo>
                    <a:pt x="2315279" y="54339"/>
                  </a:lnTo>
                  <a:lnTo>
                    <a:pt x="2359648" y="39411"/>
                  </a:lnTo>
                  <a:lnTo>
                    <a:pt x="2419739" y="24954"/>
                  </a:lnTo>
                  <a:lnTo>
                    <a:pt x="2439642" y="21382"/>
                  </a:lnTo>
                  <a:lnTo>
                    <a:pt x="2353421" y="125763"/>
                  </a:lnTo>
                  <a:lnTo>
                    <a:pt x="2968889" y="1400592"/>
                  </a:lnTo>
                  <a:lnTo>
                    <a:pt x="2988665" y="1399371"/>
                  </a:lnTo>
                  <a:lnTo>
                    <a:pt x="3066714" y="1304883"/>
                  </a:lnTo>
                  <a:lnTo>
                    <a:pt x="3146640" y="1749017"/>
                  </a:lnTo>
                  <a:lnTo>
                    <a:pt x="3153268" y="1779209"/>
                  </a:lnTo>
                  <a:lnTo>
                    <a:pt x="3160998" y="1809234"/>
                  </a:lnTo>
                  <a:lnTo>
                    <a:pt x="3167731" y="1839229"/>
                  </a:lnTo>
                  <a:lnTo>
                    <a:pt x="3171366" y="1869333"/>
                  </a:lnTo>
                  <a:lnTo>
                    <a:pt x="3168681" y="1885088"/>
                  </a:lnTo>
                  <a:lnTo>
                    <a:pt x="3161045" y="1901067"/>
                  </a:lnTo>
                  <a:lnTo>
                    <a:pt x="3151302" y="1917122"/>
                  </a:lnTo>
                  <a:lnTo>
                    <a:pt x="3142299" y="1933107"/>
                  </a:lnTo>
                  <a:close/>
                </a:path>
                <a:path w="3171825" h="2928620">
                  <a:moveTo>
                    <a:pt x="3066714" y="1304883"/>
                  </a:moveTo>
                  <a:lnTo>
                    <a:pt x="2988665" y="1399371"/>
                  </a:lnTo>
                  <a:lnTo>
                    <a:pt x="2757616" y="129689"/>
                  </a:lnTo>
                  <a:lnTo>
                    <a:pt x="2749653" y="112394"/>
                  </a:lnTo>
                  <a:lnTo>
                    <a:pt x="2734390" y="95142"/>
                  </a:lnTo>
                  <a:lnTo>
                    <a:pt x="2716490" y="82182"/>
                  </a:lnTo>
                  <a:lnTo>
                    <a:pt x="2700616" y="77763"/>
                  </a:lnTo>
                  <a:lnTo>
                    <a:pt x="2651535" y="83057"/>
                  </a:lnTo>
                  <a:lnTo>
                    <a:pt x="2602474" y="89173"/>
                  </a:lnTo>
                  <a:lnTo>
                    <a:pt x="2553317" y="95930"/>
                  </a:lnTo>
                  <a:lnTo>
                    <a:pt x="2353421" y="125763"/>
                  </a:lnTo>
                  <a:lnTo>
                    <a:pt x="2439642" y="21382"/>
                  </a:lnTo>
                  <a:lnTo>
                    <a:pt x="2522653" y="9871"/>
                  </a:lnTo>
                  <a:lnTo>
                    <a:pt x="2575012" y="6384"/>
                  </a:lnTo>
                  <a:lnTo>
                    <a:pt x="2627720" y="4488"/>
                  </a:lnTo>
                  <a:lnTo>
                    <a:pt x="2733423" y="2130"/>
                  </a:lnTo>
                  <a:lnTo>
                    <a:pt x="2786039" y="0"/>
                  </a:lnTo>
                  <a:lnTo>
                    <a:pt x="2826115" y="18763"/>
                  </a:lnTo>
                  <a:lnTo>
                    <a:pt x="2830099" y="30567"/>
                  </a:lnTo>
                  <a:lnTo>
                    <a:pt x="2836391" y="48705"/>
                  </a:lnTo>
                  <a:lnTo>
                    <a:pt x="2842146" y="67080"/>
                  </a:lnTo>
                  <a:lnTo>
                    <a:pt x="2846592" y="85736"/>
                  </a:lnTo>
                  <a:lnTo>
                    <a:pt x="3066714" y="130488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41465" y="2561196"/>
            <a:ext cx="4783455" cy="1545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950" spc="-345">
                <a:latin typeface="Trebuchet MS"/>
                <a:cs typeface="Trebuchet MS"/>
              </a:rPr>
              <a:t>Use-Case</a:t>
            </a:r>
            <a:endParaRPr sz="99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0371" y="3590101"/>
            <a:ext cx="8405495" cy="1545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950" spc="-270">
                <a:latin typeface="Trebuchet MS"/>
                <a:cs typeface="Trebuchet MS"/>
              </a:rPr>
              <a:t>Diyagramlarının</a:t>
            </a:r>
            <a:endParaRPr sz="9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8635" y="4619005"/>
            <a:ext cx="5928995" cy="1545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950" spc="-240">
                <a:latin typeface="Trebuchet MS"/>
                <a:cs typeface="Trebuchet MS"/>
              </a:rPr>
              <a:t>Avantajları</a:t>
            </a:r>
            <a:endParaRPr sz="99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76636" y="5864018"/>
            <a:ext cx="3152140" cy="2950210"/>
          </a:xfrm>
          <a:custGeom>
            <a:avLst/>
            <a:gdLst/>
            <a:ahLst/>
            <a:cxnLst/>
            <a:rect l="l" t="t" r="r" b="b"/>
            <a:pathLst>
              <a:path w="3152140" h="2950209">
                <a:moveTo>
                  <a:pt x="525049" y="807165"/>
                </a:moveTo>
                <a:lnTo>
                  <a:pt x="549251" y="805155"/>
                </a:lnTo>
                <a:lnTo>
                  <a:pt x="573870" y="802251"/>
                </a:lnTo>
                <a:lnTo>
                  <a:pt x="597117" y="801826"/>
                </a:lnTo>
                <a:lnTo>
                  <a:pt x="660451" y="830657"/>
                </a:lnTo>
                <a:lnTo>
                  <a:pt x="703657" y="854119"/>
                </a:lnTo>
                <a:lnTo>
                  <a:pt x="746818" y="877646"/>
                </a:lnTo>
                <a:lnTo>
                  <a:pt x="789932" y="901243"/>
                </a:lnTo>
                <a:lnTo>
                  <a:pt x="832999" y="924915"/>
                </a:lnTo>
                <a:lnTo>
                  <a:pt x="876018" y="948665"/>
                </a:lnTo>
                <a:lnTo>
                  <a:pt x="918987" y="972499"/>
                </a:lnTo>
                <a:lnTo>
                  <a:pt x="961906" y="996420"/>
                </a:lnTo>
                <a:lnTo>
                  <a:pt x="1004774" y="1020434"/>
                </a:lnTo>
                <a:lnTo>
                  <a:pt x="1047591" y="1044544"/>
                </a:lnTo>
                <a:lnTo>
                  <a:pt x="1090354" y="1068755"/>
                </a:lnTo>
                <a:lnTo>
                  <a:pt x="1133064" y="1093072"/>
                </a:lnTo>
                <a:lnTo>
                  <a:pt x="1175720" y="1117499"/>
                </a:lnTo>
                <a:lnTo>
                  <a:pt x="1218320" y="1142041"/>
                </a:lnTo>
                <a:lnTo>
                  <a:pt x="1262297" y="1167513"/>
                </a:lnTo>
                <a:lnTo>
                  <a:pt x="1306258" y="1193005"/>
                </a:lnTo>
                <a:lnTo>
                  <a:pt x="1350204" y="1218519"/>
                </a:lnTo>
                <a:lnTo>
                  <a:pt x="1438049" y="1269608"/>
                </a:lnTo>
                <a:lnTo>
                  <a:pt x="1525835" y="1320779"/>
                </a:lnTo>
                <a:lnTo>
                  <a:pt x="1613565" y="1372030"/>
                </a:lnTo>
                <a:lnTo>
                  <a:pt x="1701243" y="1423359"/>
                </a:lnTo>
                <a:lnTo>
                  <a:pt x="1788870" y="1474766"/>
                </a:lnTo>
                <a:lnTo>
                  <a:pt x="1876450" y="1526249"/>
                </a:lnTo>
                <a:lnTo>
                  <a:pt x="1963986" y="1577806"/>
                </a:lnTo>
                <a:lnTo>
                  <a:pt x="2051481" y="1629436"/>
                </a:lnTo>
                <a:lnTo>
                  <a:pt x="2138937" y="1681138"/>
                </a:lnTo>
                <a:lnTo>
                  <a:pt x="2226357" y="1732911"/>
                </a:lnTo>
                <a:lnTo>
                  <a:pt x="2313744" y="1784752"/>
                </a:lnTo>
                <a:lnTo>
                  <a:pt x="2347975" y="1819338"/>
                </a:lnTo>
                <a:lnTo>
                  <a:pt x="2362703" y="1840594"/>
                </a:lnTo>
                <a:lnTo>
                  <a:pt x="2377879" y="1861202"/>
                </a:lnTo>
                <a:lnTo>
                  <a:pt x="2268746" y="2001615"/>
                </a:lnTo>
                <a:lnTo>
                  <a:pt x="2155455" y="2109088"/>
                </a:lnTo>
                <a:lnTo>
                  <a:pt x="2118105" y="2145235"/>
                </a:lnTo>
                <a:lnTo>
                  <a:pt x="2073509" y="2184573"/>
                </a:lnTo>
                <a:lnTo>
                  <a:pt x="2034893" y="2208886"/>
                </a:lnTo>
                <a:lnTo>
                  <a:pt x="1999467" y="2218109"/>
                </a:lnTo>
                <a:lnTo>
                  <a:pt x="1981119" y="2214999"/>
                </a:lnTo>
                <a:lnTo>
                  <a:pt x="2261287" y="1854528"/>
                </a:lnTo>
                <a:lnTo>
                  <a:pt x="1858846" y="1623666"/>
                </a:lnTo>
                <a:lnTo>
                  <a:pt x="1237621" y="1267088"/>
                </a:lnTo>
                <a:lnTo>
                  <a:pt x="1016455" y="1140283"/>
                </a:lnTo>
                <a:lnTo>
                  <a:pt x="928013" y="1089618"/>
                </a:lnTo>
                <a:lnTo>
                  <a:pt x="859488" y="1177784"/>
                </a:lnTo>
                <a:lnTo>
                  <a:pt x="785616" y="1107270"/>
                </a:lnTo>
                <a:lnTo>
                  <a:pt x="639279" y="967478"/>
                </a:lnTo>
                <a:lnTo>
                  <a:pt x="617480" y="948439"/>
                </a:lnTo>
                <a:lnTo>
                  <a:pt x="595048" y="930071"/>
                </a:lnTo>
                <a:lnTo>
                  <a:pt x="573591" y="911020"/>
                </a:lnTo>
                <a:lnTo>
                  <a:pt x="554716" y="889930"/>
                </a:lnTo>
                <a:lnTo>
                  <a:pt x="544212" y="871606"/>
                </a:lnTo>
                <a:lnTo>
                  <a:pt x="537043" y="850774"/>
                </a:lnTo>
                <a:lnTo>
                  <a:pt x="531293" y="828829"/>
                </a:lnTo>
                <a:lnTo>
                  <a:pt x="525049" y="807165"/>
                </a:lnTo>
                <a:close/>
              </a:path>
              <a:path w="3152140" h="2950209">
                <a:moveTo>
                  <a:pt x="859488" y="1177784"/>
                </a:moveTo>
                <a:lnTo>
                  <a:pt x="928013" y="1089618"/>
                </a:lnTo>
                <a:lnTo>
                  <a:pt x="922122" y="1101001"/>
                </a:lnTo>
                <a:lnTo>
                  <a:pt x="1988205" y="2130583"/>
                </a:lnTo>
                <a:lnTo>
                  <a:pt x="2261287" y="1854528"/>
                </a:lnTo>
                <a:lnTo>
                  <a:pt x="1981119" y="2214999"/>
                </a:lnTo>
                <a:lnTo>
                  <a:pt x="1964442" y="2212173"/>
                </a:lnTo>
                <a:lnTo>
                  <a:pt x="1927029" y="2191015"/>
                </a:lnTo>
                <a:lnTo>
                  <a:pt x="1884437" y="2154567"/>
                </a:lnTo>
                <a:lnTo>
                  <a:pt x="1664537" y="1945366"/>
                </a:lnTo>
                <a:lnTo>
                  <a:pt x="1408055" y="1701098"/>
                </a:lnTo>
                <a:lnTo>
                  <a:pt x="1115052" y="1421730"/>
                </a:lnTo>
                <a:lnTo>
                  <a:pt x="859488" y="1177784"/>
                </a:lnTo>
                <a:close/>
              </a:path>
              <a:path w="3152140" h="2950209">
                <a:moveTo>
                  <a:pt x="990939" y="35721"/>
                </a:moveTo>
                <a:lnTo>
                  <a:pt x="1019974" y="10201"/>
                </a:lnTo>
                <a:lnTo>
                  <a:pt x="1075359" y="1299"/>
                </a:lnTo>
                <a:lnTo>
                  <a:pt x="1115081" y="0"/>
                </a:lnTo>
                <a:lnTo>
                  <a:pt x="1154818" y="819"/>
                </a:lnTo>
                <a:lnTo>
                  <a:pt x="1194388" y="3779"/>
                </a:lnTo>
                <a:lnTo>
                  <a:pt x="1244629" y="8700"/>
                </a:lnTo>
                <a:lnTo>
                  <a:pt x="1294830" y="13845"/>
                </a:lnTo>
                <a:lnTo>
                  <a:pt x="1344990" y="19212"/>
                </a:lnTo>
                <a:lnTo>
                  <a:pt x="1395111" y="24800"/>
                </a:lnTo>
                <a:lnTo>
                  <a:pt x="1445193" y="30605"/>
                </a:lnTo>
                <a:lnTo>
                  <a:pt x="1495236" y="36627"/>
                </a:lnTo>
                <a:lnTo>
                  <a:pt x="1545241" y="42863"/>
                </a:lnTo>
                <a:lnTo>
                  <a:pt x="1595208" y="49311"/>
                </a:lnTo>
                <a:lnTo>
                  <a:pt x="1645138" y="55969"/>
                </a:lnTo>
                <a:lnTo>
                  <a:pt x="1695030" y="62835"/>
                </a:lnTo>
                <a:lnTo>
                  <a:pt x="1744885" y="69908"/>
                </a:lnTo>
                <a:lnTo>
                  <a:pt x="1794705" y="77184"/>
                </a:lnTo>
                <a:lnTo>
                  <a:pt x="1844488" y="84663"/>
                </a:lnTo>
                <a:lnTo>
                  <a:pt x="1894236" y="92341"/>
                </a:lnTo>
                <a:lnTo>
                  <a:pt x="1943948" y="100218"/>
                </a:lnTo>
                <a:lnTo>
                  <a:pt x="1993626" y="108291"/>
                </a:lnTo>
                <a:lnTo>
                  <a:pt x="2043270" y="116558"/>
                </a:lnTo>
                <a:lnTo>
                  <a:pt x="2092880" y="125016"/>
                </a:lnTo>
                <a:lnTo>
                  <a:pt x="2142456" y="133665"/>
                </a:lnTo>
                <a:lnTo>
                  <a:pt x="2191999" y="142502"/>
                </a:lnTo>
                <a:lnTo>
                  <a:pt x="2241509" y="151524"/>
                </a:lnTo>
                <a:lnTo>
                  <a:pt x="2290987" y="160731"/>
                </a:lnTo>
                <a:lnTo>
                  <a:pt x="2340434" y="170119"/>
                </a:lnTo>
                <a:lnTo>
                  <a:pt x="2389848" y="179688"/>
                </a:lnTo>
                <a:lnTo>
                  <a:pt x="2439232" y="189434"/>
                </a:lnTo>
                <a:lnTo>
                  <a:pt x="2488585" y="199356"/>
                </a:lnTo>
                <a:lnTo>
                  <a:pt x="2537907" y="209452"/>
                </a:lnTo>
                <a:lnTo>
                  <a:pt x="2587200" y="219720"/>
                </a:lnTo>
                <a:lnTo>
                  <a:pt x="2636685" y="230206"/>
                </a:lnTo>
                <a:lnTo>
                  <a:pt x="2685698" y="240764"/>
                </a:lnTo>
                <a:lnTo>
                  <a:pt x="2734903" y="251535"/>
                </a:lnTo>
                <a:lnTo>
                  <a:pt x="2784080" y="262470"/>
                </a:lnTo>
                <a:lnTo>
                  <a:pt x="2833230" y="273567"/>
                </a:lnTo>
                <a:lnTo>
                  <a:pt x="2882352" y="284824"/>
                </a:lnTo>
                <a:lnTo>
                  <a:pt x="2931446" y="296239"/>
                </a:lnTo>
                <a:lnTo>
                  <a:pt x="2980515" y="307809"/>
                </a:lnTo>
                <a:lnTo>
                  <a:pt x="3029556" y="319533"/>
                </a:lnTo>
                <a:lnTo>
                  <a:pt x="3078572" y="331409"/>
                </a:lnTo>
                <a:lnTo>
                  <a:pt x="3138858" y="360234"/>
                </a:lnTo>
                <a:lnTo>
                  <a:pt x="3151766" y="385803"/>
                </a:lnTo>
                <a:lnTo>
                  <a:pt x="3147051" y="421284"/>
                </a:lnTo>
                <a:lnTo>
                  <a:pt x="3130049" y="466482"/>
                </a:lnTo>
                <a:lnTo>
                  <a:pt x="3112619" y="511554"/>
                </a:lnTo>
                <a:lnTo>
                  <a:pt x="3076567" y="601342"/>
                </a:lnTo>
                <a:lnTo>
                  <a:pt x="3039088" y="690684"/>
                </a:lnTo>
                <a:lnTo>
                  <a:pt x="3000372" y="779621"/>
                </a:lnTo>
                <a:lnTo>
                  <a:pt x="2973311" y="820559"/>
                </a:lnTo>
                <a:lnTo>
                  <a:pt x="2938536" y="840260"/>
                </a:lnTo>
                <a:lnTo>
                  <a:pt x="2896356" y="841681"/>
                </a:lnTo>
                <a:lnTo>
                  <a:pt x="2847077" y="827775"/>
                </a:lnTo>
                <a:lnTo>
                  <a:pt x="2838028" y="824207"/>
                </a:lnTo>
                <a:lnTo>
                  <a:pt x="2919050" y="719962"/>
                </a:lnTo>
                <a:lnTo>
                  <a:pt x="3029189" y="412441"/>
                </a:lnTo>
                <a:lnTo>
                  <a:pt x="1442346" y="119056"/>
                </a:lnTo>
                <a:lnTo>
                  <a:pt x="1347638" y="240910"/>
                </a:lnTo>
                <a:lnTo>
                  <a:pt x="1001976" y="106067"/>
                </a:lnTo>
                <a:lnTo>
                  <a:pt x="995415" y="93033"/>
                </a:lnTo>
                <a:lnTo>
                  <a:pt x="987526" y="78357"/>
                </a:lnTo>
                <a:lnTo>
                  <a:pt x="981893" y="63772"/>
                </a:lnTo>
                <a:lnTo>
                  <a:pt x="982102" y="51013"/>
                </a:lnTo>
                <a:lnTo>
                  <a:pt x="990939" y="35721"/>
                </a:lnTo>
                <a:close/>
              </a:path>
              <a:path w="3152140" h="2950209">
                <a:moveTo>
                  <a:pt x="1347638" y="240910"/>
                </a:moveTo>
                <a:lnTo>
                  <a:pt x="1442346" y="119056"/>
                </a:lnTo>
                <a:lnTo>
                  <a:pt x="1432082" y="151277"/>
                </a:lnTo>
                <a:lnTo>
                  <a:pt x="2407901" y="524566"/>
                </a:lnTo>
                <a:lnTo>
                  <a:pt x="2919050" y="719962"/>
                </a:lnTo>
                <a:lnTo>
                  <a:pt x="2838028" y="824207"/>
                </a:lnTo>
                <a:lnTo>
                  <a:pt x="2612184" y="735254"/>
                </a:lnTo>
                <a:lnTo>
                  <a:pt x="2329968" y="624503"/>
                </a:lnTo>
                <a:lnTo>
                  <a:pt x="1347638" y="240910"/>
                </a:lnTo>
                <a:close/>
              </a:path>
              <a:path w="3152140" h="2950209">
                <a:moveTo>
                  <a:pt x="27160" y="1027908"/>
                </a:moveTo>
                <a:lnTo>
                  <a:pt x="42677" y="1034445"/>
                </a:lnTo>
                <a:lnTo>
                  <a:pt x="58778" y="1040659"/>
                </a:lnTo>
                <a:lnTo>
                  <a:pt x="72899" y="1047995"/>
                </a:lnTo>
                <a:lnTo>
                  <a:pt x="104367" y="1098150"/>
                </a:lnTo>
                <a:lnTo>
                  <a:pt x="125212" y="1138981"/>
                </a:lnTo>
                <a:lnTo>
                  <a:pt x="145460" y="1180143"/>
                </a:lnTo>
                <a:lnTo>
                  <a:pt x="165559" y="1221387"/>
                </a:lnTo>
                <a:lnTo>
                  <a:pt x="185956" y="1262467"/>
                </a:lnTo>
                <a:lnTo>
                  <a:pt x="903875" y="2677637"/>
                </a:lnTo>
                <a:lnTo>
                  <a:pt x="931418" y="2733696"/>
                </a:lnTo>
                <a:lnTo>
                  <a:pt x="949782" y="2778382"/>
                </a:lnTo>
                <a:lnTo>
                  <a:pt x="957875" y="2813589"/>
                </a:lnTo>
                <a:lnTo>
                  <a:pt x="954607" y="2841211"/>
                </a:lnTo>
                <a:lnTo>
                  <a:pt x="909615" y="2881284"/>
                </a:lnTo>
                <a:lnTo>
                  <a:pt x="865709" y="2897523"/>
                </a:lnTo>
                <a:lnTo>
                  <a:pt x="806074" y="2913758"/>
                </a:lnTo>
                <a:lnTo>
                  <a:pt x="786287" y="2917920"/>
                </a:lnTo>
                <a:lnTo>
                  <a:pt x="869369" y="2811024"/>
                </a:lnTo>
                <a:lnTo>
                  <a:pt x="216309" y="1555037"/>
                </a:lnTo>
                <a:lnTo>
                  <a:pt x="196578" y="1556845"/>
                </a:lnTo>
                <a:lnTo>
                  <a:pt x="121370" y="1653610"/>
                </a:lnTo>
                <a:lnTo>
                  <a:pt x="28288" y="1212045"/>
                </a:lnTo>
                <a:lnTo>
                  <a:pt x="20767" y="1182063"/>
                </a:lnTo>
                <a:lnTo>
                  <a:pt x="12148" y="1152282"/>
                </a:lnTo>
                <a:lnTo>
                  <a:pt x="4527" y="1122500"/>
                </a:lnTo>
                <a:lnTo>
                  <a:pt x="0" y="1092517"/>
                </a:lnTo>
                <a:lnTo>
                  <a:pt x="2215" y="1076689"/>
                </a:lnTo>
                <a:lnTo>
                  <a:pt x="9373" y="1060490"/>
                </a:lnTo>
                <a:lnTo>
                  <a:pt x="18635" y="1044153"/>
                </a:lnTo>
                <a:lnTo>
                  <a:pt x="27160" y="1027908"/>
                </a:lnTo>
                <a:close/>
              </a:path>
              <a:path w="3152140" h="2950209">
                <a:moveTo>
                  <a:pt x="121370" y="1653610"/>
                </a:moveTo>
                <a:lnTo>
                  <a:pt x="196578" y="1556845"/>
                </a:lnTo>
                <a:lnTo>
                  <a:pt x="465236" y="2819105"/>
                </a:lnTo>
                <a:lnTo>
                  <a:pt x="473709" y="2836156"/>
                </a:lnTo>
                <a:lnTo>
                  <a:pt x="489478" y="2852947"/>
                </a:lnTo>
                <a:lnTo>
                  <a:pt x="507755" y="2865369"/>
                </a:lnTo>
                <a:lnTo>
                  <a:pt x="523753" y="2869315"/>
                </a:lnTo>
                <a:lnTo>
                  <a:pt x="572655" y="2862565"/>
                </a:lnTo>
                <a:lnTo>
                  <a:pt x="621513" y="2854995"/>
                </a:lnTo>
                <a:lnTo>
                  <a:pt x="670447" y="2846781"/>
                </a:lnTo>
                <a:lnTo>
                  <a:pt x="869369" y="2811024"/>
                </a:lnTo>
                <a:lnTo>
                  <a:pt x="786287" y="2917920"/>
                </a:lnTo>
                <a:lnTo>
                  <a:pt x="703654" y="2931891"/>
                </a:lnTo>
                <a:lnTo>
                  <a:pt x="651422" y="2936931"/>
                </a:lnTo>
                <a:lnTo>
                  <a:pt x="598794" y="2940392"/>
                </a:lnTo>
                <a:lnTo>
                  <a:pt x="493207" y="2945888"/>
                </a:lnTo>
                <a:lnTo>
                  <a:pt x="440678" y="2949581"/>
                </a:lnTo>
                <a:lnTo>
                  <a:pt x="400063" y="2932019"/>
                </a:lnTo>
                <a:lnTo>
                  <a:pt x="395729" y="2920336"/>
                </a:lnTo>
                <a:lnTo>
                  <a:pt x="388901" y="2902393"/>
                </a:lnTo>
                <a:lnTo>
                  <a:pt x="382602" y="2884196"/>
                </a:lnTo>
                <a:lnTo>
                  <a:pt x="377605" y="2865681"/>
                </a:lnTo>
                <a:lnTo>
                  <a:pt x="121370" y="165361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48950" cy="10287000"/>
            <a:chOff x="0" y="0"/>
            <a:chExt cx="1064895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4255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87242" y="627041"/>
              <a:ext cx="4904105" cy="1930400"/>
            </a:xfrm>
            <a:custGeom>
              <a:avLst/>
              <a:gdLst/>
              <a:ahLst/>
              <a:cxnLst/>
              <a:rect l="l" t="t" r="r" b="b"/>
              <a:pathLst>
                <a:path w="4904105" h="1930400">
                  <a:moveTo>
                    <a:pt x="1865934" y="1079500"/>
                  </a:moveTo>
                  <a:lnTo>
                    <a:pt x="1991129" y="1079500"/>
                  </a:lnTo>
                  <a:lnTo>
                    <a:pt x="1988531" y="1028700"/>
                  </a:lnTo>
                  <a:lnTo>
                    <a:pt x="1985017" y="977900"/>
                  </a:lnTo>
                  <a:lnTo>
                    <a:pt x="1980501" y="927100"/>
                  </a:lnTo>
                  <a:lnTo>
                    <a:pt x="1974897" y="889000"/>
                  </a:lnTo>
                  <a:lnTo>
                    <a:pt x="1968119" y="838200"/>
                  </a:lnTo>
                  <a:lnTo>
                    <a:pt x="1960079" y="787400"/>
                  </a:lnTo>
                  <a:lnTo>
                    <a:pt x="1950694" y="736600"/>
                  </a:lnTo>
                  <a:lnTo>
                    <a:pt x="1939875" y="698500"/>
                  </a:lnTo>
                  <a:lnTo>
                    <a:pt x="1927537" y="647700"/>
                  </a:lnTo>
                  <a:lnTo>
                    <a:pt x="1913594" y="609600"/>
                  </a:lnTo>
                  <a:lnTo>
                    <a:pt x="1897959" y="558800"/>
                  </a:lnTo>
                  <a:lnTo>
                    <a:pt x="1880547" y="520700"/>
                  </a:lnTo>
                  <a:lnTo>
                    <a:pt x="1861270" y="469900"/>
                  </a:lnTo>
                  <a:lnTo>
                    <a:pt x="1840044" y="431800"/>
                  </a:lnTo>
                  <a:lnTo>
                    <a:pt x="1816782" y="393700"/>
                  </a:lnTo>
                  <a:lnTo>
                    <a:pt x="1791397" y="355600"/>
                  </a:lnTo>
                  <a:lnTo>
                    <a:pt x="1763804" y="304800"/>
                  </a:lnTo>
                  <a:lnTo>
                    <a:pt x="1733915" y="279400"/>
                  </a:lnTo>
                  <a:lnTo>
                    <a:pt x="1701646" y="241300"/>
                  </a:lnTo>
                  <a:lnTo>
                    <a:pt x="1666910" y="203200"/>
                  </a:lnTo>
                  <a:lnTo>
                    <a:pt x="1629621" y="165100"/>
                  </a:lnTo>
                  <a:lnTo>
                    <a:pt x="1588628" y="139700"/>
                  </a:lnTo>
                  <a:lnTo>
                    <a:pt x="1546122" y="114300"/>
                  </a:lnTo>
                  <a:lnTo>
                    <a:pt x="1502217" y="88900"/>
                  </a:lnTo>
                  <a:lnTo>
                    <a:pt x="1457030" y="63500"/>
                  </a:lnTo>
                  <a:lnTo>
                    <a:pt x="1410679" y="50800"/>
                  </a:lnTo>
                  <a:lnTo>
                    <a:pt x="1215948" y="0"/>
                  </a:lnTo>
                  <a:lnTo>
                    <a:pt x="856773" y="0"/>
                  </a:lnTo>
                  <a:lnTo>
                    <a:pt x="805215" y="12700"/>
                  </a:lnTo>
                  <a:lnTo>
                    <a:pt x="753762" y="12700"/>
                  </a:lnTo>
                  <a:lnTo>
                    <a:pt x="600366" y="50800"/>
                  </a:lnTo>
                  <a:lnTo>
                    <a:pt x="1139321" y="50800"/>
                  </a:lnTo>
                  <a:lnTo>
                    <a:pt x="1191713" y="63500"/>
                  </a:lnTo>
                  <a:lnTo>
                    <a:pt x="1242803" y="63500"/>
                  </a:lnTo>
                  <a:lnTo>
                    <a:pt x="1340966" y="88900"/>
                  </a:lnTo>
                  <a:lnTo>
                    <a:pt x="1387983" y="101600"/>
                  </a:lnTo>
                  <a:lnTo>
                    <a:pt x="1433586" y="127000"/>
                  </a:lnTo>
                  <a:lnTo>
                    <a:pt x="1477747" y="139700"/>
                  </a:lnTo>
                  <a:lnTo>
                    <a:pt x="1520440" y="177800"/>
                  </a:lnTo>
                  <a:lnTo>
                    <a:pt x="1561635" y="203200"/>
                  </a:lnTo>
                  <a:lnTo>
                    <a:pt x="1601305" y="241300"/>
                  </a:lnTo>
                  <a:lnTo>
                    <a:pt x="1637055" y="279400"/>
                  </a:lnTo>
                  <a:lnTo>
                    <a:pt x="1669755" y="317500"/>
                  </a:lnTo>
                  <a:lnTo>
                    <a:pt x="1699540" y="368300"/>
                  </a:lnTo>
                  <a:lnTo>
                    <a:pt x="1726545" y="406400"/>
                  </a:lnTo>
                  <a:lnTo>
                    <a:pt x="1750903" y="457200"/>
                  </a:lnTo>
                  <a:lnTo>
                    <a:pt x="1656890" y="457200"/>
                  </a:lnTo>
                  <a:lnTo>
                    <a:pt x="1665546" y="469900"/>
                  </a:lnTo>
                  <a:lnTo>
                    <a:pt x="1689524" y="508000"/>
                  </a:lnTo>
                  <a:lnTo>
                    <a:pt x="1713725" y="558800"/>
                  </a:lnTo>
                  <a:lnTo>
                    <a:pt x="1735874" y="609600"/>
                  </a:lnTo>
                  <a:lnTo>
                    <a:pt x="1756093" y="660400"/>
                  </a:lnTo>
                  <a:lnTo>
                    <a:pt x="1774506" y="698500"/>
                  </a:lnTo>
                  <a:lnTo>
                    <a:pt x="1791236" y="749300"/>
                  </a:lnTo>
                  <a:lnTo>
                    <a:pt x="1806405" y="800100"/>
                  </a:lnTo>
                  <a:lnTo>
                    <a:pt x="1820136" y="863600"/>
                  </a:lnTo>
                  <a:lnTo>
                    <a:pt x="1832552" y="914400"/>
                  </a:lnTo>
                  <a:lnTo>
                    <a:pt x="1843776" y="965200"/>
                  </a:lnTo>
                  <a:lnTo>
                    <a:pt x="1853931" y="1016000"/>
                  </a:lnTo>
                  <a:lnTo>
                    <a:pt x="1863139" y="1066800"/>
                  </a:lnTo>
                  <a:lnTo>
                    <a:pt x="1865934" y="1079500"/>
                  </a:lnTo>
                  <a:close/>
                </a:path>
                <a:path w="4904105" h="1930400">
                  <a:moveTo>
                    <a:pt x="347703" y="190500"/>
                  </a:moveTo>
                  <a:lnTo>
                    <a:pt x="367829" y="190500"/>
                  </a:lnTo>
                  <a:lnTo>
                    <a:pt x="386994" y="177800"/>
                  </a:lnTo>
                  <a:lnTo>
                    <a:pt x="731594" y="88900"/>
                  </a:lnTo>
                  <a:lnTo>
                    <a:pt x="781898" y="88900"/>
                  </a:lnTo>
                  <a:lnTo>
                    <a:pt x="882933" y="63500"/>
                  </a:lnTo>
                  <a:lnTo>
                    <a:pt x="984287" y="63500"/>
                  </a:lnTo>
                  <a:lnTo>
                    <a:pt x="1034988" y="50800"/>
                  </a:lnTo>
                  <a:lnTo>
                    <a:pt x="600366" y="50800"/>
                  </a:lnTo>
                  <a:lnTo>
                    <a:pt x="300981" y="127000"/>
                  </a:lnTo>
                  <a:lnTo>
                    <a:pt x="289912" y="139700"/>
                  </a:lnTo>
                  <a:lnTo>
                    <a:pt x="291747" y="152400"/>
                  </a:lnTo>
                  <a:lnTo>
                    <a:pt x="300583" y="165100"/>
                  </a:lnTo>
                  <a:lnTo>
                    <a:pt x="310517" y="177800"/>
                  </a:lnTo>
                  <a:lnTo>
                    <a:pt x="328104" y="177800"/>
                  </a:lnTo>
                  <a:lnTo>
                    <a:pt x="347703" y="190500"/>
                  </a:lnTo>
                  <a:close/>
                </a:path>
                <a:path w="4904105" h="1930400">
                  <a:moveTo>
                    <a:pt x="1656890" y="457200"/>
                  </a:moveTo>
                  <a:lnTo>
                    <a:pt x="1750903" y="457200"/>
                  </a:lnTo>
                  <a:lnTo>
                    <a:pt x="1719226" y="406400"/>
                  </a:lnTo>
                  <a:lnTo>
                    <a:pt x="1684767" y="368300"/>
                  </a:lnTo>
                  <a:lnTo>
                    <a:pt x="1647396" y="330200"/>
                  </a:lnTo>
                  <a:lnTo>
                    <a:pt x="1606985" y="292100"/>
                  </a:lnTo>
                  <a:lnTo>
                    <a:pt x="1604063" y="292100"/>
                  </a:lnTo>
                  <a:lnTo>
                    <a:pt x="1597749" y="279400"/>
                  </a:lnTo>
                  <a:lnTo>
                    <a:pt x="1583006" y="279400"/>
                  </a:lnTo>
                  <a:lnTo>
                    <a:pt x="1578077" y="266700"/>
                  </a:lnTo>
                  <a:lnTo>
                    <a:pt x="1565989" y="266700"/>
                  </a:lnTo>
                  <a:lnTo>
                    <a:pt x="1561894" y="254000"/>
                  </a:lnTo>
                  <a:lnTo>
                    <a:pt x="1545770" y="254000"/>
                  </a:lnTo>
                  <a:lnTo>
                    <a:pt x="1537620" y="241300"/>
                  </a:lnTo>
                  <a:lnTo>
                    <a:pt x="1531511" y="241300"/>
                  </a:lnTo>
                  <a:lnTo>
                    <a:pt x="1524462" y="228600"/>
                  </a:lnTo>
                  <a:lnTo>
                    <a:pt x="1510246" y="228600"/>
                  </a:lnTo>
                  <a:lnTo>
                    <a:pt x="1501593" y="215900"/>
                  </a:lnTo>
                  <a:lnTo>
                    <a:pt x="1498624" y="215900"/>
                  </a:lnTo>
                  <a:lnTo>
                    <a:pt x="1452483" y="190500"/>
                  </a:lnTo>
                  <a:lnTo>
                    <a:pt x="1405053" y="177800"/>
                  </a:lnTo>
                  <a:lnTo>
                    <a:pt x="1205817" y="127000"/>
                  </a:lnTo>
                  <a:lnTo>
                    <a:pt x="856855" y="127000"/>
                  </a:lnTo>
                  <a:lnTo>
                    <a:pt x="805723" y="139700"/>
                  </a:lnTo>
                  <a:lnTo>
                    <a:pt x="754745" y="139700"/>
                  </a:lnTo>
                  <a:lnTo>
                    <a:pt x="703929" y="152400"/>
                  </a:lnTo>
                  <a:lnTo>
                    <a:pt x="653284" y="152400"/>
                  </a:lnTo>
                  <a:lnTo>
                    <a:pt x="552536" y="177800"/>
                  </a:lnTo>
                  <a:lnTo>
                    <a:pt x="1149433" y="177800"/>
                  </a:lnTo>
                  <a:lnTo>
                    <a:pt x="1197905" y="190500"/>
                  </a:lnTo>
                  <a:lnTo>
                    <a:pt x="1245718" y="190500"/>
                  </a:lnTo>
                  <a:lnTo>
                    <a:pt x="1383613" y="228600"/>
                  </a:lnTo>
                  <a:lnTo>
                    <a:pt x="1427199" y="254000"/>
                  </a:lnTo>
                  <a:lnTo>
                    <a:pt x="1469330" y="279400"/>
                  </a:lnTo>
                  <a:lnTo>
                    <a:pt x="1509847" y="304800"/>
                  </a:lnTo>
                  <a:lnTo>
                    <a:pt x="1548590" y="330200"/>
                  </a:lnTo>
                  <a:lnTo>
                    <a:pt x="1581215" y="368300"/>
                  </a:lnTo>
                  <a:lnTo>
                    <a:pt x="1611506" y="406400"/>
                  </a:lnTo>
                  <a:lnTo>
                    <a:pt x="1639578" y="431800"/>
                  </a:lnTo>
                  <a:lnTo>
                    <a:pt x="1656890" y="457200"/>
                  </a:lnTo>
                  <a:close/>
                </a:path>
                <a:path w="4904105" h="1930400">
                  <a:moveTo>
                    <a:pt x="57784" y="393700"/>
                  </a:moveTo>
                  <a:lnTo>
                    <a:pt x="77919" y="393700"/>
                  </a:lnTo>
                  <a:lnTo>
                    <a:pt x="97078" y="381000"/>
                  </a:lnTo>
                  <a:lnTo>
                    <a:pt x="616660" y="241300"/>
                  </a:lnTo>
                  <a:lnTo>
                    <a:pt x="664415" y="241300"/>
                  </a:lnTo>
                  <a:lnTo>
                    <a:pt x="757361" y="215900"/>
                  </a:lnTo>
                  <a:lnTo>
                    <a:pt x="804493" y="215900"/>
                  </a:lnTo>
                  <a:lnTo>
                    <a:pt x="899685" y="190500"/>
                  </a:lnTo>
                  <a:lnTo>
                    <a:pt x="1001656" y="190500"/>
                  </a:lnTo>
                  <a:lnTo>
                    <a:pt x="1051149" y="177800"/>
                  </a:lnTo>
                  <a:lnTo>
                    <a:pt x="552536" y="177800"/>
                  </a:lnTo>
                  <a:lnTo>
                    <a:pt x="255193" y="254000"/>
                  </a:lnTo>
                  <a:lnTo>
                    <a:pt x="251691" y="266700"/>
                  </a:lnTo>
                  <a:lnTo>
                    <a:pt x="247329" y="266700"/>
                  </a:lnTo>
                  <a:lnTo>
                    <a:pt x="11056" y="330200"/>
                  </a:lnTo>
                  <a:lnTo>
                    <a:pt x="0" y="342900"/>
                  </a:lnTo>
                  <a:lnTo>
                    <a:pt x="1825" y="355600"/>
                  </a:lnTo>
                  <a:lnTo>
                    <a:pt x="10651" y="368300"/>
                  </a:lnTo>
                  <a:lnTo>
                    <a:pt x="20593" y="381000"/>
                  </a:lnTo>
                  <a:lnTo>
                    <a:pt x="38174" y="381000"/>
                  </a:lnTo>
                  <a:lnTo>
                    <a:pt x="57784" y="393700"/>
                  </a:lnTo>
                  <a:close/>
                </a:path>
                <a:path w="4904105" h="1930400">
                  <a:moveTo>
                    <a:pt x="3068578" y="546100"/>
                  </a:moveTo>
                  <a:lnTo>
                    <a:pt x="3474712" y="546100"/>
                  </a:lnTo>
                  <a:lnTo>
                    <a:pt x="3423762" y="533400"/>
                  </a:lnTo>
                  <a:lnTo>
                    <a:pt x="3117620" y="533400"/>
                  </a:lnTo>
                  <a:lnTo>
                    <a:pt x="3068578" y="546100"/>
                  </a:lnTo>
                  <a:close/>
                </a:path>
                <a:path w="4904105" h="1930400">
                  <a:moveTo>
                    <a:pt x="4449718" y="1689100"/>
                  </a:moveTo>
                  <a:lnTo>
                    <a:pt x="4557309" y="1689100"/>
                  </a:lnTo>
                  <a:lnTo>
                    <a:pt x="4540738" y="1651000"/>
                  </a:lnTo>
                  <a:lnTo>
                    <a:pt x="4523686" y="1600200"/>
                  </a:lnTo>
                  <a:lnTo>
                    <a:pt x="4506096" y="1549400"/>
                  </a:lnTo>
                  <a:lnTo>
                    <a:pt x="4487912" y="1511300"/>
                  </a:lnTo>
                  <a:lnTo>
                    <a:pt x="4469078" y="1460500"/>
                  </a:lnTo>
                  <a:lnTo>
                    <a:pt x="4449538" y="1409700"/>
                  </a:lnTo>
                  <a:lnTo>
                    <a:pt x="4429236" y="1371600"/>
                  </a:lnTo>
                  <a:lnTo>
                    <a:pt x="4408115" y="1320800"/>
                  </a:lnTo>
                  <a:lnTo>
                    <a:pt x="4386120" y="1282700"/>
                  </a:lnTo>
                  <a:lnTo>
                    <a:pt x="4363195" y="1231900"/>
                  </a:lnTo>
                  <a:lnTo>
                    <a:pt x="4339282" y="1193800"/>
                  </a:lnTo>
                  <a:lnTo>
                    <a:pt x="4314020" y="1143000"/>
                  </a:lnTo>
                  <a:lnTo>
                    <a:pt x="4287524" y="1104900"/>
                  </a:lnTo>
                  <a:lnTo>
                    <a:pt x="4259763" y="1054100"/>
                  </a:lnTo>
                  <a:lnTo>
                    <a:pt x="4230704" y="1016000"/>
                  </a:lnTo>
                  <a:lnTo>
                    <a:pt x="4200316" y="977900"/>
                  </a:lnTo>
                  <a:lnTo>
                    <a:pt x="4168568" y="939800"/>
                  </a:lnTo>
                  <a:lnTo>
                    <a:pt x="4135428" y="901700"/>
                  </a:lnTo>
                  <a:lnTo>
                    <a:pt x="4100864" y="863600"/>
                  </a:lnTo>
                  <a:lnTo>
                    <a:pt x="4064845" y="825500"/>
                  </a:lnTo>
                  <a:lnTo>
                    <a:pt x="4027339" y="787400"/>
                  </a:lnTo>
                  <a:lnTo>
                    <a:pt x="3988314" y="762000"/>
                  </a:lnTo>
                  <a:lnTo>
                    <a:pt x="3947740" y="723900"/>
                  </a:lnTo>
                  <a:lnTo>
                    <a:pt x="3905584" y="698500"/>
                  </a:lnTo>
                  <a:lnTo>
                    <a:pt x="3861299" y="673100"/>
                  </a:lnTo>
                  <a:lnTo>
                    <a:pt x="3815897" y="647700"/>
                  </a:lnTo>
                  <a:lnTo>
                    <a:pt x="3769473" y="622300"/>
                  </a:lnTo>
                  <a:lnTo>
                    <a:pt x="3722119" y="609600"/>
                  </a:lnTo>
                  <a:lnTo>
                    <a:pt x="3673930" y="584200"/>
                  </a:lnTo>
                  <a:lnTo>
                    <a:pt x="3525298" y="546100"/>
                  </a:lnTo>
                  <a:lnTo>
                    <a:pt x="3019756" y="546100"/>
                  </a:lnTo>
                  <a:lnTo>
                    <a:pt x="2971185" y="558800"/>
                  </a:lnTo>
                  <a:lnTo>
                    <a:pt x="2922894" y="558800"/>
                  </a:lnTo>
                  <a:lnTo>
                    <a:pt x="2827270" y="584200"/>
                  </a:lnTo>
                  <a:lnTo>
                    <a:pt x="3362883" y="584200"/>
                  </a:lnTo>
                  <a:lnTo>
                    <a:pt x="3411428" y="596900"/>
                  </a:lnTo>
                  <a:lnTo>
                    <a:pt x="3459611" y="596900"/>
                  </a:lnTo>
                  <a:lnTo>
                    <a:pt x="3554572" y="622300"/>
                  </a:lnTo>
                  <a:lnTo>
                    <a:pt x="3601188" y="622300"/>
                  </a:lnTo>
                  <a:lnTo>
                    <a:pt x="3647121" y="647700"/>
                  </a:lnTo>
                  <a:lnTo>
                    <a:pt x="3736618" y="673100"/>
                  </a:lnTo>
                  <a:lnTo>
                    <a:pt x="3780021" y="698500"/>
                  </a:lnTo>
                  <a:lnTo>
                    <a:pt x="3822419" y="723900"/>
                  </a:lnTo>
                  <a:lnTo>
                    <a:pt x="3863733" y="749300"/>
                  </a:lnTo>
                  <a:lnTo>
                    <a:pt x="3903881" y="774700"/>
                  </a:lnTo>
                  <a:lnTo>
                    <a:pt x="3942785" y="812800"/>
                  </a:lnTo>
                  <a:lnTo>
                    <a:pt x="3973814" y="838200"/>
                  </a:lnTo>
                  <a:lnTo>
                    <a:pt x="4003692" y="863600"/>
                  </a:lnTo>
                  <a:lnTo>
                    <a:pt x="4032469" y="901700"/>
                  </a:lnTo>
                  <a:lnTo>
                    <a:pt x="4060197" y="927100"/>
                  </a:lnTo>
                  <a:lnTo>
                    <a:pt x="3951996" y="927100"/>
                  </a:lnTo>
                  <a:lnTo>
                    <a:pt x="3971303" y="939800"/>
                  </a:lnTo>
                  <a:lnTo>
                    <a:pt x="4008363" y="977900"/>
                  </a:lnTo>
                  <a:lnTo>
                    <a:pt x="4043913" y="1003300"/>
                  </a:lnTo>
                  <a:lnTo>
                    <a:pt x="4078000" y="1041400"/>
                  </a:lnTo>
                  <a:lnTo>
                    <a:pt x="4110671" y="1079500"/>
                  </a:lnTo>
                  <a:lnTo>
                    <a:pt x="4141972" y="1117600"/>
                  </a:lnTo>
                  <a:lnTo>
                    <a:pt x="4171950" y="1155700"/>
                  </a:lnTo>
                  <a:lnTo>
                    <a:pt x="4200651" y="1193800"/>
                  </a:lnTo>
                  <a:lnTo>
                    <a:pt x="4228123" y="1231900"/>
                  </a:lnTo>
                  <a:lnTo>
                    <a:pt x="4254412" y="1282700"/>
                  </a:lnTo>
                  <a:lnTo>
                    <a:pt x="4279564" y="1320800"/>
                  </a:lnTo>
                  <a:lnTo>
                    <a:pt x="4303626" y="1358900"/>
                  </a:lnTo>
                  <a:lnTo>
                    <a:pt x="4326645" y="1409700"/>
                  </a:lnTo>
                  <a:lnTo>
                    <a:pt x="4348667" y="1447800"/>
                  </a:lnTo>
                  <a:lnTo>
                    <a:pt x="4369740" y="1498600"/>
                  </a:lnTo>
                  <a:lnTo>
                    <a:pt x="4389909" y="1536700"/>
                  </a:lnTo>
                  <a:lnTo>
                    <a:pt x="4409221" y="1587500"/>
                  </a:lnTo>
                  <a:lnTo>
                    <a:pt x="4427724" y="1638300"/>
                  </a:lnTo>
                  <a:lnTo>
                    <a:pt x="4445463" y="1676400"/>
                  </a:lnTo>
                  <a:lnTo>
                    <a:pt x="4449718" y="1689100"/>
                  </a:lnTo>
                  <a:close/>
                </a:path>
                <a:path w="4904105" h="1930400">
                  <a:moveTo>
                    <a:pt x="1928390" y="1244600"/>
                  </a:moveTo>
                  <a:lnTo>
                    <a:pt x="1979140" y="1244600"/>
                  </a:lnTo>
                  <a:lnTo>
                    <a:pt x="1990486" y="1231900"/>
                  </a:lnTo>
                  <a:lnTo>
                    <a:pt x="2023659" y="1193800"/>
                  </a:lnTo>
                  <a:lnTo>
                    <a:pt x="2058141" y="1155700"/>
                  </a:lnTo>
                  <a:lnTo>
                    <a:pt x="2093900" y="1117600"/>
                  </a:lnTo>
                  <a:lnTo>
                    <a:pt x="2130904" y="1079500"/>
                  </a:lnTo>
                  <a:lnTo>
                    <a:pt x="2169121" y="1054100"/>
                  </a:lnTo>
                  <a:lnTo>
                    <a:pt x="2208520" y="1016000"/>
                  </a:lnTo>
                  <a:lnTo>
                    <a:pt x="2249068" y="990600"/>
                  </a:lnTo>
                  <a:lnTo>
                    <a:pt x="2290735" y="965200"/>
                  </a:lnTo>
                  <a:lnTo>
                    <a:pt x="2333488" y="939800"/>
                  </a:lnTo>
                  <a:lnTo>
                    <a:pt x="2377295" y="914400"/>
                  </a:lnTo>
                  <a:lnTo>
                    <a:pt x="2422126" y="889000"/>
                  </a:lnTo>
                  <a:lnTo>
                    <a:pt x="2467948" y="863600"/>
                  </a:lnTo>
                  <a:lnTo>
                    <a:pt x="2514729" y="838200"/>
                  </a:lnTo>
                  <a:lnTo>
                    <a:pt x="2562438" y="825500"/>
                  </a:lnTo>
                  <a:lnTo>
                    <a:pt x="2609467" y="800100"/>
                  </a:lnTo>
                  <a:lnTo>
                    <a:pt x="2851306" y="736600"/>
                  </a:lnTo>
                  <a:lnTo>
                    <a:pt x="2900657" y="736600"/>
                  </a:lnTo>
                  <a:lnTo>
                    <a:pt x="2999938" y="711200"/>
                  </a:lnTo>
                  <a:lnTo>
                    <a:pt x="3099651" y="711200"/>
                  </a:lnTo>
                  <a:lnTo>
                    <a:pt x="3149544" y="698500"/>
                  </a:lnTo>
                  <a:lnTo>
                    <a:pt x="2735443" y="698500"/>
                  </a:lnTo>
                  <a:lnTo>
                    <a:pt x="2781379" y="673100"/>
                  </a:lnTo>
                  <a:lnTo>
                    <a:pt x="3019692" y="609600"/>
                  </a:lnTo>
                  <a:lnTo>
                    <a:pt x="3068519" y="609600"/>
                  </a:lnTo>
                  <a:lnTo>
                    <a:pt x="3117546" y="596900"/>
                  </a:lnTo>
                  <a:lnTo>
                    <a:pt x="3166694" y="596900"/>
                  </a:lnTo>
                  <a:lnTo>
                    <a:pt x="3215882" y="584200"/>
                  </a:lnTo>
                  <a:lnTo>
                    <a:pt x="2827270" y="584200"/>
                  </a:lnTo>
                  <a:lnTo>
                    <a:pt x="2733121" y="609600"/>
                  </a:lnTo>
                  <a:lnTo>
                    <a:pt x="2686673" y="635000"/>
                  </a:lnTo>
                  <a:lnTo>
                    <a:pt x="2595178" y="660400"/>
                  </a:lnTo>
                  <a:lnTo>
                    <a:pt x="2505749" y="711200"/>
                  </a:lnTo>
                  <a:lnTo>
                    <a:pt x="2461883" y="723900"/>
                  </a:lnTo>
                  <a:lnTo>
                    <a:pt x="2375995" y="774700"/>
                  </a:lnTo>
                  <a:lnTo>
                    <a:pt x="2334033" y="800100"/>
                  </a:lnTo>
                  <a:lnTo>
                    <a:pt x="2292764" y="825500"/>
                  </a:lnTo>
                  <a:lnTo>
                    <a:pt x="2252218" y="850900"/>
                  </a:lnTo>
                  <a:lnTo>
                    <a:pt x="2212425" y="889000"/>
                  </a:lnTo>
                  <a:lnTo>
                    <a:pt x="2173414" y="914400"/>
                  </a:lnTo>
                  <a:lnTo>
                    <a:pt x="2135215" y="939800"/>
                  </a:lnTo>
                  <a:lnTo>
                    <a:pt x="2097858" y="977900"/>
                  </a:lnTo>
                  <a:lnTo>
                    <a:pt x="2061371" y="1003300"/>
                  </a:lnTo>
                  <a:lnTo>
                    <a:pt x="2025785" y="1041400"/>
                  </a:lnTo>
                  <a:lnTo>
                    <a:pt x="1991129" y="1079500"/>
                  </a:lnTo>
                  <a:lnTo>
                    <a:pt x="1865934" y="1079500"/>
                  </a:lnTo>
                  <a:lnTo>
                    <a:pt x="1871524" y="1104900"/>
                  </a:lnTo>
                  <a:lnTo>
                    <a:pt x="1879208" y="1155700"/>
                  </a:lnTo>
                  <a:lnTo>
                    <a:pt x="1886315" y="1206500"/>
                  </a:lnTo>
                  <a:lnTo>
                    <a:pt x="1890835" y="1219200"/>
                  </a:lnTo>
                  <a:lnTo>
                    <a:pt x="1900221" y="1231900"/>
                  </a:lnTo>
                  <a:lnTo>
                    <a:pt x="1913173" y="1231900"/>
                  </a:lnTo>
                  <a:lnTo>
                    <a:pt x="1928390" y="1244600"/>
                  </a:lnTo>
                  <a:close/>
                </a:path>
                <a:path w="4904105" h="1930400">
                  <a:moveTo>
                    <a:pt x="3066065" y="647700"/>
                  </a:moveTo>
                  <a:lnTo>
                    <a:pt x="3371858" y="647700"/>
                  </a:lnTo>
                  <a:lnTo>
                    <a:pt x="3320833" y="635000"/>
                  </a:lnTo>
                  <a:lnTo>
                    <a:pt x="3113900" y="635000"/>
                  </a:lnTo>
                  <a:lnTo>
                    <a:pt x="3066065" y="647700"/>
                  </a:lnTo>
                  <a:close/>
                </a:path>
                <a:path w="4904105" h="1930400">
                  <a:moveTo>
                    <a:pt x="2970667" y="660400"/>
                  </a:moveTo>
                  <a:lnTo>
                    <a:pt x="3472868" y="660400"/>
                  </a:lnTo>
                  <a:lnTo>
                    <a:pt x="3422545" y="647700"/>
                  </a:lnTo>
                  <a:lnTo>
                    <a:pt x="3018309" y="647700"/>
                  </a:lnTo>
                  <a:lnTo>
                    <a:pt x="2970667" y="660400"/>
                  </a:lnTo>
                  <a:close/>
                </a:path>
                <a:path w="4904105" h="1930400">
                  <a:moveTo>
                    <a:pt x="3951996" y="927100"/>
                  </a:moveTo>
                  <a:lnTo>
                    <a:pt x="4060197" y="927100"/>
                  </a:lnTo>
                  <a:lnTo>
                    <a:pt x="4022325" y="901700"/>
                  </a:lnTo>
                  <a:lnTo>
                    <a:pt x="3983275" y="863600"/>
                  </a:lnTo>
                  <a:lnTo>
                    <a:pt x="3943054" y="838200"/>
                  </a:lnTo>
                  <a:lnTo>
                    <a:pt x="3901667" y="812800"/>
                  </a:lnTo>
                  <a:lnTo>
                    <a:pt x="3859119" y="787400"/>
                  </a:lnTo>
                  <a:lnTo>
                    <a:pt x="3765654" y="736600"/>
                  </a:lnTo>
                  <a:lnTo>
                    <a:pt x="3718080" y="723900"/>
                  </a:lnTo>
                  <a:lnTo>
                    <a:pt x="3669980" y="698500"/>
                  </a:lnTo>
                  <a:lnTo>
                    <a:pt x="3522799" y="660400"/>
                  </a:lnTo>
                  <a:lnTo>
                    <a:pt x="2923176" y="660400"/>
                  </a:lnTo>
                  <a:lnTo>
                    <a:pt x="2875872" y="673100"/>
                  </a:lnTo>
                  <a:lnTo>
                    <a:pt x="2828791" y="673100"/>
                  </a:lnTo>
                  <a:lnTo>
                    <a:pt x="2735443" y="698500"/>
                  </a:lnTo>
                  <a:lnTo>
                    <a:pt x="3396194" y="698500"/>
                  </a:lnTo>
                  <a:lnTo>
                    <a:pt x="3444263" y="711200"/>
                  </a:lnTo>
                  <a:lnTo>
                    <a:pt x="3491826" y="711200"/>
                  </a:lnTo>
                  <a:lnTo>
                    <a:pt x="3676444" y="762000"/>
                  </a:lnTo>
                  <a:lnTo>
                    <a:pt x="3721053" y="787400"/>
                  </a:lnTo>
                  <a:lnTo>
                    <a:pt x="3764987" y="800100"/>
                  </a:lnTo>
                  <a:lnTo>
                    <a:pt x="3808220" y="825500"/>
                  </a:lnTo>
                  <a:lnTo>
                    <a:pt x="3850723" y="850900"/>
                  </a:lnTo>
                  <a:lnTo>
                    <a:pt x="3892469" y="876300"/>
                  </a:lnTo>
                  <a:lnTo>
                    <a:pt x="3932688" y="914400"/>
                  </a:lnTo>
                  <a:lnTo>
                    <a:pt x="3951996" y="927100"/>
                  </a:lnTo>
                  <a:close/>
                </a:path>
                <a:path w="4904105" h="1930400">
                  <a:moveTo>
                    <a:pt x="4461719" y="1917700"/>
                  </a:moveTo>
                  <a:lnTo>
                    <a:pt x="4627957" y="1917700"/>
                  </a:lnTo>
                  <a:lnTo>
                    <a:pt x="4627808" y="1905000"/>
                  </a:lnTo>
                  <a:lnTo>
                    <a:pt x="4618266" y="1879600"/>
                  </a:lnTo>
                  <a:lnTo>
                    <a:pt x="4609296" y="1854200"/>
                  </a:lnTo>
                  <a:lnTo>
                    <a:pt x="4647337" y="1816100"/>
                  </a:lnTo>
                  <a:lnTo>
                    <a:pt x="4684101" y="1778000"/>
                  </a:lnTo>
                  <a:lnTo>
                    <a:pt x="4719559" y="1739900"/>
                  </a:lnTo>
                  <a:lnTo>
                    <a:pt x="4753683" y="1701800"/>
                  </a:lnTo>
                  <a:lnTo>
                    <a:pt x="4786445" y="1663700"/>
                  </a:lnTo>
                  <a:lnTo>
                    <a:pt x="4817817" y="1625600"/>
                  </a:lnTo>
                  <a:lnTo>
                    <a:pt x="4847772" y="1574800"/>
                  </a:lnTo>
                  <a:lnTo>
                    <a:pt x="4876281" y="1536700"/>
                  </a:lnTo>
                  <a:lnTo>
                    <a:pt x="4903316" y="1485900"/>
                  </a:lnTo>
                  <a:lnTo>
                    <a:pt x="4903756" y="1447800"/>
                  </a:lnTo>
                  <a:lnTo>
                    <a:pt x="4874397" y="1435100"/>
                  </a:lnTo>
                  <a:lnTo>
                    <a:pt x="4834831" y="1422400"/>
                  </a:lnTo>
                  <a:lnTo>
                    <a:pt x="4804647" y="1435100"/>
                  </a:lnTo>
                  <a:lnTo>
                    <a:pt x="4798128" y="1447800"/>
                  </a:lnTo>
                  <a:lnTo>
                    <a:pt x="4791480" y="1460500"/>
                  </a:lnTo>
                  <a:lnTo>
                    <a:pt x="4784747" y="1473200"/>
                  </a:lnTo>
                  <a:lnTo>
                    <a:pt x="4777971" y="1485900"/>
                  </a:lnTo>
                  <a:lnTo>
                    <a:pt x="4727269" y="1485900"/>
                  </a:lnTo>
                  <a:lnTo>
                    <a:pt x="4714722" y="1498600"/>
                  </a:lnTo>
                  <a:lnTo>
                    <a:pt x="4681967" y="1536700"/>
                  </a:lnTo>
                  <a:lnTo>
                    <a:pt x="4649876" y="1574800"/>
                  </a:lnTo>
                  <a:lnTo>
                    <a:pt x="4618421" y="1612900"/>
                  </a:lnTo>
                  <a:lnTo>
                    <a:pt x="4587574" y="1651000"/>
                  </a:lnTo>
                  <a:lnTo>
                    <a:pt x="4557309" y="1689100"/>
                  </a:lnTo>
                  <a:lnTo>
                    <a:pt x="4449718" y="1689100"/>
                  </a:lnTo>
                  <a:lnTo>
                    <a:pt x="4462485" y="1727200"/>
                  </a:lnTo>
                  <a:lnTo>
                    <a:pt x="4478837" y="1778000"/>
                  </a:lnTo>
                  <a:lnTo>
                    <a:pt x="4345278" y="1778000"/>
                  </a:lnTo>
                  <a:lnTo>
                    <a:pt x="4379486" y="1790700"/>
                  </a:lnTo>
                  <a:lnTo>
                    <a:pt x="4039455" y="1790700"/>
                  </a:lnTo>
                  <a:lnTo>
                    <a:pt x="4084858" y="1803400"/>
                  </a:lnTo>
                  <a:lnTo>
                    <a:pt x="4130662" y="1828800"/>
                  </a:lnTo>
                  <a:lnTo>
                    <a:pt x="4461719" y="1917700"/>
                  </a:lnTo>
                  <a:close/>
                </a:path>
                <a:path w="4904105" h="1930400">
                  <a:moveTo>
                    <a:pt x="4345278" y="1778000"/>
                  </a:moveTo>
                  <a:lnTo>
                    <a:pt x="4478837" y="1778000"/>
                  </a:lnTo>
                  <a:lnTo>
                    <a:pt x="4436866" y="1752600"/>
                  </a:lnTo>
                  <a:lnTo>
                    <a:pt x="4393186" y="1739900"/>
                  </a:lnTo>
                  <a:lnTo>
                    <a:pt x="4348134" y="1714500"/>
                  </a:lnTo>
                  <a:lnTo>
                    <a:pt x="4302047" y="1701800"/>
                  </a:lnTo>
                  <a:lnTo>
                    <a:pt x="4255261" y="1676400"/>
                  </a:lnTo>
                  <a:lnTo>
                    <a:pt x="4114074" y="1638300"/>
                  </a:lnTo>
                  <a:lnTo>
                    <a:pt x="4022627" y="1638300"/>
                  </a:lnTo>
                  <a:lnTo>
                    <a:pt x="3978716" y="1651000"/>
                  </a:lnTo>
                  <a:lnTo>
                    <a:pt x="3936463" y="1663700"/>
                  </a:lnTo>
                  <a:lnTo>
                    <a:pt x="3896203" y="1676400"/>
                  </a:lnTo>
                  <a:lnTo>
                    <a:pt x="3888969" y="1689100"/>
                  </a:lnTo>
                  <a:lnTo>
                    <a:pt x="3886060" y="1689100"/>
                  </a:lnTo>
                  <a:lnTo>
                    <a:pt x="3885856" y="1701800"/>
                  </a:lnTo>
                  <a:lnTo>
                    <a:pt x="4080763" y="1701800"/>
                  </a:lnTo>
                  <a:lnTo>
                    <a:pt x="4241431" y="1739900"/>
                  </a:lnTo>
                  <a:lnTo>
                    <a:pt x="4345278" y="1778000"/>
                  </a:lnTo>
                  <a:close/>
                </a:path>
                <a:path w="4904105" h="1930400">
                  <a:moveTo>
                    <a:pt x="4039455" y="1790700"/>
                  </a:moveTo>
                  <a:lnTo>
                    <a:pt x="4327928" y="1790700"/>
                  </a:lnTo>
                  <a:lnTo>
                    <a:pt x="4276771" y="1778000"/>
                  </a:lnTo>
                  <a:lnTo>
                    <a:pt x="4226034" y="1778000"/>
                  </a:lnTo>
                  <a:lnTo>
                    <a:pt x="4125887" y="1752600"/>
                  </a:lnTo>
                  <a:lnTo>
                    <a:pt x="4076513" y="1727200"/>
                  </a:lnTo>
                  <a:lnTo>
                    <a:pt x="4027630" y="1714500"/>
                  </a:lnTo>
                  <a:lnTo>
                    <a:pt x="4080763" y="1701800"/>
                  </a:lnTo>
                  <a:lnTo>
                    <a:pt x="3884616" y="1701800"/>
                  </a:lnTo>
                  <a:lnTo>
                    <a:pt x="3887109" y="1714500"/>
                  </a:lnTo>
                  <a:lnTo>
                    <a:pt x="3893948" y="1714500"/>
                  </a:lnTo>
                  <a:lnTo>
                    <a:pt x="3905747" y="1727200"/>
                  </a:lnTo>
                  <a:lnTo>
                    <a:pt x="3949890" y="1739900"/>
                  </a:lnTo>
                  <a:lnTo>
                    <a:pt x="4039455" y="1790700"/>
                  </a:lnTo>
                  <a:close/>
                </a:path>
                <a:path w="4904105" h="1930400">
                  <a:moveTo>
                    <a:pt x="4535219" y="1930400"/>
                  </a:moveTo>
                  <a:lnTo>
                    <a:pt x="4622490" y="1930400"/>
                  </a:lnTo>
                  <a:lnTo>
                    <a:pt x="4623875" y="1917700"/>
                  </a:lnTo>
                  <a:lnTo>
                    <a:pt x="4520149" y="1917700"/>
                  </a:lnTo>
                  <a:lnTo>
                    <a:pt x="4535219" y="1930400"/>
                  </a:lnTo>
                  <a:close/>
                </a:path>
                <a:path w="4904105" h="1930400">
                  <a:moveTo>
                    <a:pt x="4490831" y="1930400"/>
                  </a:moveTo>
                  <a:lnTo>
                    <a:pt x="4505997" y="1930400"/>
                  </a:lnTo>
                  <a:lnTo>
                    <a:pt x="4520149" y="1917700"/>
                  </a:lnTo>
                  <a:lnTo>
                    <a:pt x="4475717" y="1917700"/>
                  </a:lnTo>
                  <a:lnTo>
                    <a:pt x="4490831" y="1930400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80374" y="7999808"/>
              <a:ext cx="6468745" cy="545465"/>
            </a:xfrm>
            <a:custGeom>
              <a:avLst/>
              <a:gdLst/>
              <a:ahLst/>
              <a:cxnLst/>
              <a:rect l="l" t="t" r="r" b="b"/>
              <a:pathLst>
                <a:path w="6468745" h="545465">
                  <a:moveTo>
                    <a:pt x="11773" y="545225"/>
                  </a:moveTo>
                  <a:lnTo>
                    <a:pt x="2051" y="539026"/>
                  </a:lnTo>
                  <a:lnTo>
                    <a:pt x="0" y="524181"/>
                  </a:lnTo>
                  <a:lnTo>
                    <a:pt x="4703" y="501924"/>
                  </a:lnTo>
                  <a:lnTo>
                    <a:pt x="30707" y="440116"/>
                  </a:lnTo>
                  <a:lnTo>
                    <a:pt x="50177" y="403035"/>
                  </a:lnTo>
                  <a:lnTo>
                    <a:pt x="72736" y="363484"/>
                  </a:lnTo>
                  <a:lnTo>
                    <a:pt x="97469" y="322698"/>
                  </a:lnTo>
                  <a:lnTo>
                    <a:pt x="123459" y="281912"/>
                  </a:lnTo>
                  <a:lnTo>
                    <a:pt x="149790" y="242361"/>
                  </a:lnTo>
                  <a:lnTo>
                    <a:pt x="175546" y="205281"/>
                  </a:lnTo>
                  <a:lnTo>
                    <a:pt x="199811" y="171906"/>
                  </a:lnTo>
                  <a:lnTo>
                    <a:pt x="240203" y="121216"/>
                  </a:lnTo>
                  <a:lnTo>
                    <a:pt x="279296" y="103086"/>
                  </a:lnTo>
                  <a:lnTo>
                    <a:pt x="299322" y="113575"/>
                  </a:lnTo>
                  <a:lnTo>
                    <a:pt x="328377" y="165387"/>
                  </a:lnTo>
                  <a:lnTo>
                    <a:pt x="348304" y="240838"/>
                  </a:lnTo>
                  <a:lnTo>
                    <a:pt x="356921" y="280876"/>
                  </a:lnTo>
                  <a:lnTo>
                    <a:pt x="365745" y="318960"/>
                  </a:lnTo>
                  <a:lnTo>
                    <a:pt x="375608" y="352469"/>
                  </a:lnTo>
                  <a:lnTo>
                    <a:pt x="387340" y="378783"/>
                  </a:lnTo>
                  <a:lnTo>
                    <a:pt x="401770" y="395281"/>
                  </a:lnTo>
                  <a:lnTo>
                    <a:pt x="419730" y="399341"/>
                  </a:lnTo>
                  <a:lnTo>
                    <a:pt x="442048" y="388342"/>
                  </a:lnTo>
                  <a:lnTo>
                    <a:pt x="463180" y="338128"/>
                  </a:lnTo>
                  <a:lnTo>
                    <a:pt x="483229" y="293960"/>
                  </a:lnTo>
                  <a:lnTo>
                    <a:pt x="502244" y="255553"/>
                  </a:lnTo>
                  <a:lnTo>
                    <a:pt x="537373" y="194897"/>
                  </a:lnTo>
                  <a:lnTo>
                    <a:pt x="568962" y="153903"/>
                  </a:lnTo>
                  <a:lnTo>
                    <a:pt x="610577" y="124334"/>
                  </a:lnTo>
                  <a:lnTo>
                    <a:pt x="623109" y="121862"/>
                  </a:lnTo>
                  <a:lnTo>
                    <a:pt x="635054" y="122611"/>
                  </a:lnTo>
                  <a:lnTo>
                    <a:pt x="677951" y="152173"/>
                  </a:lnTo>
                  <a:lnTo>
                    <a:pt x="706387" y="194334"/>
                  </a:lnTo>
                  <a:lnTo>
                    <a:pt x="750629" y="280090"/>
                  </a:lnTo>
                  <a:lnTo>
                    <a:pt x="759451" y="297024"/>
                  </a:lnTo>
                  <a:lnTo>
                    <a:pt x="786757" y="342307"/>
                  </a:lnTo>
                  <a:lnTo>
                    <a:pt x="816364" y="373386"/>
                  </a:lnTo>
                  <a:lnTo>
                    <a:pt x="849610" y="382636"/>
                  </a:lnTo>
                  <a:lnTo>
                    <a:pt x="861732" y="379552"/>
                  </a:lnTo>
                  <a:lnTo>
                    <a:pt x="901913" y="347841"/>
                  </a:lnTo>
                  <a:lnTo>
                    <a:pt x="934606" y="305019"/>
                  </a:lnTo>
                  <a:lnTo>
                    <a:pt x="990832" y="194511"/>
                  </a:lnTo>
                  <a:lnTo>
                    <a:pt x="1011489" y="156330"/>
                  </a:lnTo>
                  <a:lnTo>
                    <a:pt x="1033620" y="123309"/>
                  </a:lnTo>
                  <a:lnTo>
                    <a:pt x="1057536" y="98950"/>
                  </a:lnTo>
                  <a:lnTo>
                    <a:pt x="1083547" y="86751"/>
                  </a:lnTo>
                  <a:lnTo>
                    <a:pt x="1111964" y="90214"/>
                  </a:lnTo>
                  <a:lnTo>
                    <a:pt x="1143097" y="112837"/>
                  </a:lnTo>
                  <a:lnTo>
                    <a:pt x="1166184" y="159865"/>
                  </a:lnTo>
                  <a:lnTo>
                    <a:pt x="1187677" y="200886"/>
                  </a:lnTo>
                  <a:lnTo>
                    <a:pt x="1207664" y="236199"/>
                  </a:lnTo>
                  <a:lnTo>
                    <a:pt x="1243454" y="290888"/>
                  </a:lnTo>
                  <a:lnTo>
                    <a:pt x="1274236" y="326313"/>
                  </a:lnTo>
                  <a:lnTo>
                    <a:pt x="1312509" y="348537"/>
                  </a:lnTo>
                  <a:lnTo>
                    <a:pt x="1323501" y="348891"/>
                  </a:lnTo>
                  <a:lnTo>
                    <a:pt x="1333752" y="346214"/>
                  </a:lnTo>
                  <a:lnTo>
                    <a:pt x="1369050" y="311150"/>
                  </a:lnTo>
                  <a:lnTo>
                    <a:pt x="1391918" y="267608"/>
                  </a:lnTo>
                  <a:lnTo>
                    <a:pt x="1414251" y="218211"/>
                  </a:lnTo>
                  <a:lnTo>
                    <a:pt x="1421974" y="201832"/>
                  </a:lnTo>
                  <a:lnTo>
                    <a:pt x="1447171" y="157125"/>
                  </a:lnTo>
                  <a:lnTo>
                    <a:pt x="1477200" y="125308"/>
                  </a:lnTo>
                  <a:lnTo>
                    <a:pt x="1514361" y="114414"/>
                  </a:lnTo>
                  <a:lnTo>
                    <a:pt x="1528730" y="116822"/>
                  </a:lnTo>
                  <a:lnTo>
                    <a:pt x="1578978" y="146323"/>
                  </a:lnTo>
                  <a:lnTo>
                    <a:pt x="1622076" y="205695"/>
                  </a:lnTo>
                  <a:lnTo>
                    <a:pt x="1644272" y="240184"/>
                  </a:lnTo>
                  <a:lnTo>
                    <a:pt x="1684542" y="290817"/>
                  </a:lnTo>
                  <a:lnTo>
                    <a:pt x="1719892" y="319577"/>
                  </a:lnTo>
                  <a:lnTo>
                    <a:pt x="1751009" y="329568"/>
                  </a:lnTo>
                  <a:lnTo>
                    <a:pt x="1765196" y="328494"/>
                  </a:lnTo>
                  <a:lnTo>
                    <a:pt x="1803306" y="305652"/>
                  </a:lnTo>
                  <a:lnTo>
                    <a:pt x="1836547" y="261521"/>
                  </a:lnTo>
                  <a:lnTo>
                    <a:pt x="1857152" y="225445"/>
                  </a:lnTo>
                  <a:lnTo>
                    <a:pt x="1877316" y="187665"/>
                  </a:lnTo>
                  <a:lnTo>
                    <a:pt x="1887448" y="169105"/>
                  </a:lnTo>
                  <a:lnTo>
                    <a:pt x="1908244" y="134586"/>
                  </a:lnTo>
                  <a:lnTo>
                    <a:pt x="1942058" y="95127"/>
                  </a:lnTo>
                  <a:lnTo>
                    <a:pt x="1981085" y="79758"/>
                  </a:lnTo>
                  <a:lnTo>
                    <a:pt x="1995655" y="81798"/>
                  </a:lnTo>
                  <a:lnTo>
                    <a:pt x="2045251" y="114839"/>
                  </a:lnTo>
                  <a:lnTo>
                    <a:pt x="2102415" y="188013"/>
                  </a:lnTo>
                  <a:lnTo>
                    <a:pt x="2137973" y="230944"/>
                  </a:lnTo>
                  <a:lnTo>
                    <a:pt x="2170866" y="265478"/>
                  </a:lnTo>
                  <a:lnTo>
                    <a:pt x="2201256" y="292182"/>
                  </a:lnTo>
                  <a:lnTo>
                    <a:pt x="2255164" y="324363"/>
                  </a:lnTo>
                  <a:lnTo>
                    <a:pt x="2300979" y="332015"/>
                  </a:lnTo>
                  <a:lnTo>
                    <a:pt x="2321253" y="328058"/>
                  </a:lnTo>
                  <a:lnTo>
                    <a:pt x="2357333" y="307407"/>
                  </a:lnTo>
                  <a:lnTo>
                    <a:pt x="2388527" y="273548"/>
                  </a:lnTo>
                  <a:lnTo>
                    <a:pt x="2416115" y="231011"/>
                  </a:lnTo>
                  <a:lnTo>
                    <a:pt x="2465607" y="138013"/>
                  </a:lnTo>
                  <a:lnTo>
                    <a:pt x="2477730" y="116415"/>
                  </a:lnTo>
                  <a:lnTo>
                    <a:pt x="2502800" y="79162"/>
                  </a:lnTo>
                  <a:lnTo>
                    <a:pt x="2544865" y="46636"/>
                  </a:lnTo>
                  <a:lnTo>
                    <a:pt x="2560717" y="44285"/>
                  </a:lnTo>
                  <a:lnTo>
                    <a:pt x="2585838" y="51837"/>
                  </a:lnTo>
                  <a:lnTo>
                    <a:pt x="2609291" y="71675"/>
                  </a:lnTo>
                  <a:lnTo>
                    <a:pt x="2631525" y="100627"/>
                  </a:lnTo>
                  <a:lnTo>
                    <a:pt x="2652990" y="135520"/>
                  </a:lnTo>
                  <a:lnTo>
                    <a:pt x="2674134" y="173182"/>
                  </a:lnTo>
                  <a:lnTo>
                    <a:pt x="2695407" y="210443"/>
                  </a:lnTo>
                  <a:lnTo>
                    <a:pt x="2717256" y="244129"/>
                  </a:lnTo>
                  <a:lnTo>
                    <a:pt x="2740132" y="271069"/>
                  </a:lnTo>
                  <a:lnTo>
                    <a:pt x="2764483" y="288090"/>
                  </a:lnTo>
                  <a:lnTo>
                    <a:pt x="2790758" y="292022"/>
                  </a:lnTo>
                  <a:lnTo>
                    <a:pt x="2819407" y="279692"/>
                  </a:lnTo>
                  <a:lnTo>
                    <a:pt x="2869670" y="233833"/>
                  </a:lnTo>
                  <a:lnTo>
                    <a:pt x="2912829" y="173833"/>
                  </a:lnTo>
                  <a:lnTo>
                    <a:pt x="2932741" y="142673"/>
                  </a:lnTo>
                  <a:lnTo>
                    <a:pt x="2952074" y="112951"/>
                  </a:lnTo>
                  <a:lnTo>
                    <a:pt x="2971225" y="86322"/>
                  </a:lnTo>
                  <a:lnTo>
                    <a:pt x="2990594" y="64444"/>
                  </a:lnTo>
                  <a:lnTo>
                    <a:pt x="3010580" y="48976"/>
                  </a:lnTo>
                  <a:lnTo>
                    <a:pt x="3031581" y="41573"/>
                  </a:lnTo>
                  <a:lnTo>
                    <a:pt x="3053996" y="43894"/>
                  </a:lnTo>
                  <a:lnTo>
                    <a:pt x="3078225" y="57596"/>
                  </a:lnTo>
                  <a:lnTo>
                    <a:pt x="3104664" y="84336"/>
                  </a:lnTo>
                  <a:lnTo>
                    <a:pt x="3133715" y="125772"/>
                  </a:lnTo>
                  <a:lnTo>
                    <a:pt x="3163448" y="171852"/>
                  </a:lnTo>
                  <a:lnTo>
                    <a:pt x="3190690" y="209006"/>
                  </a:lnTo>
                  <a:lnTo>
                    <a:pt x="3215632" y="237868"/>
                  </a:lnTo>
                  <a:lnTo>
                    <a:pt x="3259376" y="273256"/>
                  </a:lnTo>
                  <a:lnTo>
                    <a:pt x="3296206" y="283095"/>
                  </a:lnTo>
                  <a:lnTo>
                    <a:pt x="3312505" y="280020"/>
                  </a:lnTo>
                  <a:lnTo>
                    <a:pt x="3355228" y="246437"/>
                  </a:lnTo>
                  <a:lnTo>
                    <a:pt x="3380471" y="210096"/>
                  </a:lnTo>
                  <a:lnTo>
                    <a:pt x="3417294" y="147352"/>
                  </a:lnTo>
                  <a:lnTo>
                    <a:pt x="3430052" y="126781"/>
                  </a:lnTo>
                  <a:lnTo>
                    <a:pt x="3457441" y="89963"/>
                  </a:lnTo>
                  <a:lnTo>
                    <a:pt x="3488597" y="63143"/>
                  </a:lnTo>
                  <a:lnTo>
                    <a:pt x="3525046" y="51398"/>
                  </a:lnTo>
                  <a:lnTo>
                    <a:pt x="3545732" y="52765"/>
                  </a:lnTo>
                  <a:lnTo>
                    <a:pt x="3568313" y="59806"/>
                  </a:lnTo>
                  <a:lnTo>
                    <a:pt x="3652116" y="160730"/>
                  </a:lnTo>
                  <a:lnTo>
                    <a:pt x="3686330" y="201489"/>
                  </a:lnTo>
                  <a:lnTo>
                    <a:pt x="3716325" y="235653"/>
                  </a:lnTo>
                  <a:lnTo>
                    <a:pt x="3742780" y="263127"/>
                  </a:lnTo>
                  <a:lnTo>
                    <a:pt x="3787787" y="297628"/>
                  </a:lnTo>
                  <a:lnTo>
                    <a:pt x="3807698" y="304464"/>
                  </a:lnTo>
                  <a:lnTo>
                    <a:pt x="3826785" y="304232"/>
                  </a:lnTo>
                  <a:lnTo>
                    <a:pt x="3865209" y="282182"/>
                  </a:lnTo>
                  <a:lnTo>
                    <a:pt x="3908491" y="230720"/>
                  </a:lnTo>
                  <a:lnTo>
                    <a:pt x="3933652" y="193722"/>
                  </a:lnTo>
                  <a:lnTo>
                    <a:pt x="3962066" y="149086"/>
                  </a:lnTo>
                  <a:lnTo>
                    <a:pt x="4031368" y="36524"/>
                  </a:lnTo>
                  <a:lnTo>
                    <a:pt x="4048870" y="17163"/>
                  </a:lnTo>
                  <a:lnTo>
                    <a:pt x="4066614" y="9685"/>
                  </a:lnTo>
                  <a:lnTo>
                    <a:pt x="4084844" y="14333"/>
                  </a:lnTo>
                  <a:lnTo>
                    <a:pt x="4103801" y="31350"/>
                  </a:lnTo>
                  <a:lnTo>
                    <a:pt x="4135601" y="70863"/>
                  </a:lnTo>
                  <a:lnTo>
                    <a:pt x="4164185" y="108674"/>
                  </a:lnTo>
                  <a:lnTo>
                    <a:pt x="4213449" y="176886"/>
                  </a:lnTo>
                  <a:lnTo>
                    <a:pt x="4235001" y="206138"/>
                  </a:lnTo>
                  <a:lnTo>
                    <a:pt x="4274123" y="252059"/>
                  </a:lnTo>
                  <a:lnTo>
                    <a:pt x="4310845" y="277369"/>
                  </a:lnTo>
                  <a:lnTo>
                    <a:pt x="4329395" y="280857"/>
                  </a:lnTo>
                  <a:lnTo>
                    <a:pt x="4348653" y="277468"/>
                  </a:lnTo>
                  <a:lnTo>
                    <a:pt x="4391036" y="247756"/>
                  </a:lnTo>
                  <a:lnTo>
                    <a:pt x="4441481" y="183634"/>
                  </a:lnTo>
                  <a:lnTo>
                    <a:pt x="4470817" y="137231"/>
                  </a:lnTo>
                  <a:lnTo>
                    <a:pt x="4503476" y="80501"/>
                  </a:lnTo>
                  <a:lnTo>
                    <a:pt x="4520433" y="59947"/>
                  </a:lnTo>
                  <a:lnTo>
                    <a:pt x="4537268" y="50914"/>
                  </a:lnTo>
                  <a:lnTo>
                    <a:pt x="4555315" y="53763"/>
                  </a:lnTo>
                  <a:lnTo>
                    <a:pt x="4575910" y="68860"/>
                  </a:lnTo>
                  <a:lnTo>
                    <a:pt x="4613568" y="105589"/>
                  </a:lnTo>
                  <a:lnTo>
                    <a:pt x="4646353" y="140319"/>
                  </a:lnTo>
                  <a:lnTo>
                    <a:pt x="4675050" y="172398"/>
                  </a:lnTo>
                  <a:lnTo>
                    <a:pt x="4700443" y="201173"/>
                  </a:lnTo>
                  <a:lnTo>
                    <a:pt x="4723315" y="225990"/>
                  </a:lnTo>
                  <a:lnTo>
                    <a:pt x="4744451" y="246197"/>
                  </a:lnTo>
                  <a:lnTo>
                    <a:pt x="4764636" y="261141"/>
                  </a:lnTo>
                  <a:lnTo>
                    <a:pt x="4784652" y="270168"/>
                  </a:lnTo>
                  <a:lnTo>
                    <a:pt x="4805285" y="272625"/>
                  </a:lnTo>
                  <a:lnTo>
                    <a:pt x="4827318" y="267860"/>
                  </a:lnTo>
                  <a:lnTo>
                    <a:pt x="4878722" y="234049"/>
                  </a:lnTo>
                  <a:lnTo>
                    <a:pt x="4909661" y="203698"/>
                  </a:lnTo>
                  <a:lnTo>
                    <a:pt x="4945136" y="163511"/>
                  </a:lnTo>
                  <a:lnTo>
                    <a:pt x="4985933" y="112837"/>
                  </a:lnTo>
                  <a:lnTo>
                    <a:pt x="5005616" y="97420"/>
                  </a:lnTo>
                  <a:lnTo>
                    <a:pt x="5024208" y="92061"/>
                  </a:lnTo>
                  <a:lnTo>
                    <a:pt x="5041815" y="95370"/>
                  </a:lnTo>
                  <a:lnTo>
                    <a:pt x="5058544" y="105957"/>
                  </a:lnTo>
                  <a:lnTo>
                    <a:pt x="5089792" y="143401"/>
                  </a:lnTo>
                  <a:lnTo>
                    <a:pt x="5118805" y="193269"/>
                  </a:lnTo>
                  <a:lnTo>
                    <a:pt x="5132739" y="219385"/>
                  </a:lnTo>
                  <a:lnTo>
                    <a:pt x="5146434" y="244436"/>
                  </a:lnTo>
                  <a:lnTo>
                    <a:pt x="5159996" y="267029"/>
                  </a:lnTo>
                  <a:lnTo>
                    <a:pt x="5173531" y="285776"/>
                  </a:lnTo>
                  <a:lnTo>
                    <a:pt x="5187146" y="299285"/>
                  </a:lnTo>
                  <a:lnTo>
                    <a:pt x="5200947" y="306166"/>
                  </a:lnTo>
                  <a:lnTo>
                    <a:pt x="5215041" y="305028"/>
                  </a:lnTo>
                  <a:lnTo>
                    <a:pt x="5229534" y="294481"/>
                  </a:lnTo>
                  <a:lnTo>
                    <a:pt x="5244533" y="273133"/>
                  </a:lnTo>
                  <a:lnTo>
                    <a:pt x="5260144" y="239595"/>
                  </a:lnTo>
                  <a:lnTo>
                    <a:pt x="5282080" y="187139"/>
                  </a:lnTo>
                  <a:lnTo>
                    <a:pt x="5302367" y="142043"/>
                  </a:lnTo>
                  <a:lnTo>
                    <a:pt x="5321112" y="103921"/>
                  </a:lnTo>
                  <a:lnTo>
                    <a:pt x="5354416" y="47062"/>
                  </a:lnTo>
                  <a:lnTo>
                    <a:pt x="5382860" y="13478"/>
                  </a:lnTo>
                  <a:lnTo>
                    <a:pt x="5418319" y="0"/>
                  </a:lnTo>
                  <a:lnTo>
                    <a:pt x="5428651" y="3805"/>
                  </a:lnTo>
                  <a:lnTo>
                    <a:pt x="5456707" y="34721"/>
                  </a:lnTo>
                  <a:lnTo>
                    <a:pt x="5482636" y="86795"/>
                  </a:lnTo>
                  <a:lnTo>
                    <a:pt x="5509373" y="149622"/>
                  </a:lnTo>
                  <a:lnTo>
                    <a:pt x="5518972" y="171156"/>
                  </a:lnTo>
                  <a:lnTo>
                    <a:pt x="5539853" y="212799"/>
                  </a:lnTo>
                  <a:lnTo>
                    <a:pt x="5563702" y="249974"/>
                  </a:lnTo>
                  <a:lnTo>
                    <a:pt x="5591389" y="279597"/>
                  </a:lnTo>
                  <a:lnTo>
                    <a:pt x="5642016" y="303129"/>
                  </a:lnTo>
                  <a:lnTo>
                    <a:pt x="5661753" y="303858"/>
                  </a:lnTo>
                  <a:lnTo>
                    <a:pt x="5683102" y="300387"/>
                  </a:lnTo>
                  <a:lnTo>
                    <a:pt x="5735691" y="255985"/>
                  </a:lnTo>
                  <a:lnTo>
                    <a:pt x="5761353" y="221865"/>
                  </a:lnTo>
                  <a:lnTo>
                    <a:pt x="5786718" y="183757"/>
                  </a:lnTo>
                  <a:lnTo>
                    <a:pt x="5811879" y="144629"/>
                  </a:lnTo>
                  <a:lnTo>
                    <a:pt x="5836928" y="107449"/>
                  </a:lnTo>
                  <a:lnTo>
                    <a:pt x="5861961" y="75184"/>
                  </a:lnTo>
                  <a:lnTo>
                    <a:pt x="5887069" y="50801"/>
                  </a:lnTo>
                  <a:lnTo>
                    <a:pt x="5912346" y="37270"/>
                  </a:lnTo>
                  <a:lnTo>
                    <a:pt x="5937885" y="37558"/>
                  </a:lnTo>
                  <a:lnTo>
                    <a:pt x="5979708" y="82277"/>
                  </a:lnTo>
                  <a:lnTo>
                    <a:pt x="6009231" y="141820"/>
                  </a:lnTo>
                  <a:lnTo>
                    <a:pt x="6036551" y="201427"/>
                  </a:lnTo>
                  <a:lnTo>
                    <a:pt x="6049723" y="229152"/>
                  </a:lnTo>
                  <a:lnTo>
                    <a:pt x="6075773" y="276240"/>
                  </a:lnTo>
                  <a:lnTo>
                    <a:pt x="6102334" y="306571"/>
                  </a:lnTo>
                  <a:lnTo>
                    <a:pt x="6130492" y="313418"/>
                  </a:lnTo>
                  <a:lnTo>
                    <a:pt x="6145509" y="305932"/>
                  </a:lnTo>
                  <a:lnTo>
                    <a:pt x="6178098" y="264937"/>
                  </a:lnTo>
                  <a:lnTo>
                    <a:pt x="6195942" y="229746"/>
                  </a:lnTo>
                  <a:lnTo>
                    <a:pt x="6214999" y="183638"/>
                  </a:lnTo>
                  <a:lnTo>
                    <a:pt x="6235405" y="125772"/>
                  </a:lnTo>
                  <a:lnTo>
                    <a:pt x="6250710" y="94459"/>
                  </a:lnTo>
                  <a:lnTo>
                    <a:pt x="6269468" y="78552"/>
                  </a:lnTo>
                  <a:lnTo>
                    <a:pt x="6290857" y="76191"/>
                  </a:lnTo>
                  <a:lnTo>
                    <a:pt x="6314053" y="85520"/>
                  </a:lnTo>
                  <a:lnTo>
                    <a:pt x="6362574" y="131813"/>
                  </a:lnTo>
                  <a:lnTo>
                    <a:pt x="6386253" y="165060"/>
                  </a:lnTo>
                  <a:lnTo>
                    <a:pt x="6408448" y="202564"/>
                  </a:lnTo>
                  <a:lnTo>
                    <a:pt x="6428335" y="242467"/>
                  </a:lnTo>
                  <a:lnTo>
                    <a:pt x="6445091" y="282909"/>
                  </a:lnTo>
                  <a:lnTo>
                    <a:pt x="6457893" y="322033"/>
                  </a:lnTo>
                  <a:lnTo>
                    <a:pt x="6468343" y="388896"/>
                  </a:lnTo>
                  <a:lnTo>
                    <a:pt x="6464345" y="412918"/>
                  </a:lnTo>
                  <a:lnTo>
                    <a:pt x="6452078" y="428409"/>
                  </a:lnTo>
                  <a:lnTo>
                    <a:pt x="6437021" y="420436"/>
                  </a:lnTo>
                  <a:lnTo>
                    <a:pt x="6419782" y="394637"/>
                  </a:lnTo>
                  <a:lnTo>
                    <a:pt x="6400966" y="356653"/>
                  </a:lnTo>
                  <a:lnTo>
                    <a:pt x="6361031" y="266677"/>
                  </a:lnTo>
                  <a:lnTo>
                    <a:pt x="6341124" y="225964"/>
                  </a:lnTo>
                  <a:lnTo>
                    <a:pt x="6322066" y="195618"/>
                  </a:lnTo>
                  <a:lnTo>
                    <a:pt x="6315336" y="185412"/>
                  </a:lnTo>
                  <a:lnTo>
                    <a:pt x="6307030" y="178965"/>
                  </a:lnTo>
                  <a:lnTo>
                    <a:pt x="6297511" y="180521"/>
                  </a:lnTo>
                  <a:lnTo>
                    <a:pt x="6287143" y="194325"/>
                  </a:lnTo>
                  <a:lnTo>
                    <a:pt x="6254947" y="256356"/>
                  </a:lnTo>
                  <a:lnTo>
                    <a:pt x="6226314" y="307230"/>
                  </a:lnTo>
                  <a:lnTo>
                    <a:pt x="6200740" y="347448"/>
                  </a:lnTo>
                  <a:lnTo>
                    <a:pt x="6156744" y="397923"/>
                  </a:lnTo>
                  <a:lnTo>
                    <a:pt x="6118910" y="411790"/>
                  </a:lnTo>
                  <a:lnTo>
                    <a:pt x="6101039" y="406249"/>
                  </a:lnTo>
                  <a:lnTo>
                    <a:pt x="6064861" y="372725"/>
                  </a:lnTo>
                  <a:lnTo>
                    <a:pt x="6024728" y="312618"/>
                  </a:lnTo>
                  <a:lnTo>
                    <a:pt x="6001913" y="273850"/>
                  </a:lnTo>
                  <a:lnTo>
                    <a:pt x="5976592" y="229940"/>
                  </a:lnTo>
                  <a:lnTo>
                    <a:pt x="5948259" y="181390"/>
                  </a:lnTo>
                  <a:lnTo>
                    <a:pt x="5928438" y="158090"/>
                  </a:lnTo>
                  <a:lnTo>
                    <a:pt x="5909120" y="156671"/>
                  </a:lnTo>
                  <a:lnTo>
                    <a:pt x="5888437" y="173144"/>
                  </a:lnTo>
                  <a:lnTo>
                    <a:pt x="5864520" y="203523"/>
                  </a:lnTo>
                  <a:lnTo>
                    <a:pt x="5835502" y="243817"/>
                  </a:lnTo>
                  <a:lnTo>
                    <a:pt x="5799513" y="290040"/>
                  </a:lnTo>
                  <a:lnTo>
                    <a:pt x="5758410" y="335572"/>
                  </a:lnTo>
                  <a:lnTo>
                    <a:pt x="5721219" y="369456"/>
                  </a:lnTo>
                  <a:lnTo>
                    <a:pt x="5687604" y="392592"/>
                  </a:lnTo>
                  <a:lnTo>
                    <a:pt x="5629773" y="410233"/>
                  </a:lnTo>
                  <a:lnTo>
                    <a:pt x="5604889" y="406541"/>
                  </a:lnTo>
                  <a:lnTo>
                    <a:pt x="5561518" y="378641"/>
                  </a:lnTo>
                  <a:lnTo>
                    <a:pt x="5524453" y="329399"/>
                  </a:lnTo>
                  <a:lnTo>
                    <a:pt x="5491025" y="266030"/>
                  </a:lnTo>
                  <a:lnTo>
                    <a:pt x="5474842" y="231303"/>
                  </a:lnTo>
                  <a:lnTo>
                    <a:pt x="5458568" y="195750"/>
                  </a:lnTo>
                  <a:lnTo>
                    <a:pt x="5441869" y="160272"/>
                  </a:lnTo>
                  <a:lnTo>
                    <a:pt x="5424412" y="125772"/>
                  </a:lnTo>
                  <a:lnTo>
                    <a:pt x="5410779" y="111265"/>
                  </a:lnTo>
                  <a:lnTo>
                    <a:pt x="5396370" y="115880"/>
                  </a:lnTo>
                  <a:lnTo>
                    <a:pt x="5365845" y="168632"/>
                  </a:lnTo>
                  <a:lnTo>
                    <a:pt x="5350039" y="209846"/>
                  </a:lnTo>
                  <a:lnTo>
                    <a:pt x="5334078" y="256338"/>
                  </a:lnTo>
                  <a:lnTo>
                    <a:pt x="5318117" y="304646"/>
                  </a:lnTo>
                  <a:lnTo>
                    <a:pt x="5302311" y="351308"/>
                  </a:lnTo>
                  <a:lnTo>
                    <a:pt x="5286816" y="392864"/>
                  </a:lnTo>
                  <a:lnTo>
                    <a:pt x="5271786" y="425852"/>
                  </a:lnTo>
                  <a:lnTo>
                    <a:pt x="5251077" y="434931"/>
                  </a:lnTo>
                  <a:lnTo>
                    <a:pt x="5231914" y="435009"/>
                  </a:lnTo>
                  <a:lnTo>
                    <a:pt x="5214072" y="427385"/>
                  </a:lnTo>
                  <a:lnTo>
                    <a:pt x="5181442" y="394226"/>
                  </a:lnTo>
                  <a:lnTo>
                    <a:pt x="5151377" y="345843"/>
                  </a:lnTo>
                  <a:lnTo>
                    <a:pt x="5122069" y="292627"/>
                  </a:lnTo>
                  <a:lnTo>
                    <a:pt x="5107133" y="267453"/>
                  </a:lnTo>
                  <a:lnTo>
                    <a:pt x="5091707" y="244968"/>
                  </a:lnTo>
                  <a:lnTo>
                    <a:pt x="5075565" y="226469"/>
                  </a:lnTo>
                  <a:lnTo>
                    <a:pt x="5058481" y="213256"/>
                  </a:lnTo>
                  <a:lnTo>
                    <a:pt x="5040228" y="206628"/>
                  </a:lnTo>
                  <a:lnTo>
                    <a:pt x="5020581" y="207882"/>
                  </a:lnTo>
                  <a:lnTo>
                    <a:pt x="4999313" y="218318"/>
                  </a:lnTo>
                  <a:lnTo>
                    <a:pt x="4976199" y="239235"/>
                  </a:lnTo>
                  <a:lnTo>
                    <a:pt x="4951011" y="271932"/>
                  </a:lnTo>
                  <a:lnTo>
                    <a:pt x="4923606" y="294615"/>
                  </a:lnTo>
                  <a:lnTo>
                    <a:pt x="4898868" y="321952"/>
                  </a:lnTo>
                  <a:lnTo>
                    <a:pt x="4875708" y="349622"/>
                  </a:lnTo>
                  <a:lnTo>
                    <a:pt x="4853032" y="373306"/>
                  </a:lnTo>
                  <a:lnTo>
                    <a:pt x="4829750" y="388683"/>
                  </a:lnTo>
                  <a:lnTo>
                    <a:pt x="4804770" y="391434"/>
                  </a:lnTo>
                  <a:lnTo>
                    <a:pt x="4777001" y="377239"/>
                  </a:lnTo>
                  <a:lnTo>
                    <a:pt x="4745352" y="341778"/>
                  </a:lnTo>
                  <a:lnTo>
                    <a:pt x="4722377" y="308488"/>
                  </a:lnTo>
                  <a:lnTo>
                    <a:pt x="4700889" y="279791"/>
                  </a:lnTo>
                  <a:lnTo>
                    <a:pt x="4662077" y="235258"/>
                  </a:lnTo>
                  <a:lnTo>
                    <a:pt x="4628323" y="206343"/>
                  </a:lnTo>
                  <a:lnTo>
                    <a:pt x="4585873" y="188243"/>
                  </a:lnTo>
                  <a:lnTo>
                    <a:pt x="4573607" y="188031"/>
                  </a:lnTo>
                  <a:lnTo>
                    <a:pt x="4562160" y="190349"/>
                  </a:lnTo>
                  <a:lnTo>
                    <a:pt x="4523062" y="220321"/>
                  </a:lnTo>
                  <a:lnTo>
                    <a:pt x="4498684" y="258119"/>
                  </a:lnTo>
                  <a:lnTo>
                    <a:pt x="4461526" y="331946"/>
                  </a:lnTo>
                  <a:lnTo>
                    <a:pt x="4453945" y="346273"/>
                  </a:lnTo>
                  <a:lnTo>
                    <a:pt x="4429568" y="384248"/>
                  </a:lnTo>
                  <a:lnTo>
                    <a:pt x="4401174" y="409901"/>
                  </a:lnTo>
                  <a:lnTo>
                    <a:pt x="4379022" y="417099"/>
                  </a:lnTo>
                  <a:lnTo>
                    <a:pt x="4366756" y="417040"/>
                  </a:lnTo>
                  <a:lnTo>
                    <a:pt x="4324306" y="399474"/>
                  </a:lnTo>
                  <a:lnTo>
                    <a:pt x="4290553" y="370981"/>
                  </a:lnTo>
                  <a:lnTo>
                    <a:pt x="4251741" y="326923"/>
                  </a:lnTo>
                  <a:lnTo>
                    <a:pt x="4207278" y="265464"/>
                  </a:lnTo>
                  <a:lnTo>
                    <a:pt x="4184453" y="221137"/>
                  </a:lnTo>
                  <a:lnTo>
                    <a:pt x="4163152" y="187410"/>
                  </a:lnTo>
                  <a:lnTo>
                    <a:pt x="4143231" y="163419"/>
                  </a:lnTo>
                  <a:lnTo>
                    <a:pt x="4124547" y="148300"/>
                  </a:lnTo>
                  <a:lnTo>
                    <a:pt x="4106957" y="141187"/>
                  </a:lnTo>
                  <a:lnTo>
                    <a:pt x="4090316" y="141218"/>
                  </a:lnTo>
                  <a:lnTo>
                    <a:pt x="4044656" y="175520"/>
                  </a:lnTo>
                  <a:lnTo>
                    <a:pt x="4016332" y="218254"/>
                  </a:lnTo>
                  <a:lnTo>
                    <a:pt x="3974149" y="294865"/>
                  </a:lnTo>
                  <a:lnTo>
                    <a:pt x="3959594" y="320280"/>
                  </a:lnTo>
                  <a:lnTo>
                    <a:pt x="3928882" y="365743"/>
                  </a:lnTo>
                  <a:lnTo>
                    <a:pt x="3895077" y="398285"/>
                  </a:lnTo>
                  <a:lnTo>
                    <a:pt x="3857031" y="410990"/>
                  </a:lnTo>
                  <a:lnTo>
                    <a:pt x="3836058" y="407744"/>
                  </a:lnTo>
                  <a:lnTo>
                    <a:pt x="3806948" y="389707"/>
                  </a:lnTo>
                  <a:lnTo>
                    <a:pt x="3777506" y="362867"/>
                  </a:lnTo>
                  <a:lnTo>
                    <a:pt x="3747783" y="330026"/>
                  </a:lnTo>
                  <a:lnTo>
                    <a:pt x="3687709" y="257564"/>
                  </a:lnTo>
                  <a:lnTo>
                    <a:pt x="3657463" y="223551"/>
                  </a:lnTo>
                  <a:lnTo>
                    <a:pt x="3627146" y="194757"/>
                  </a:lnTo>
                  <a:lnTo>
                    <a:pt x="3596811" y="173986"/>
                  </a:lnTo>
                  <a:lnTo>
                    <a:pt x="3566512" y="164043"/>
                  </a:lnTo>
                  <a:lnTo>
                    <a:pt x="3536300" y="167732"/>
                  </a:lnTo>
                  <a:lnTo>
                    <a:pt x="3476527" y="211296"/>
                  </a:lnTo>
                  <a:lnTo>
                    <a:pt x="3450509" y="246103"/>
                  </a:lnTo>
                  <a:lnTo>
                    <a:pt x="3426765" y="287034"/>
                  </a:lnTo>
                  <a:lnTo>
                    <a:pt x="3403884" y="328843"/>
                  </a:lnTo>
                  <a:lnTo>
                    <a:pt x="3380458" y="366288"/>
                  </a:lnTo>
                  <a:lnTo>
                    <a:pt x="3355077" y="394122"/>
                  </a:lnTo>
                  <a:lnTo>
                    <a:pt x="3326330" y="407102"/>
                  </a:lnTo>
                  <a:lnTo>
                    <a:pt x="3292809" y="399983"/>
                  </a:lnTo>
                  <a:lnTo>
                    <a:pt x="3241042" y="359823"/>
                  </a:lnTo>
                  <a:lnTo>
                    <a:pt x="3213412" y="328300"/>
                  </a:lnTo>
                  <a:lnTo>
                    <a:pt x="3185123" y="293051"/>
                  </a:lnTo>
                  <a:lnTo>
                    <a:pt x="3156555" y="257004"/>
                  </a:lnTo>
                  <a:lnTo>
                    <a:pt x="3128085" y="223085"/>
                  </a:lnTo>
                  <a:lnTo>
                    <a:pt x="3100094" y="194221"/>
                  </a:lnTo>
                  <a:lnTo>
                    <a:pt x="3072959" y="173339"/>
                  </a:lnTo>
                  <a:lnTo>
                    <a:pt x="3047061" y="163366"/>
                  </a:lnTo>
                  <a:lnTo>
                    <a:pt x="3022778" y="167230"/>
                  </a:lnTo>
                  <a:lnTo>
                    <a:pt x="3000489" y="187857"/>
                  </a:lnTo>
                  <a:lnTo>
                    <a:pt x="2964237" y="237736"/>
                  </a:lnTo>
                  <a:lnTo>
                    <a:pt x="2930149" y="280812"/>
                  </a:lnTo>
                  <a:lnTo>
                    <a:pt x="2897973" y="316897"/>
                  </a:lnTo>
                  <a:lnTo>
                    <a:pt x="2867457" y="345801"/>
                  </a:lnTo>
                  <a:lnTo>
                    <a:pt x="2810398" y="381309"/>
                  </a:lnTo>
                  <a:lnTo>
                    <a:pt x="2783352" y="387534"/>
                  </a:lnTo>
                  <a:lnTo>
                    <a:pt x="2756959" y="385819"/>
                  </a:lnTo>
                  <a:lnTo>
                    <a:pt x="2705127" y="357816"/>
                  </a:lnTo>
                  <a:lnTo>
                    <a:pt x="2652887" y="295783"/>
                  </a:lnTo>
                  <a:lnTo>
                    <a:pt x="2625986" y="251532"/>
                  </a:lnTo>
                  <a:lnTo>
                    <a:pt x="2598227" y="198205"/>
                  </a:lnTo>
                  <a:lnTo>
                    <a:pt x="2581725" y="180135"/>
                  </a:lnTo>
                  <a:lnTo>
                    <a:pt x="2561525" y="183148"/>
                  </a:lnTo>
                  <a:lnTo>
                    <a:pt x="2537930" y="202866"/>
                  </a:lnTo>
                  <a:lnTo>
                    <a:pt x="2511242" y="234907"/>
                  </a:lnTo>
                  <a:lnTo>
                    <a:pt x="2449804" y="318435"/>
                  </a:lnTo>
                  <a:lnTo>
                    <a:pt x="2415659" y="361162"/>
                  </a:lnTo>
                  <a:lnTo>
                    <a:pt x="2379634" y="398690"/>
                  </a:lnTo>
                  <a:lnTo>
                    <a:pt x="2343289" y="422910"/>
                  </a:lnTo>
                  <a:lnTo>
                    <a:pt x="2308291" y="430380"/>
                  </a:lnTo>
                  <a:lnTo>
                    <a:pt x="2274576" y="423843"/>
                  </a:lnTo>
                  <a:lnTo>
                    <a:pt x="2210737" y="379740"/>
                  </a:lnTo>
                  <a:lnTo>
                    <a:pt x="2180486" y="347665"/>
                  </a:lnTo>
                  <a:lnTo>
                    <a:pt x="2151260" y="312570"/>
                  </a:lnTo>
                  <a:lnTo>
                    <a:pt x="2122997" y="277201"/>
                  </a:lnTo>
                  <a:lnTo>
                    <a:pt x="2095631" y="244304"/>
                  </a:lnTo>
                  <a:lnTo>
                    <a:pt x="2069099" y="216625"/>
                  </a:lnTo>
                  <a:lnTo>
                    <a:pt x="2043337" y="196912"/>
                  </a:lnTo>
                  <a:lnTo>
                    <a:pt x="2010251" y="190377"/>
                  </a:lnTo>
                  <a:lnTo>
                    <a:pt x="1981188" y="200300"/>
                  </a:lnTo>
                  <a:lnTo>
                    <a:pt x="1955383" y="223116"/>
                  </a:lnTo>
                  <a:lnTo>
                    <a:pt x="1932069" y="255257"/>
                  </a:lnTo>
                  <a:lnTo>
                    <a:pt x="1910480" y="293157"/>
                  </a:lnTo>
                  <a:lnTo>
                    <a:pt x="1889848" y="333251"/>
                  </a:lnTo>
                  <a:lnTo>
                    <a:pt x="1869409" y="371971"/>
                  </a:lnTo>
                  <a:lnTo>
                    <a:pt x="1848394" y="405751"/>
                  </a:lnTo>
                  <a:lnTo>
                    <a:pt x="1826038" y="431026"/>
                  </a:lnTo>
                  <a:lnTo>
                    <a:pt x="1796303" y="452771"/>
                  </a:lnTo>
                  <a:lnTo>
                    <a:pt x="1765982" y="458495"/>
                  </a:lnTo>
                  <a:lnTo>
                    <a:pt x="1735449" y="450763"/>
                  </a:lnTo>
                  <a:lnTo>
                    <a:pt x="1675233" y="405192"/>
                  </a:lnTo>
                  <a:lnTo>
                    <a:pt x="1646297" y="372485"/>
                  </a:lnTo>
                  <a:lnTo>
                    <a:pt x="1618637" y="336585"/>
                  </a:lnTo>
                  <a:lnTo>
                    <a:pt x="1592628" y="300056"/>
                  </a:lnTo>
                  <a:lnTo>
                    <a:pt x="1568642" y="265464"/>
                  </a:lnTo>
                  <a:lnTo>
                    <a:pt x="1552062" y="246979"/>
                  </a:lnTo>
                  <a:lnTo>
                    <a:pt x="1535890" y="239312"/>
                  </a:lnTo>
                  <a:lnTo>
                    <a:pt x="1520030" y="241062"/>
                  </a:lnTo>
                  <a:lnTo>
                    <a:pt x="1504384" y="250834"/>
                  </a:lnTo>
                  <a:lnTo>
                    <a:pt x="1473358" y="288842"/>
                  </a:lnTo>
                  <a:lnTo>
                    <a:pt x="1442043" y="342149"/>
                  </a:lnTo>
                  <a:lnTo>
                    <a:pt x="1426039" y="371042"/>
                  </a:lnTo>
                  <a:lnTo>
                    <a:pt x="1409675" y="399564"/>
                  </a:lnTo>
                  <a:lnTo>
                    <a:pt x="1375487" y="449901"/>
                  </a:lnTo>
                  <a:lnTo>
                    <a:pt x="1338711" y="481969"/>
                  </a:lnTo>
                  <a:lnTo>
                    <a:pt x="1319114" y="487656"/>
                  </a:lnTo>
                  <a:lnTo>
                    <a:pt x="1298582" y="484581"/>
                  </a:lnTo>
                  <a:lnTo>
                    <a:pt x="1277021" y="471344"/>
                  </a:lnTo>
                  <a:lnTo>
                    <a:pt x="1254334" y="446547"/>
                  </a:lnTo>
                  <a:lnTo>
                    <a:pt x="1214606" y="392377"/>
                  </a:lnTo>
                  <a:lnTo>
                    <a:pt x="1181231" y="346273"/>
                  </a:lnTo>
                  <a:lnTo>
                    <a:pt x="1153321" y="308231"/>
                  </a:lnTo>
                  <a:lnTo>
                    <a:pt x="1129983" y="278246"/>
                  </a:lnTo>
                  <a:lnTo>
                    <a:pt x="1110330" y="256314"/>
                  </a:lnTo>
                  <a:lnTo>
                    <a:pt x="1093470" y="242431"/>
                  </a:lnTo>
                  <a:lnTo>
                    <a:pt x="1078514" y="236590"/>
                  </a:lnTo>
                  <a:lnTo>
                    <a:pt x="1064573" y="238789"/>
                  </a:lnTo>
                  <a:lnTo>
                    <a:pt x="1036172" y="267285"/>
                  </a:lnTo>
                  <a:lnTo>
                    <a:pt x="1001149" y="327881"/>
                  </a:lnTo>
                  <a:lnTo>
                    <a:pt x="952384" y="420541"/>
                  </a:lnTo>
                  <a:lnTo>
                    <a:pt x="920624" y="478883"/>
                  </a:lnTo>
                  <a:lnTo>
                    <a:pt x="889077" y="489041"/>
                  </a:lnTo>
                  <a:lnTo>
                    <a:pt x="857477" y="480814"/>
                  </a:lnTo>
                  <a:lnTo>
                    <a:pt x="825963" y="458236"/>
                  </a:lnTo>
                  <a:lnTo>
                    <a:pt x="794672" y="425343"/>
                  </a:lnTo>
                  <a:lnTo>
                    <a:pt x="763742" y="386168"/>
                  </a:lnTo>
                  <a:lnTo>
                    <a:pt x="733313" y="344748"/>
                  </a:lnTo>
                  <a:lnTo>
                    <a:pt x="703523" y="305116"/>
                  </a:lnTo>
                  <a:lnTo>
                    <a:pt x="674510" y="271307"/>
                  </a:lnTo>
                  <a:lnTo>
                    <a:pt x="646413" y="247356"/>
                  </a:lnTo>
                  <a:lnTo>
                    <a:pt x="616987" y="251001"/>
                  </a:lnTo>
                  <a:lnTo>
                    <a:pt x="569466" y="296644"/>
                  </a:lnTo>
                  <a:lnTo>
                    <a:pt x="549353" y="332558"/>
                  </a:lnTo>
                  <a:lnTo>
                    <a:pt x="530326" y="373144"/>
                  </a:lnTo>
                  <a:lnTo>
                    <a:pt x="511377" y="415360"/>
                  </a:lnTo>
                  <a:lnTo>
                    <a:pt x="491497" y="456163"/>
                  </a:lnTo>
                  <a:lnTo>
                    <a:pt x="469676" y="492511"/>
                  </a:lnTo>
                  <a:lnTo>
                    <a:pt x="444907" y="521363"/>
                  </a:lnTo>
                  <a:lnTo>
                    <a:pt x="416179" y="539675"/>
                  </a:lnTo>
                  <a:lnTo>
                    <a:pt x="383858" y="512449"/>
                  </a:lnTo>
                  <a:lnTo>
                    <a:pt x="357646" y="474385"/>
                  </a:lnTo>
                  <a:lnTo>
                    <a:pt x="335574" y="429374"/>
                  </a:lnTo>
                  <a:lnTo>
                    <a:pt x="295979" y="334081"/>
                  </a:lnTo>
                  <a:lnTo>
                    <a:pt x="274518" y="291582"/>
                  </a:lnTo>
                  <a:lnTo>
                    <a:pt x="249324" y="257704"/>
                  </a:lnTo>
                  <a:lnTo>
                    <a:pt x="216796" y="289780"/>
                  </a:lnTo>
                  <a:lnTo>
                    <a:pt x="190557" y="328689"/>
                  </a:lnTo>
                  <a:lnTo>
                    <a:pt x="167871" y="371603"/>
                  </a:lnTo>
                  <a:lnTo>
                    <a:pt x="145999" y="415693"/>
                  </a:lnTo>
                  <a:lnTo>
                    <a:pt x="122204" y="458132"/>
                  </a:lnTo>
                  <a:lnTo>
                    <a:pt x="93748" y="496090"/>
                  </a:lnTo>
                  <a:lnTo>
                    <a:pt x="57894" y="526741"/>
                  </a:lnTo>
                  <a:lnTo>
                    <a:pt x="30082" y="541542"/>
                  </a:lnTo>
                  <a:lnTo>
                    <a:pt x="11773" y="545225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483321" y="3703874"/>
            <a:ext cx="10981055" cy="3912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dirty="0" sz="3150" spc="195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3150" spc="270">
                <a:solidFill>
                  <a:srgbClr val="FFFFFF"/>
                </a:solidFill>
                <a:latin typeface="Trebuchet MS"/>
                <a:cs typeface="Trebuchet MS"/>
              </a:rPr>
              <a:t>case </a:t>
            </a:r>
            <a:r>
              <a:rPr dirty="0" sz="3150" spc="125">
                <a:solidFill>
                  <a:srgbClr val="FFFFFF"/>
                </a:solidFill>
                <a:latin typeface="Trebuchet MS"/>
                <a:cs typeface="Trebuchet MS"/>
              </a:rPr>
              <a:t>diyagramları, </a:t>
            </a:r>
            <a:r>
              <a:rPr dirty="0" sz="3150" spc="75">
                <a:solidFill>
                  <a:srgbClr val="FFFFFF"/>
                </a:solidFill>
                <a:latin typeface="Trebuchet MS"/>
                <a:cs typeface="Trebuchet MS"/>
              </a:rPr>
              <a:t>yazılım </a:t>
            </a:r>
            <a:r>
              <a:rPr dirty="0" sz="3150" spc="80">
                <a:solidFill>
                  <a:srgbClr val="FFFFFF"/>
                </a:solidFill>
                <a:latin typeface="Trebuchet MS"/>
                <a:cs typeface="Trebuchet MS"/>
              </a:rPr>
              <a:t>geliştirme </a:t>
            </a:r>
            <a:r>
              <a:rPr dirty="0" sz="3150" spc="125">
                <a:solidFill>
                  <a:srgbClr val="FFFFFF"/>
                </a:solidFill>
                <a:latin typeface="Trebuchet MS"/>
                <a:cs typeface="Trebuchet MS"/>
              </a:rPr>
              <a:t>sürecinde </a:t>
            </a:r>
            <a:r>
              <a:rPr dirty="0" sz="31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Trebuchet MS"/>
                <a:cs typeface="Trebuchet MS"/>
              </a:rPr>
              <a:t>kritik </a:t>
            </a:r>
            <a:r>
              <a:rPr dirty="0" sz="3150" spc="95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dirty="0" sz="3150" spc="55">
                <a:solidFill>
                  <a:srgbClr val="FFFFFF"/>
                </a:solidFill>
                <a:latin typeface="Trebuchet MS"/>
                <a:cs typeface="Trebuchet MS"/>
              </a:rPr>
              <a:t>rol </a:t>
            </a:r>
            <a:r>
              <a:rPr dirty="0" sz="3150" spc="170">
                <a:solidFill>
                  <a:srgbClr val="FFFFFF"/>
                </a:solidFill>
                <a:latin typeface="Trebuchet MS"/>
                <a:cs typeface="Trebuchet MS"/>
              </a:rPr>
              <a:t>oynar </a:t>
            </a:r>
            <a:r>
              <a:rPr dirty="0" sz="3150" spc="15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3150" spc="95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dirty="0" sz="3150" spc="85">
                <a:solidFill>
                  <a:srgbClr val="FFFFFF"/>
                </a:solidFill>
                <a:latin typeface="Trebuchet MS"/>
                <a:cs typeface="Trebuchet MS"/>
              </a:rPr>
              <a:t>projenin </a:t>
            </a:r>
            <a:r>
              <a:rPr dirty="0" sz="3150" spc="140">
                <a:solidFill>
                  <a:srgbClr val="FFFFFF"/>
                </a:solidFill>
                <a:latin typeface="Trebuchet MS"/>
                <a:cs typeface="Trebuchet MS"/>
              </a:rPr>
              <a:t>başarılı </a:t>
            </a:r>
            <a:r>
              <a:rPr dirty="0" sz="3150" spc="95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dirty="0" sz="3150" spc="114">
                <a:solidFill>
                  <a:srgbClr val="FFFFFF"/>
                </a:solidFill>
                <a:latin typeface="Trebuchet MS"/>
                <a:cs typeface="Trebuchet MS"/>
              </a:rPr>
              <a:t>şekilde </a:t>
            </a:r>
            <a:r>
              <a:rPr dirty="0" sz="31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00">
                <a:solidFill>
                  <a:srgbClr val="FFFFFF"/>
                </a:solidFill>
                <a:latin typeface="Trebuchet MS"/>
                <a:cs typeface="Trebuchet MS"/>
              </a:rPr>
              <a:t>planlanması,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45">
                <a:solidFill>
                  <a:srgbClr val="FFFFFF"/>
                </a:solidFill>
                <a:latin typeface="Trebuchet MS"/>
                <a:cs typeface="Trebuchet MS"/>
              </a:rPr>
              <a:t>tasarlanması</a:t>
            </a:r>
            <a:r>
              <a:rPr dirty="0" sz="31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5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dirty="0" sz="31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60">
                <a:solidFill>
                  <a:srgbClr val="FFFFFF"/>
                </a:solidFill>
                <a:latin typeface="Trebuchet MS"/>
                <a:cs typeface="Trebuchet MS"/>
              </a:rPr>
              <a:t>uygulanmasında</a:t>
            </a:r>
            <a:r>
              <a:rPr dirty="0" sz="31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85">
                <a:solidFill>
                  <a:srgbClr val="FFFFFF"/>
                </a:solidFill>
                <a:latin typeface="Trebuchet MS"/>
                <a:cs typeface="Trebuchet MS"/>
              </a:rPr>
              <a:t>önemli</a:t>
            </a:r>
            <a:r>
              <a:rPr dirty="0" sz="31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95">
                <a:solidFill>
                  <a:srgbClr val="FFFFFF"/>
                </a:solidFill>
                <a:latin typeface="Trebuchet MS"/>
                <a:cs typeface="Trebuchet MS"/>
              </a:rPr>
              <a:t>bir </a:t>
            </a:r>
            <a:r>
              <a:rPr dirty="0" sz="3150" spc="-9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80">
                <a:solidFill>
                  <a:srgbClr val="FFFFFF"/>
                </a:solidFill>
                <a:latin typeface="Trebuchet MS"/>
                <a:cs typeface="Trebuchet MS"/>
              </a:rPr>
              <a:t>araçtır.</a:t>
            </a:r>
            <a:r>
              <a:rPr dirty="0" sz="3150" spc="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1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3150" spc="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40">
                <a:solidFill>
                  <a:srgbClr val="FFFFFF"/>
                </a:solidFill>
                <a:latin typeface="Trebuchet MS"/>
                <a:cs typeface="Trebuchet MS"/>
              </a:rPr>
              <a:t>diyagramlar,</a:t>
            </a:r>
            <a:r>
              <a:rPr dirty="0" sz="3150" spc="3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85">
                <a:solidFill>
                  <a:srgbClr val="FFFFFF"/>
                </a:solidFill>
                <a:latin typeface="Trebuchet MS"/>
                <a:cs typeface="Trebuchet MS"/>
              </a:rPr>
              <a:t>projenin</a:t>
            </a:r>
            <a:r>
              <a:rPr dirty="0" sz="3150" spc="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225">
                <a:solidFill>
                  <a:srgbClr val="FFFFFF"/>
                </a:solidFill>
                <a:latin typeface="Trebuchet MS"/>
                <a:cs typeface="Trebuchet MS"/>
              </a:rPr>
              <a:t>başlangıcında </a:t>
            </a:r>
            <a:r>
              <a:rPr dirty="0" sz="3150" spc="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60">
                <a:solidFill>
                  <a:srgbClr val="FFFFFF"/>
                </a:solidFill>
                <a:latin typeface="Trebuchet MS"/>
                <a:cs typeface="Trebuchet MS"/>
              </a:rPr>
              <a:t>kullanıcı </a:t>
            </a:r>
            <a:r>
              <a:rPr dirty="0" sz="3150" spc="75">
                <a:solidFill>
                  <a:srgbClr val="FFFFFF"/>
                </a:solidFill>
                <a:latin typeface="Trebuchet MS"/>
                <a:cs typeface="Trebuchet MS"/>
              </a:rPr>
              <a:t>ihtiyaçlarını </a:t>
            </a:r>
            <a:r>
              <a:rPr dirty="0" sz="3150" spc="40">
                <a:solidFill>
                  <a:srgbClr val="FFFFFF"/>
                </a:solidFill>
                <a:latin typeface="Trebuchet MS"/>
                <a:cs typeface="Trebuchet MS"/>
              </a:rPr>
              <a:t>belirleme, </a:t>
            </a:r>
            <a:r>
              <a:rPr dirty="0" sz="3150" spc="35">
                <a:solidFill>
                  <a:srgbClr val="FFFFFF"/>
                </a:solidFill>
                <a:latin typeface="Trebuchet MS"/>
                <a:cs typeface="Trebuchet MS"/>
              </a:rPr>
              <a:t>sistem </a:t>
            </a:r>
            <a:r>
              <a:rPr dirty="0" sz="3150" spc="75">
                <a:solidFill>
                  <a:srgbClr val="FFFFFF"/>
                </a:solidFill>
                <a:latin typeface="Trebuchet MS"/>
                <a:cs typeface="Trebuchet MS"/>
              </a:rPr>
              <a:t>gereksinimlerini </a:t>
            </a:r>
            <a:r>
              <a:rPr dirty="0" sz="31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45">
                <a:solidFill>
                  <a:srgbClr val="FFFFFF"/>
                </a:solidFill>
                <a:latin typeface="Trebuchet MS"/>
                <a:cs typeface="Trebuchet MS"/>
              </a:rPr>
              <a:t>tanımlama </a:t>
            </a:r>
            <a:r>
              <a:rPr dirty="0" sz="3150" spc="150">
                <a:solidFill>
                  <a:srgbClr val="FFFFFF"/>
                </a:solidFill>
                <a:latin typeface="Trebuchet MS"/>
                <a:cs typeface="Trebuchet MS"/>
              </a:rPr>
              <a:t>ve </a:t>
            </a:r>
            <a:r>
              <a:rPr dirty="0" sz="3150" spc="125">
                <a:solidFill>
                  <a:srgbClr val="FFFFFF"/>
                </a:solidFill>
                <a:latin typeface="Trebuchet MS"/>
                <a:cs typeface="Trebuchet MS"/>
              </a:rPr>
              <a:t>proje </a:t>
            </a:r>
            <a:r>
              <a:rPr dirty="0" sz="3150" spc="114">
                <a:solidFill>
                  <a:srgbClr val="FFFFFF"/>
                </a:solidFill>
                <a:latin typeface="Trebuchet MS"/>
                <a:cs typeface="Trebuchet MS"/>
              </a:rPr>
              <a:t>ekibi </a:t>
            </a:r>
            <a:r>
              <a:rPr dirty="0" sz="3150" spc="220">
                <a:solidFill>
                  <a:srgbClr val="FFFFFF"/>
                </a:solidFill>
                <a:latin typeface="Trebuchet MS"/>
                <a:cs typeface="Trebuchet MS"/>
              </a:rPr>
              <a:t>arasında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etkili iletişim </a:t>
            </a:r>
            <a:r>
              <a:rPr dirty="0" sz="31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270">
                <a:solidFill>
                  <a:srgbClr val="FFFFFF"/>
                </a:solidFill>
                <a:latin typeface="Trebuchet MS"/>
                <a:cs typeface="Trebuchet MS"/>
              </a:rPr>
              <a:t>sağlama</a:t>
            </a:r>
            <a:r>
              <a:rPr dirty="0" sz="31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35">
                <a:solidFill>
                  <a:srgbClr val="FFFFFF"/>
                </a:solidFill>
                <a:latin typeface="Trebuchet MS"/>
                <a:cs typeface="Trebuchet MS"/>
              </a:rPr>
              <a:t>konularında</a:t>
            </a:r>
            <a:r>
              <a:rPr dirty="0" sz="31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70">
                <a:solidFill>
                  <a:srgbClr val="FFFFFF"/>
                </a:solidFill>
                <a:latin typeface="Trebuchet MS"/>
                <a:cs typeface="Trebuchet MS"/>
              </a:rPr>
              <a:t>temel</a:t>
            </a:r>
            <a:r>
              <a:rPr dirty="0" sz="31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95">
                <a:solidFill>
                  <a:srgbClr val="FFFFFF"/>
                </a:solidFill>
                <a:latin typeface="Trebuchet MS"/>
                <a:cs typeface="Trebuchet MS"/>
              </a:rPr>
              <a:t>bir</a:t>
            </a:r>
            <a:r>
              <a:rPr dirty="0" sz="31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204">
                <a:solidFill>
                  <a:srgbClr val="FFFFFF"/>
                </a:solidFill>
                <a:latin typeface="Trebuchet MS"/>
                <a:cs typeface="Trebuchet MS"/>
              </a:rPr>
              <a:t>çerçeve</a:t>
            </a:r>
            <a:r>
              <a:rPr dirty="0" sz="3150" spc="5">
                <a:solidFill>
                  <a:srgbClr val="FFFFFF"/>
                </a:solidFill>
                <a:latin typeface="Trebuchet MS"/>
                <a:cs typeface="Trebuchet MS"/>
              </a:rPr>
              <a:t> sunar.</a:t>
            </a:r>
            <a:endParaRPr sz="31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20308" y="8111242"/>
            <a:ext cx="2567691" cy="21716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80" y="2747943"/>
            <a:ext cx="5295900" cy="7289165"/>
            <a:chOff x="11853680" y="2747943"/>
            <a:chExt cx="5295900" cy="7289165"/>
          </a:xfrm>
        </p:grpSpPr>
        <p:sp>
          <p:nvSpPr>
            <p:cNvPr id="3" name="object 3"/>
            <p:cNvSpPr/>
            <p:nvPr/>
          </p:nvSpPr>
          <p:spPr>
            <a:xfrm>
              <a:off x="11853680" y="2747943"/>
              <a:ext cx="5295900" cy="7289165"/>
            </a:xfrm>
            <a:custGeom>
              <a:avLst/>
              <a:gdLst/>
              <a:ahLst/>
              <a:cxnLst/>
              <a:rect l="l" t="t" r="r" b="b"/>
              <a:pathLst>
                <a:path w="5295900" h="7289165">
                  <a:moveTo>
                    <a:pt x="2105345" y="689908"/>
                  </a:moveTo>
                  <a:lnTo>
                    <a:pt x="1706141" y="689908"/>
                  </a:lnTo>
                  <a:lnTo>
                    <a:pt x="1706141" y="393705"/>
                  </a:lnTo>
                  <a:lnTo>
                    <a:pt x="1752594" y="319921"/>
                  </a:lnTo>
                  <a:lnTo>
                    <a:pt x="1771717" y="229641"/>
                  </a:lnTo>
                  <a:lnTo>
                    <a:pt x="1834667" y="172272"/>
                  </a:lnTo>
                  <a:lnTo>
                    <a:pt x="2023272" y="172272"/>
                  </a:lnTo>
                  <a:lnTo>
                    <a:pt x="2520883" y="0"/>
                  </a:lnTo>
                  <a:lnTo>
                    <a:pt x="2511660" y="42380"/>
                  </a:lnTo>
                  <a:lnTo>
                    <a:pt x="2496343" y="101196"/>
                  </a:lnTo>
                  <a:lnTo>
                    <a:pt x="2458210" y="131966"/>
                  </a:lnTo>
                  <a:lnTo>
                    <a:pt x="2452516" y="134025"/>
                  </a:lnTo>
                  <a:lnTo>
                    <a:pt x="2449105" y="156136"/>
                  </a:lnTo>
                  <a:lnTo>
                    <a:pt x="2441600" y="167491"/>
                  </a:lnTo>
                  <a:lnTo>
                    <a:pt x="2434095" y="171674"/>
                  </a:lnTo>
                  <a:lnTo>
                    <a:pt x="2430684" y="172272"/>
                  </a:lnTo>
                  <a:lnTo>
                    <a:pt x="2407151" y="176965"/>
                  </a:lnTo>
                  <a:lnTo>
                    <a:pt x="2390027" y="187291"/>
                  </a:lnTo>
                  <a:lnTo>
                    <a:pt x="2379567" y="197617"/>
                  </a:lnTo>
                  <a:lnTo>
                    <a:pt x="2376023" y="202310"/>
                  </a:lnTo>
                  <a:lnTo>
                    <a:pt x="2266246" y="210897"/>
                  </a:lnTo>
                  <a:lnTo>
                    <a:pt x="2180699" y="268359"/>
                  </a:lnTo>
                  <a:lnTo>
                    <a:pt x="2125144" y="333238"/>
                  </a:lnTo>
                  <a:lnTo>
                    <a:pt x="2105345" y="364077"/>
                  </a:lnTo>
                  <a:lnTo>
                    <a:pt x="2105345" y="689908"/>
                  </a:lnTo>
                  <a:close/>
                </a:path>
                <a:path w="5295900" h="7289165">
                  <a:moveTo>
                    <a:pt x="188686" y="451157"/>
                  </a:moveTo>
                  <a:lnTo>
                    <a:pt x="188686" y="393705"/>
                  </a:lnTo>
                  <a:lnTo>
                    <a:pt x="229641" y="317131"/>
                  </a:lnTo>
                  <a:lnTo>
                    <a:pt x="242348" y="295673"/>
                  </a:lnTo>
                  <a:lnTo>
                    <a:pt x="240936" y="272391"/>
                  </a:lnTo>
                  <a:lnTo>
                    <a:pt x="233876" y="253710"/>
                  </a:lnTo>
                  <a:lnTo>
                    <a:pt x="229641" y="246055"/>
                  </a:lnTo>
                  <a:lnTo>
                    <a:pt x="694504" y="213226"/>
                  </a:lnTo>
                  <a:lnTo>
                    <a:pt x="910521" y="41036"/>
                  </a:lnTo>
                  <a:lnTo>
                    <a:pt x="913975" y="48084"/>
                  </a:lnTo>
                  <a:lnTo>
                    <a:pt x="921776" y="70767"/>
                  </a:lnTo>
                  <a:lnTo>
                    <a:pt x="930084" y="111394"/>
                  </a:lnTo>
                  <a:lnTo>
                    <a:pt x="935061" y="172272"/>
                  </a:lnTo>
                  <a:lnTo>
                    <a:pt x="929839" y="225878"/>
                  </a:lnTo>
                  <a:lnTo>
                    <a:pt x="915630" y="250508"/>
                  </a:lnTo>
                  <a:lnTo>
                    <a:pt x="901390" y="256971"/>
                  </a:lnTo>
                  <a:lnTo>
                    <a:pt x="894107" y="256971"/>
                  </a:lnTo>
                  <a:lnTo>
                    <a:pt x="827908" y="279564"/>
                  </a:lnTo>
                  <a:lnTo>
                    <a:pt x="780938" y="318547"/>
                  </a:lnTo>
                  <a:lnTo>
                    <a:pt x="752942" y="355467"/>
                  </a:lnTo>
                  <a:lnTo>
                    <a:pt x="743666" y="371874"/>
                  </a:lnTo>
                  <a:lnTo>
                    <a:pt x="743666" y="415619"/>
                  </a:lnTo>
                  <a:lnTo>
                    <a:pt x="300798" y="415619"/>
                  </a:lnTo>
                  <a:lnTo>
                    <a:pt x="188686" y="451157"/>
                  </a:lnTo>
                  <a:close/>
                </a:path>
                <a:path w="5295900" h="7289165">
                  <a:moveTo>
                    <a:pt x="3507979" y="689908"/>
                  </a:moveTo>
                  <a:lnTo>
                    <a:pt x="3070446" y="689908"/>
                  </a:lnTo>
                  <a:lnTo>
                    <a:pt x="3070446" y="380081"/>
                  </a:lnTo>
                  <a:lnTo>
                    <a:pt x="3185349" y="172272"/>
                  </a:lnTo>
                  <a:lnTo>
                    <a:pt x="3483357" y="172272"/>
                  </a:lnTo>
                  <a:lnTo>
                    <a:pt x="3808696" y="117611"/>
                  </a:lnTo>
                  <a:lnTo>
                    <a:pt x="3729413" y="226932"/>
                  </a:lnTo>
                  <a:lnTo>
                    <a:pt x="3674752" y="267969"/>
                  </a:lnTo>
                  <a:lnTo>
                    <a:pt x="3682960" y="314423"/>
                  </a:lnTo>
                  <a:lnTo>
                    <a:pt x="3507979" y="377291"/>
                  </a:lnTo>
                  <a:lnTo>
                    <a:pt x="3507979" y="689908"/>
                  </a:lnTo>
                  <a:close/>
                </a:path>
                <a:path w="5295900" h="7289165">
                  <a:moveTo>
                    <a:pt x="1408132" y="689908"/>
                  </a:moveTo>
                  <a:lnTo>
                    <a:pt x="978806" y="689908"/>
                  </a:lnTo>
                  <a:lnTo>
                    <a:pt x="978806" y="432034"/>
                  </a:lnTo>
                  <a:lnTo>
                    <a:pt x="1044465" y="172272"/>
                  </a:lnTo>
                  <a:lnTo>
                    <a:pt x="1643272" y="172272"/>
                  </a:lnTo>
                  <a:lnTo>
                    <a:pt x="1639040" y="182269"/>
                  </a:lnTo>
                  <a:lnTo>
                    <a:pt x="1627884" y="207132"/>
                  </a:lnTo>
                  <a:lnTo>
                    <a:pt x="1612110" y="239166"/>
                  </a:lnTo>
                  <a:lnTo>
                    <a:pt x="1594028" y="270677"/>
                  </a:lnTo>
                  <a:lnTo>
                    <a:pt x="1588334" y="295353"/>
                  </a:lnTo>
                  <a:lnTo>
                    <a:pt x="1599814" y="312350"/>
                  </a:lnTo>
                  <a:lnTo>
                    <a:pt x="1615911" y="322176"/>
                  </a:lnTo>
                  <a:lnTo>
                    <a:pt x="1624067" y="325338"/>
                  </a:lnTo>
                  <a:lnTo>
                    <a:pt x="1594028" y="363667"/>
                  </a:lnTo>
                  <a:lnTo>
                    <a:pt x="1408132" y="363667"/>
                  </a:lnTo>
                  <a:lnTo>
                    <a:pt x="1408132" y="689908"/>
                  </a:lnTo>
                  <a:close/>
                </a:path>
                <a:path w="5295900" h="7289165">
                  <a:moveTo>
                    <a:pt x="2824390" y="689908"/>
                  </a:moveTo>
                  <a:lnTo>
                    <a:pt x="2397855" y="689908"/>
                  </a:lnTo>
                  <a:lnTo>
                    <a:pt x="2397855" y="410120"/>
                  </a:lnTo>
                  <a:lnTo>
                    <a:pt x="2475137" y="347830"/>
                  </a:lnTo>
                  <a:lnTo>
                    <a:pt x="2493552" y="333546"/>
                  </a:lnTo>
                  <a:lnTo>
                    <a:pt x="2508120" y="306061"/>
                  </a:lnTo>
                  <a:lnTo>
                    <a:pt x="2532168" y="250877"/>
                  </a:lnTo>
                  <a:lnTo>
                    <a:pt x="2554677" y="196709"/>
                  </a:lnTo>
                  <a:lnTo>
                    <a:pt x="2564628" y="172272"/>
                  </a:lnTo>
                  <a:lnTo>
                    <a:pt x="2881842" y="172272"/>
                  </a:lnTo>
                  <a:lnTo>
                    <a:pt x="3108774" y="207809"/>
                  </a:lnTo>
                  <a:lnTo>
                    <a:pt x="3028181" y="385498"/>
                  </a:lnTo>
                  <a:lnTo>
                    <a:pt x="2824390" y="385498"/>
                  </a:lnTo>
                  <a:lnTo>
                    <a:pt x="2824390" y="689908"/>
                  </a:lnTo>
                  <a:close/>
                </a:path>
                <a:path w="5295900" h="7289165">
                  <a:moveTo>
                    <a:pt x="4180571" y="689908"/>
                  </a:moveTo>
                  <a:lnTo>
                    <a:pt x="3762243" y="689908"/>
                  </a:lnTo>
                  <a:lnTo>
                    <a:pt x="3762243" y="328129"/>
                  </a:lnTo>
                  <a:lnTo>
                    <a:pt x="3827819" y="281593"/>
                  </a:lnTo>
                  <a:lnTo>
                    <a:pt x="3868817" y="251839"/>
                  </a:lnTo>
                  <a:lnTo>
                    <a:pt x="3886994" y="215668"/>
                  </a:lnTo>
                  <a:lnTo>
                    <a:pt x="3891321" y="185129"/>
                  </a:lnTo>
                  <a:lnTo>
                    <a:pt x="3890770" y="172272"/>
                  </a:lnTo>
                  <a:lnTo>
                    <a:pt x="4289892" y="172272"/>
                  </a:lnTo>
                  <a:lnTo>
                    <a:pt x="4462164" y="240639"/>
                  </a:lnTo>
                  <a:lnTo>
                    <a:pt x="4328221" y="374582"/>
                  </a:lnTo>
                  <a:lnTo>
                    <a:pt x="4180571" y="374582"/>
                  </a:lnTo>
                  <a:lnTo>
                    <a:pt x="4180571" y="689908"/>
                  </a:lnTo>
                  <a:close/>
                </a:path>
                <a:path w="5295900" h="7289165">
                  <a:moveTo>
                    <a:pt x="4880492" y="689908"/>
                  </a:moveTo>
                  <a:lnTo>
                    <a:pt x="4473080" y="689908"/>
                  </a:lnTo>
                  <a:lnTo>
                    <a:pt x="4473080" y="404703"/>
                  </a:lnTo>
                  <a:lnTo>
                    <a:pt x="4771089" y="172272"/>
                  </a:lnTo>
                  <a:lnTo>
                    <a:pt x="5066471" y="172272"/>
                  </a:lnTo>
                  <a:lnTo>
                    <a:pt x="5012753" y="351612"/>
                  </a:lnTo>
                  <a:lnTo>
                    <a:pt x="4992220" y="351612"/>
                  </a:lnTo>
                  <a:lnTo>
                    <a:pt x="4982338" y="352669"/>
                  </a:lnTo>
                  <a:lnTo>
                    <a:pt x="4926946" y="352669"/>
                  </a:lnTo>
                  <a:lnTo>
                    <a:pt x="4905114" y="423826"/>
                  </a:lnTo>
                  <a:lnTo>
                    <a:pt x="4880492" y="445658"/>
                  </a:lnTo>
                  <a:lnTo>
                    <a:pt x="4880492" y="689908"/>
                  </a:lnTo>
                  <a:close/>
                </a:path>
                <a:path w="5295900" h="7289165">
                  <a:moveTo>
                    <a:pt x="900898" y="257194"/>
                  </a:moveTo>
                  <a:lnTo>
                    <a:pt x="894107" y="256971"/>
                  </a:lnTo>
                  <a:lnTo>
                    <a:pt x="901390" y="256971"/>
                  </a:lnTo>
                  <a:lnTo>
                    <a:pt x="900898" y="257194"/>
                  </a:lnTo>
                  <a:close/>
                </a:path>
                <a:path w="5295900" h="7289165">
                  <a:moveTo>
                    <a:pt x="5295900" y="689908"/>
                  </a:moveTo>
                  <a:lnTo>
                    <a:pt x="5153961" y="689908"/>
                  </a:lnTo>
                  <a:lnTo>
                    <a:pt x="5153961" y="410120"/>
                  </a:lnTo>
                  <a:lnTo>
                    <a:pt x="5293403" y="256971"/>
                  </a:lnTo>
                  <a:lnTo>
                    <a:pt x="5295900" y="258226"/>
                  </a:lnTo>
                  <a:lnTo>
                    <a:pt x="5295900" y="689908"/>
                  </a:lnTo>
                  <a:close/>
                </a:path>
                <a:path w="5295900" h="7289165">
                  <a:moveTo>
                    <a:pt x="5009019" y="364077"/>
                  </a:moveTo>
                  <a:lnTo>
                    <a:pt x="4992220" y="351612"/>
                  </a:lnTo>
                  <a:lnTo>
                    <a:pt x="5012753" y="351612"/>
                  </a:lnTo>
                  <a:lnTo>
                    <a:pt x="5009019" y="364077"/>
                  </a:lnTo>
                  <a:close/>
                </a:path>
                <a:path w="5295900" h="7289165">
                  <a:moveTo>
                    <a:pt x="4967983" y="364077"/>
                  </a:moveTo>
                  <a:lnTo>
                    <a:pt x="4926946" y="352669"/>
                  </a:lnTo>
                  <a:lnTo>
                    <a:pt x="4982338" y="352669"/>
                  </a:lnTo>
                  <a:lnTo>
                    <a:pt x="4979268" y="352997"/>
                  </a:lnTo>
                  <a:lnTo>
                    <a:pt x="4970932" y="359922"/>
                  </a:lnTo>
                  <a:lnTo>
                    <a:pt x="4967983" y="364077"/>
                  </a:lnTo>
                  <a:close/>
                </a:path>
                <a:path w="5295900" h="7289165">
                  <a:moveTo>
                    <a:pt x="4276268" y="426535"/>
                  </a:moveTo>
                  <a:lnTo>
                    <a:pt x="4180571" y="374582"/>
                  </a:lnTo>
                  <a:lnTo>
                    <a:pt x="4328221" y="374582"/>
                  </a:lnTo>
                  <a:lnTo>
                    <a:pt x="4276268" y="426535"/>
                  </a:lnTo>
                  <a:close/>
                </a:path>
                <a:path w="5295900" h="7289165">
                  <a:moveTo>
                    <a:pt x="3015785" y="412829"/>
                  </a:moveTo>
                  <a:lnTo>
                    <a:pt x="2824390" y="385498"/>
                  </a:lnTo>
                  <a:lnTo>
                    <a:pt x="3028181" y="385498"/>
                  </a:lnTo>
                  <a:lnTo>
                    <a:pt x="3015785" y="412829"/>
                  </a:lnTo>
                  <a:close/>
                </a:path>
                <a:path w="5295900" h="7289165">
                  <a:moveTo>
                    <a:pt x="743666" y="689908"/>
                  </a:moveTo>
                  <a:lnTo>
                    <a:pt x="300798" y="689908"/>
                  </a:lnTo>
                  <a:lnTo>
                    <a:pt x="300798" y="415619"/>
                  </a:lnTo>
                  <a:lnTo>
                    <a:pt x="743666" y="415619"/>
                  </a:lnTo>
                  <a:lnTo>
                    <a:pt x="743666" y="689908"/>
                  </a:lnTo>
                  <a:close/>
                </a:path>
                <a:path w="5295900" h="7289165">
                  <a:moveTo>
                    <a:pt x="5295900" y="7289036"/>
                  </a:moveTo>
                  <a:lnTo>
                    <a:pt x="0" y="7289036"/>
                  </a:lnTo>
                  <a:lnTo>
                    <a:pt x="0" y="669882"/>
                  </a:lnTo>
                  <a:lnTo>
                    <a:pt x="57451" y="639761"/>
                  </a:lnTo>
                  <a:lnTo>
                    <a:pt x="57451" y="689908"/>
                  </a:lnTo>
                  <a:lnTo>
                    <a:pt x="5295900" y="689908"/>
                  </a:lnTo>
                  <a:lnTo>
                    <a:pt x="5295900" y="728903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78068" y="2747943"/>
              <a:ext cx="5071745" cy="7052945"/>
            </a:xfrm>
            <a:custGeom>
              <a:avLst/>
              <a:gdLst/>
              <a:ahLst/>
              <a:cxnLst/>
              <a:rect l="l" t="t" r="r" b="b"/>
              <a:pathLst>
                <a:path w="5071744" h="7052945">
                  <a:moveTo>
                    <a:pt x="5071512" y="7052482"/>
                  </a:moveTo>
                  <a:lnTo>
                    <a:pt x="0" y="7052482"/>
                  </a:lnTo>
                  <a:lnTo>
                    <a:pt x="0" y="7010461"/>
                  </a:lnTo>
                  <a:lnTo>
                    <a:pt x="5071512" y="7010461"/>
                  </a:lnTo>
                  <a:lnTo>
                    <a:pt x="5071512" y="7052482"/>
                  </a:lnTo>
                  <a:close/>
                </a:path>
                <a:path w="5071744" h="7052945">
                  <a:moveTo>
                    <a:pt x="614893" y="6564556"/>
                  </a:moveTo>
                  <a:lnTo>
                    <a:pt x="370479" y="6564556"/>
                  </a:lnTo>
                  <a:lnTo>
                    <a:pt x="370479" y="6522534"/>
                  </a:lnTo>
                  <a:lnTo>
                    <a:pt x="614893" y="6522534"/>
                  </a:lnTo>
                  <a:lnTo>
                    <a:pt x="614893" y="6564556"/>
                  </a:lnTo>
                  <a:close/>
                </a:path>
                <a:path w="5071744" h="7052945">
                  <a:moveTo>
                    <a:pt x="1103640" y="6564556"/>
                  </a:moveTo>
                  <a:lnTo>
                    <a:pt x="859308" y="6564556"/>
                  </a:lnTo>
                  <a:lnTo>
                    <a:pt x="859308" y="6522534"/>
                  </a:lnTo>
                  <a:lnTo>
                    <a:pt x="1103640" y="6522534"/>
                  </a:lnTo>
                  <a:lnTo>
                    <a:pt x="1103640" y="6564556"/>
                  </a:lnTo>
                  <a:close/>
                </a:path>
                <a:path w="5071744" h="7052945">
                  <a:moveTo>
                    <a:pt x="1592469" y="6564556"/>
                  </a:moveTo>
                  <a:lnTo>
                    <a:pt x="1348055" y="6564556"/>
                  </a:lnTo>
                  <a:lnTo>
                    <a:pt x="1348055" y="6522534"/>
                  </a:lnTo>
                  <a:lnTo>
                    <a:pt x="1592469" y="6522534"/>
                  </a:lnTo>
                  <a:lnTo>
                    <a:pt x="1592469" y="6564556"/>
                  </a:lnTo>
                  <a:close/>
                </a:path>
                <a:path w="5071744" h="7052945">
                  <a:moveTo>
                    <a:pt x="2081298" y="6564556"/>
                  </a:moveTo>
                  <a:lnTo>
                    <a:pt x="1836884" y="6564556"/>
                  </a:lnTo>
                  <a:lnTo>
                    <a:pt x="1836884" y="6522534"/>
                  </a:lnTo>
                  <a:lnTo>
                    <a:pt x="2081298" y="6522534"/>
                  </a:lnTo>
                  <a:lnTo>
                    <a:pt x="2081298" y="6564556"/>
                  </a:lnTo>
                  <a:close/>
                </a:path>
                <a:path w="5071744" h="7052945">
                  <a:moveTo>
                    <a:pt x="2570127" y="6564556"/>
                  </a:moveTo>
                  <a:lnTo>
                    <a:pt x="2325713" y="6564556"/>
                  </a:lnTo>
                  <a:lnTo>
                    <a:pt x="2325713" y="6522534"/>
                  </a:lnTo>
                  <a:lnTo>
                    <a:pt x="2570127" y="6522534"/>
                  </a:lnTo>
                  <a:lnTo>
                    <a:pt x="2570127" y="6564556"/>
                  </a:lnTo>
                  <a:close/>
                </a:path>
                <a:path w="5071744" h="7052945">
                  <a:moveTo>
                    <a:pt x="3058874" y="6564556"/>
                  </a:moveTo>
                  <a:lnTo>
                    <a:pt x="2814460" y="6564556"/>
                  </a:lnTo>
                  <a:lnTo>
                    <a:pt x="2814460" y="6522534"/>
                  </a:lnTo>
                  <a:lnTo>
                    <a:pt x="3058874" y="6522534"/>
                  </a:lnTo>
                  <a:lnTo>
                    <a:pt x="3058874" y="6564556"/>
                  </a:lnTo>
                  <a:close/>
                </a:path>
                <a:path w="5071744" h="7052945">
                  <a:moveTo>
                    <a:pt x="3547703" y="6564556"/>
                  </a:moveTo>
                  <a:lnTo>
                    <a:pt x="3303289" y="6564556"/>
                  </a:lnTo>
                  <a:lnTo>
                    <a:pt x="3303289" y="6522534"/>
                  </a:lnTo>
                  <a:lnTo>
                    <a:pt x="3547703" y="6522534"/>
                  </a:lnTo>
                  <a:lnTo>
                    <a:pt x="3547703" y="6564556"/>
                  </a:lnTo>
                  <a:close/>
                </a:path>
                <a:path w="5071744" h="7052945">
                  <a:moveTo>
                    <a:pt x="4036532" y="6564556"/>
                  </a:moveTo>
                  <a:lnTo>
                    <a:pt x="3792118" y="6564556"/>
                  </a:lnTo>
                  <a:lnTo>
                    <a:pt x="3792118" y="6522534"/>
                  </a:lnTo>
                  <a:lnTo>
                    <a:pt x="4036532" y="6522534"/>
                  </a:lnTo>
                  <a:lnTo>
                    <a:pt x="4036532" y="6564556"/>
                  </a:lnTo>
                  <a:close/>
                </a:path>
                <a:path w="5071744" h="7052945">
                  <a:moveTo>
                    <a:pt x="4525361" y="6564556"/>
                  </a:moveTo>
                  <a:lnTo>
                    <a:pt x="4280947" y="6564556"/>
                  </a:lnTo>
                  <a:lnTo>
                    <a:pt x="4280947" y="6522534"/>
                  </a:lnTo>
                  <a:lnTo>
                    <a:pt x="4525361" y="6522534"/>
                  </a:lnTo>
                  <a:lnTo>
                    <a:pt x="4525361" y="6564556"/>
                  </a:lnTo>
                  <a:close/>
                </a:path>
                <a:path w="5071744" h="7052945">
                  <a:moveTo>
                    <a:pt x="5014108" y="6564556"/>
                  </a:moveTo>
                  <a:lnTo>
                    <a:pt x="4769694" y="6564556"/>
                  </a:lnTo>
                  <a:lnTo>
                    <a:pt x="4769694" y="6522534"/>
                  </a:lnTo>
                  <a:lnTo>
                    <a:pt x="5014108" y="6522534"/>
                  </a:lnTo>
                  <a:lnTo>
                    <a:pt x="5014108" y="6564556"/>
                  </a:lnTo>
                  <a:close/>
                </a:path>
                <a:path w="5071744" h="7052945">
                  <a:moveTo>
                    <a:pt x="126064" y="6564556"/>
                  </a:moveTo>
                  <a:lnTo>
                    <a:pt x="0" y="6564556"/>
                  </a:lnTo>
                  <a:lnTo>
                    <a:pt x="0" y="6522534"/>
                  </a:lnTo>
                  <a:lnTo>
                    <a:pt x="126064" y="6522534"/>
                  </a:lnTo>
                  <a:lnTo>
                    <a:pt x="126064" y="6564556"/>
                  </a:lnTo>
                  <a:close/>
                </a:path>
                <a:path w="5071744" h="7052945">
                  <a:moveTo>
                    <a:pt x="5071512" y="6076630"/>
                  </a:moveTo>
                  <a:lnTo>
                    <a:pt x="0" y="6076630"/>
                  </a:lnTo>
                  <a:lnTo>
                    <a:pt x="0" y="6034608"/>
                  </a:lnTo>
                  <a:lnTo>
                    <a:pt x="5071512" y="6034608"/>
                  </a:lnTo>
                  <a:lnTo>
                    <a:pt x="5071512" y="6076630"/>
                  </a:lnTo>
                  <a:close/>
                </a:path>
                <a:path w="5071744" h="7052945">
                  <a:moveTo>
                    <a:pt x="5071512" y="5588704"/>
                  </a:moveTo>
                  <a:lnTo>
                    <a:pt x="0" y="5588704"/>
                  </a:lnTo>
                  <a:lnTo>
                    <a:pt x="0" y="5546682"/>
                  </a:lnTo>
                  <a:lnTo>
                    <a:pt x="5071512" y="5546682"/>
                  </a:lnTo>
                  <a:lnTo>
                    <a:pt x="5071512" y="5588704"/>
                  </a:lnTo>
                  <a:close/>
                </a:path>
                <a:path w="5071744" h="7052945">
                  <a:moveTo>
                    <a:pt x="614893" y="5100777"/>
                  </a:moveTo>
                  <a:lnTo>
                    <a:pt x="370479" y="5100777"/>
                  </a:lnTo>
                  <a:lnTo>
                    <a:pt x="370479" y="5058756"/>
                  </a:lnTo>
                  <a:lnTo>
                    <a:pt x="614893" y="5058756"/>
                  </a:lnTo>
                  <a:lnTo>
                    <a:pt x="614893" y="5100777"/>
                  </a:lnTo>
                  <a:close/>
                </a:path>
                <a:path w="5071744" h="7052945">
                  <a:moveTo>
                    <a:pt x="1103640" y="5100777"/>
                  </a:moveTo>
                  <a:lnTo>
                    <a:pt x="859308" y="5100777"/>
                  </a:lnTo>
                  <a:lnTo>
                    <a:pt x="859308" y="5058756"/>
                  </a:lnTo>
                  <a:lnTo>
                    <a:pt x="1103640" y="5058756"/>
                  </a:lnTo>
                  <a:lnTo>
                    <a:pt x="1103640" y="5100777"/>
                  </a:lnTo>
                  <a:close/>
                </a:path>
                <a:path w="5071744" h="7052945">
                  <a:moveTo>
                    <a:pt x="1592469" y="5100777"/>
                  </a:moveTo>
                  <a:lnTo>
                    <a:pt x="1348055" y="5100777"/>
                  </a:lnTo>
                  <a:lnTo>
                    <a:pt x="1348055" y="5058756"/>
                  </a:lnTo>
                  <a:lnTo>
                    <a:pt x="1592469" y="5058756"/>
                  </a:lnTo>
                  <a:lnTo>
                    <a:pt x="1592469" y="5100777"/>
                  </a:lnTo>
                  <a:close/>
                </a:path>
                <a:path w="5071744" h="7052945">
                  <a:moveTo>
                    <a:pt x="2081298" y="5100777"/>
                  </a:moveTo>
                  <a:lnTo>
                    <a:pt x="1836884" y="5100777"/>
                  </a:lnTo>
                  <a:lnTo>
                    <a:pt x="1836884" y="5058756"/>
                  </a:lnTo>
                  <a:lnTo>
                    <a:pt x="2081298" y="5058756"/>
                  </a:lnTo>
                  <a:lnTo>
                    <a:pt x="2081298" y="5100777"/>
                  </a:lnTo>
                  <a:close/>
                </a:path>
                <a:path w="5071744" h="7052945">
                  <a:moveTo>
                    <a:pt x="2570127" y="5100777"/>
                  </a:moveTo>
                  <a:lnTo>
                    <a:pt x="2325713" y="5100777"/>
                  </a:lnTo>
                  <a:lnTo>
                    <a:pt x="2325713" y="5058756"/>
                  </a:lnTo>
                  <a:lnTo>
                    <a:pt x="2570127" y="5058756"/>
                  </a:lnTo>
                  <a:lnTo>
                    <a:pt x="2570127" y="5100777"/>
                  </a:lnTo>
                  <a:close/>
                </a:path>
                <a:path w="5071744" h="7052945">
                  <a:moveTo>
                    <a:pt x="3058874" y="5100777"/>
                  </a:moveTo>
                  <a:lnTo>
                    <a:pt x="2814460" y="5100777"/>
                  </a:lnTo>
                  <a:lnTo>
                    <a:pt x="2814460" y="5058756"/>
                  </a:lnTo>
                  <a:lnTo>
                    <a:pt x="3058874" y="5058756"/>
                  </a:lnTo>
                  <a:lnTo>
                    <a:pt x="3058874" y="5100777"/>
                  </a:lnTo>
                  <a:close/>
                </a:path>
                <a:path w="5071744" h="7052945">
                  <a:moveTo>
                    <a:pt x="3547703" y="5100777"/>
                  </a:moveTo>
                  <a:lnTo>
                    <a:pt x="3303289" y="5100777"/>
                  </a:lnTo>
                  <a:lnTo>
                    <a:pt x="3303289" y="5058756"/>
                  </a:lnTo>
                  <a:lnTo>
                    <a:pt x="3547703" y="5058756"/>
                  </a:lnTo>
                  <a:lnTo>
                    <a:pt x="3547703" y="5100777"/>
                  </a:lnTo>
                  <a:close/>
                </a:path>
                <a:path w="5071744" h="7052945">
                  <a:moveTo>
                    <a:pt x="4036532" y="5100777"/>
                  </a:moveTo>
                  <a:lnTo>
                    <a:pt x="3792118" y="5100777"/>
                  </a:lnTo>
                  <a:lnTo>
                    <a:pt x="3792118" y="5058756"/>
                  </a:lnTo>
                  <a:lnTo>
                    <a:pt x="4036532" y="5058756"/>
                  </a:lnTo>
                  <a:lnTo>
                    <a:pt x="4036532" y="5100777"/>
                  </a:lnTo>
                  <a:close/>
                </a:path>
                <a:path w="5071744" h="7052945">
                  <a:moveTo>
                    <a:pt x="4525361" y="5100777"/>
                  </a:moveTo>
                  <a:lnTo>
                    <a:pt x="4280947" y="5100777"/>
                  </a:lnTo>
                  <a:lnTo>
                    <a:pt x="4280947" y="5058756"/>
                  </a:lnTo>
                  <a:lnTo>
                    <a:pt x="4525361" y="5058756"/>
                  </a:lnTo>
                  <a:lnTo>
                    <a:pt x="4525361" y="5100777"/>
                  </a:lnTo>
                  <a:close/>
                </a:path>
                <a:path w="5071744" h="7052945">
                  <a:moveTo>
                    <a:pt x="5014108" y="5100777"/>
                  </a:moveTo>
                  <a:lnTo>
                    <a:pt x="4769694" y="5100777"/>
                  </a:lnTo>
                  <a:lnTo>
                    <a:pt x="4769694" y="5058756"/>
                  </a:lnTo>
                  <a:lnTo>
                    <a:pt x="5014108" y="5058756"/>
                  </a:lnTo>
                  <a:lnTo>
                    <a:pt x="5014108" y="5100777"/>
                  </a:lnTo>
                  <a:close/>
                </a:path>
                <a:path w="5071744" h="7052945">
                  <a:moveTo>
                    <a:pt x="126064" y="5100777"/>
                  </a:moveTo>
                  <a:lnTo>
                    <a:pt x="0" y="5100777"/>
                  </a:lnTo>
                  <a:lnTo>
                    <a:pt x="0" y="5058756"/>
                  </a:lnTo>
                  <a:lnTo>
                    <a:pt x="126064" y="5058756"/>
                  </a:lnTo>
                  <a:lnTo>
                    <a:pt x="126064" y="5100777"/>
                  </a:lnTo>
                  <a:close/>
                </a:path>
                <a:path w="5071744" h="7052945">
                  <a:moveTo>
                    <a:pt x="5071512" y="4612933"/>
                  </a:moveTo>
                  <a:lnTo>
                    <a:pt x="0" y="4612933"/>
                  </a:lnTo>
                  <a:lnTo>
                    <a:pt x="0" y="4570912"/>
                  </a:lnTo>
                  <a:lnTo>
                    <a:pt x="5071512" y="4570912"/>
                  </a:lnTo>
                  <a:lnTo>
                    <a:pt x="5071512" y="4612933"/>
                  </a:lnTo>
                  <a:close/>
                </a:path>
                <a:path w="5071744" h="7052945">
                  <a:moveTo>
                    <a:pt x="5071512" y="4125007"/>
                  </a:moveTo>
                  <a:lnTo>
                    <a:pt x="0" y="4125007"/>
                  </a:lnTo>
                  <a:lnTo>
                    <a:pt x="0" y="4082986"/>
                  </a:lnTo>
                  <a:lnTo>
                    <a:pt x="5071512" y="4082986"/>
                  </a:lnTo>
                  <a:lnTo>
                    <a:pt x="5071512" y="4125007"/>
                  </a:lnTo>
                  <a:close/>
                </a:path>
                <a:path w="5071744" h="7052945">
                  <a:moveTo>
                    <a:pt x="614893" y="3637081"/>
                  </a:moveTo>
                  <a:lnTo>
                    <a:pt x="370479" y="3637081"/>
                  </a:lnTo>
                  <a:lnTo>
                    <a:pt x="370479" y="3595059"/>
                  </a:lnTo>
                  <a:lnTo>
                    <a:pt x="614893" y="3595059"/>
                  </a:lnTo>
                  <a:lnTo>
                    <a:pt x="614893" y="3637081"/>
                  </a:lnTo>
                  <a:close/>
                </a:path>
                <a:path w="5071744" h="7052945">
                  <a:moveTo>
                    <a:pt x="1103640" y="3637081"/>
                  </a:moveTo>
                  <a:lnTo>
                    <a:pt x="859308" y="3637081"/>
                  </a:lnTo>
                  <a:lnTo>
                    <a:pt x="859308" y="3595059"/>
                  </a:lnTo>
                  <a:lnTo>
                    <a:pt x="1103640" y="3595059"/>
                  </a:lnTo>
                  <a:lnTo>
                    <a:pt x="1103640" y="3637081"/>
                  </a:lnTo>
                  <a:close/>
                </a:path>
                <a:path w="5071744" h="7052945">
                  <a:moveTo>
                    <a:pt x="1592469" y="3637081"/>
                  </a:moveTo>
                  <a:lnTo>
                    <a:pt x="1348055" y="3637081"/>
                  </a:lnTo>
                  <a:lnTo>
                    <a:pt x="1348055" y="3595059"/>
                  </a:lnTo>
                  <a:lnTo>
                    <a:pt x="1592469" y="3595059"/>
                  </a:lnTo>
                  <a:lnTo>
                    <a:pt x="1592469" y="3637081"/>
                  </a:lnTo>
                  <a:close/>
                </a:path>
                <a:path w="5071744" h="7052945">
                  <a:moveTo>
                    <a:pt x="2081298" y="3637081"/>
                  </a:moveTo>
                  <a:lnTo>
                    <a:pt x="1836884" y="3637081"/>
                  </a:lnTo>
                  <a:lnTo>
                    <a:pt x="1836884" y="3595059"/>
                  </a:lnTo>
                  <a:lnTo>
                    <a:pt x="2081298" y="3595059"/>
                  </a:lnTo>
                  <a:lnTo>
                    <a:pt x="2081298" y="3637081"/>
                  </a:lnTo>
                  <a:close/>
                </a:path>
                <a:path w="5071744" h="7052945">
                  <a:moveTo>
                    <a:pt x="2570127" y="3637081"/>
                  </a:moveTo>
                  <a:lnTo>
                    <a:pt x="2325713" y="3637081"/>
                  </a:lnTo>
                  <a:lnTo>
                    <a:pt x="2325713" y="3595059"/>
                  </a:lnTo>
                  <a:lnTo>
                    <a:pt x="2570127" y="3595059"/>
                  </a:lnTo>
                  <a:lnTo>
                    <a:pt x="2570127" y="3637081"/>
                  </a:lnTo>
                  <a:close/>
                </a:path>
                <a:path w="5071744" h="7052945">
                  <a:moveTo>
                    <a:pt x="3058874" y="3637081"/>
                  </a:moveTo>
                  <a:lnTo>
                    <a:pt x="2814460" y="3637081"/>
                  </a:lnTo>
                  <a:lnTo>
                    <a:pt x="2814460" y="3595059"/>
                  </a:lnTo>
                  <a:lnTo>
                    <a:pt x="3058874" y="3595059"/>
                  </a:lnTo>
                  <a:lnTo>
                    <a:pt x="3058874" y="3637081"/>
                  </a:lnTo>
                  <a:close/>
                </a:path>
                <a:path w="5071744" h="7052945">
                  <a:moveTo>
                    <a:pt x="3547703" y="3637081"/>
                  </a:moveTo>
                  <a:lnTo>
                    <a:pt x="3303289" y="3637081"/>
                  </a:lnTo>
                  <a:lnTo>
                    <a:pt x="3303289" y="3595059"/>
                  </a:lnTo>
                  <a:lnTo>
                    <a:pt x="3547703" y="3595059"/>
                  </a:lnTo>
                  <a:lnTo>
                    <a:pt x="3547703" y="3637081"/>
                  </a:lnTo>
                  <a:close/>
                </a:path>
                <a:path w="5071744" h="7052945">
                  <a:moveTo>
                    <a:pt x="4036532" y="3637081"/>
                  </a:moveTo>
                  <a:lnTo>
                    <a:pt x="3792118" y="3637081"/>
                  </a:lnTo>
                  <a:lnTo>
                    <a:pt x="3792118" y="3595059"/>
                  </a:lnTo>
                  <a:lnTo>
                    <a:pt x="4036532" y="3595059"/>
                  </a:lnTo>
                  <a:lnTo>
                    <a:pt x="4036532" y="3637081"/>
                  </a:lnTo>
                  <a:close/>
                </a:path>
                <a:path w="5071744" h="7052945">
                  <a:moveTo>
                    <a:pt x="4525361" y="3637081"/>
                  </a:moveTo>
                  <a:lnTo>
                    <a:pt x="4280947" y="3637081"/>
                  </a:lnTo>
                  <a:lnTo>
                    <a:pt x="4280947" y="3595059"/>
                  </a:lnTo>
                  <a:lnTo>
                    <a:pt x="4525361" y="3595059"/>
                  </a:lnTo>
                  <a:lnTo>
                    <a:pt x="4525361" y="3637081"/>
                  </a:lnTo>
                  <a:close/>
                </a:path>
                <a:path w="5071744" h="7052945">
                  <a:moveTo>
                    <a:pt x="5014108" y="3637081"/>
                  </a:moveTo>
                  <a:lnTo>
                    <a:pt x="4769694" y="3637081"/>
                  </a:lnTo>
                  <a:lnTo>
                    <a:pt x="4769694" y="3595059"/>
                  </a:lnTo>
                  <a:lnTo>
                    <a:pt x="5014108" y="3595059"/>
                  </a:lnTo>
                  <a:lnTo>
                    <a:pt x="5014108" y="3637081"/>
                  </a:lnTo>
                  <a:close/>
                </a:path>
                <a:path w="5071744" h="7052945">
                  <a:moveTo>
                    <a:pt x="126064" y="3637081"/>
                  </a:moveTo>
                  <a:lnTo>
                    <a:pt x="0" y="3637081"/>
                  </a:lnTo>
                  <a:lnTo>
                    <a:pt x="0" y="3595059"/>
                  </a:lnTo>
                  <a:lnTo>
                    <a:pt x="126064" y="3595059"/>
                  </a:lnTo>
                  <a:lnTo>
                    <a:pt x="126064" y="3637081"/>
                  </a:lnTo>
                  <a:close/>
                </a:path>
                <a:path w="5071744" h="7052945">
                  <a:moveTo>
                    <a:pt x="5071512" y="3149155"/>
                  </a:moveTo>
                  <a:lnTo>
                    <a:pt x="0" y="3149155"/>
                  </a:lnTo>
                  <a:lnTo>
                    <a:pt x="0" y="3107133"/>
                  </a:lnTo>
                  <a:lnTo>
                    <a:pt x="5071512" y="3107133"/>
                  </a:lnTo>
                  <a:lnTo>
                    <a:pt x="5071512" y="3149155"/>
                  </a:lnTo>
                  <a:close/>
                </a:path>
                <a:path w="5071744" h="7052945">
                  <a:moveTo>
                    <a:pt x="5071512" y="2661229"/>
                  </a:moveTo>
                  <a:lnTo>
                    <a:pt x="0" y="2661229"/>
                  </a:lnTo>
                  <a:lnTo>
                    <a:pt x="0" y="2619207"/>
                  </a:lnTo>
                  <a:lnTo>
                    <a:pt x="5071512" y="2619207"/>
                  </a:lnTo>
                  <a:lnTo>
                    <a:pt x="5071512" y="2661229"/>
                  </a:lnTo>
                  <a:close/>
                </a:path>
                <a:path w="5071744" h="7052945">
                  <a:moveTo>
                    <a:pt x="614893" y="2173302"/>
                  </a:moveTo>
                  <a:lnTo>
                    <a:pt x="370479" y="2173302"/>
                  </a:lnTo>
                  <a:lnTo>
                    <a:pt x="370479" y="2131281"/>
                  </a:lnTo>
                  <a:lnTo>
                    <a:pt x="614893" y="2131281"/>
                  </a:lnTo>
                  <a:lnTo>
                    <a:pt x="614893" y="2173302"/>
                  </a:lnTo>
                  <a:close/>
                </a:path>
                <a:path w="5071744" h="7052945">
                  <a:moveTo>
                    <a:pt x="1103640" y="2173302"/>
                  </a:moveTo>
                  <a:lnTo>
                    <a:pt x="859308" y="2173302"/>
                  </a:lnTo>
                  <a:lnTo>
                    <a:pt x="859308" y="2131281"/>
                  </a:lnTo>
                  <a:lnTo>
                    <a:pt x="1103640" y="2131281"/>
                  </a:lnTo>
                  <a:lnTo>
                    <a:pt x="1103640" y="2173302"/>
                  </a:lnTo>
                  <a:close/>
                </a:path>
                <a:path w="5071744" h="7052945">
                  <a:moveTo>
                    <a:pt x="1592469" y="2173302"/>
                  </a:moveTo>
                  <a:lnTo>
                    <a:pt x="1348055" y="2173302"/>
                  </a:lnTo>
                  <a:lnTo>
                    <a:pt x="1348055" y="2131281"/>
                  </a:lnTo>
                  <a:lnTo>
                    <a:pt x="1592469" y="2131281"/>
                  </a:lnTo>
                  <a:lnTo>
                    <a:pt x="1592469" y="2173302"/>
                  </a:lnTo>
                  <a:close/>
                </a:path>
                <a:path w="5071744" h="7052945">
                  <a:moveTo>
                    <a:pt x="2081298" y="2173302"/>
                  </a:moveTo>
                  <a:lnTo>
                    <a:pt x="1836884" y="2173302"/>
                  </a:lnTo>
                  <a:lnTo>
                    <a:pt x="1836884" y="2131281"/>
                  </a:lnTo>
                  <a:lnTo>
                    <a:pt x="2081298" y="2131281"/>
                  </a:lnTo>
                  <a:lnTo>
                    <a:pt x="2081298" y="2173302"/>
                  </a:lnTo>
                  <a:close/>
                </a:path>
                <a:path w="5071744" h="7052945">
                  <a:moveTo>
                    <a:pt x="2570127" y="2173302"/>
                  </a:moveTo>
                  <a:lnTo>
                    <a:pt x="2325713" y="2173302"/>
                  </a:lnTo>
                  <a:lnTo>
                    <a:pt x="2325713" y="2131281"/>
                  </a:lnTo>
                  <a:lnTo>
                    <a:pt x="2570127" y="2131281"/>
                  </a:lnTo>
                  <a:lnTo>
                    <a:pt x="2570127" y="2173302"/>
                  </a:lnTo>
                  <a:close/>
                </a:path>
                <a:path w="5071744" h="7052945">
                  <a:moveTo>
                    <a:pt x="3058874" y="2173302"/>
                  </a:moveTo>
                  <a:lnTo>
                    <a:pt x="2814460" y="2173302"/>
                  </a:lnTo>
                  <a:lnTo>
                    <a:pt x="2814460" y="2131281"/>
                  </a:lnTo>
                  <a:lnTo>
                    <a:pt x="3058874" y="2131281"/>
                  </a:lnTo>
                  <a:lnTo>
                    <a:pt x="3058874" y="2173302"/>
                  </a:lnTo>
                  <a:close/>
                </a:path>
                <a:path w="5071744" h="7052945">
                  <a:moveTo>
                    <a:pt x="3547703" y="2173302"/>
                  </a:moveTo>
                  <a:lnTo>
                    <a:pt x="3303289" y="2173302"/>
                  </a:lnTo>
                  <a:lnTo>
                    <a:pt x="3303289" y="2131281"/>
                  </a:lnTo>
                  <a:lnTo>
                    <a:pt x="3547703" y="2131281"/>
                  </a:lnTo>
                  <a:lnTo>
                    <a:pt x="3547703" y="2173302"/>
                  </a:lnTo>
                  <a:close/>
                </a:path>
                <a:path w="5071744" h="7052945">
                  <a:moveTo>
                    <a:pt x="4036532" y="2173302"/>
                  </a:moveTo>
                  <a:lnTo>
                    <a:pt x="3792118" y="2173302"/>
                  </a:lnTo>
                  <a:lnTo>
                    <a:pt x="3792118" y="2131281"/>
                  </a:lnTo>
                  <a:lnTo>
                    <a:pt x="4036532" y="2131281"/>
                  </a:lnTo>
                  <a:lnTo>
                    <a:pt x="4036532" y="2173302"/>
                  </a:lnTo>
                  <a:close/>
                </a:path>
                <a:path w="5071744" h="7052945">
                  <a:moveTo>
                    <a:pt x="4525361" y="2173302"/>
                  </a:moveTo>
                  <a:lnTo>
                    <a:pt x="4280947" y="2173302"/>
                  </a:lnTo>
                  <a:lnTo>
                    <a:pt x="4280947" y="2131281"/>
                  </a:lnTo>
                  <a:lnTo>
                    <a:pt x="4525361" y="2131281"/>
                  </a:lnTo>
                  <a:lnTo>
                    <a:pt x="4525361" y="2173302"/>
                  </a:lnTo>
                  <a:close/>
                </a:path>
                <a:path w="5071744" h="7052945">
                  <a:moveTo>
                    <a:pt x="5014108" y="2173302"/>
                  </a:moveTo>
                  <a:lnTo>
                    <a:pt x="4769694" y="2173302"/>
                  </a:lnTo>
                  <a:lnTo>
                    <a:pt x="4769694" y="2131281"/>
                  </a:lnTo>
                  <a:lnTo>
                    <a:pt x="5014108" y="2131281"/>
                  </a:lnTo>
                  <a:lnTo>
                    <a:pt x="5014108" y="2173302"/>
                  </a:lnTo>
                  <a:close/>
                </a:path>
                <a:path w="5071744" h="7052945">
                  <a:moveTo>
                    <a:pt x="126064" y="2173302"/>
                  </a:moveTo>
                  <a:lnTo>
                    <a:pt x="0" y="2173302"/>
                  </a:lnTo>
                  <a:lnTo>
                    <a:pt x="0" y="2131281"/>
                  </a:lnTo>
                  <a:lnTo>
                    <a:pt x="126064" y="2131281"/>
                  </a:lnTo>
                  <a:lnTo>
                    <a:pt x="126064" y="2173302"/>
                  </a:lnTo>
                  <a:close/>
                </a:path>
                <a:path w="5071744" h="7052945">
                  <a:moveTo>
                    <a:pt x="5071512" y="1685458"/>
                  </a:moveTo>
                  <a:lnTo>
                    <a:pt x="0" y="1685458"/>
                  </a:lnTo>
                  <a:lnTo>
                    <a:pt x="0" y="1643437"/>
                  </a:lnTo>
                  <a:lnTo>
                    <a:pt x="5071512" y="1643437"/>
                  </a:lnTo>
                  <a:lnTo>
                    <a:pt x="5071512" y="1685458"/>
                  </a:lnTo>
                  <a:close/>
                </a:path>
                <a:path w="5071744" h="7052945">
                  <a:moveTo>
                    <a:pt x="3458571" y="314423"/>
                  </a:moveTo>
                  <a:lnTo>
                    <a:pt x="3293111" y="166526"/>
                  </a:lnTo>
                  <a:lnTo>
                    <a:pt x="3584308" y="117611"/>
                  </a:lnTo>
                  <a:lnTo>
                    <a:pt x="3505025" y="226932"/>
                  </a:lnTo>
                  <a:lnTo>
                    <a:pt x="3450364" y="267969"/>
                  </a:lnTo>
                  <a:lnTo>
                    <a:pt x="3458571" y="314423"/>
                  </a:lnTo>
                  <a:close/>
                </a:path>
                <a:path w="5071744" h="7052945">
                  <a:moveTo>
                    <a:pt x="1369640" y="363667"/>
                  </a:moveTo>
                  <a:lnTo>
                    <a:pt x="1279688" y="363667"/>
                  </a:lnTo>
                  <a:lnTo>
                    <a:pt x="1193675" y="172272"/>
                  </a:lnTo>
                  <a:lnTo>
                    <a:pt x="1418884" y="172272"/>
                  </a:lnTo>
                  <a:lnTo>
                    <a:pt x="1414652" y="182269"/>
                  </a:lnTo>
                  <a:lnTo>
                    <a:pt x="1403495" y="207132"/>
                  </a:lnTo>
                  <a:lnTo>
                    <a:pt x="1387722" y="239166"/>
                  </a:lnTo>
                  <a:lnTo>
                    <a:pt x="1369640" y="270677"/>
                  </a:lnTo>
                  <a:lnTo>
                    <a:pt x="1363946" y="295353"/>
                  </a:lnTo>
                  <a:lnTo>
                    <a:pt x="1375426" y="312350"/>
                  </a:lnTo>
                  <a:lnTo>
                    <a:pt x="1391523" y="322176"/>
                  </a:lnTo>
                  <a:lnTo>
                    <a:pt x="1399679" y="325338"/>
                  </a:lnTo>
                  <a:lnTo>
                    <a:pt x="1369640" y="363667"/>
                  </a:lnTo>
                  <a:close/>
                </a:path>
                <a:path w="5071744" h="7052945">
                  <a:moveTo>
                    <a:pt x="2791397" y="412829"/>
                  </a:moveTo>
                  <a:lnTo>
                    <a:pt x="2600002" y="385498"/>
                  </a:lnTo>
                  <a:lnTo>
                    <a:pt x="2714576" y="181218"/>
                  </a:lnTo>
                  <a:lnTo>
                    <a:pt x="2884386" y="207809"/>
                  </a:lnTo>
                  <a:lnTo>
                    <a:pt x="2791397" y="412829"/>
                  </a:lnTo>
                  <a:close/>
                </a:path>
                <a:path w="5071744" h="7052945">
                  <a:moveTo>
                    <a:pt x="524120" y="362846"/>
                  </a:moveTo>
                  <a:lnTo>
                    <a:pt x="259187" y="228163"/>
                  </a:lnTo>
                  <a:lnTo>
                    <a:pt x="470116" y="213226"/>
                  </a:lnTo>
                  <a:lnTo>
                    <a:pt x="686133" y="41036"/>
                  </a:lnTo>
                  <a:lnTo>
                    <a:pt x="689586" y="48084"/>
                  </a:lnTo>
                  <a:lnTo>
                    <a:pt x="697387" y="70767"/>
                  </a:lnTo>
                  <a:lnTo>
                    <a:pt x="705696" y="111394"/>
                  </a:lnTo>
                  <a:lnTo>
                    <a:pt x="710673" y="172272"/>
                  </a:lnTo>
                  <a:lnTo>
                    <a:pt x="705451" y="225878"/>
                  </a:lnTo>
                  <a:lnTo>
                    <a:pt x="691242" y="250508"/>
                  </a:lnTo>
                  <a:lnTo>
                    <a:pt x="677001" y="256971"/>
                  </a:lnTo>
                  <a:lnTo>
                    <a:pt x="669718" y="256971"/>
                  </a:lnTo>
                  <a:lnTo>
                    <a:pt x="613971" y="273757"/>
                  </a:lnTo>
                  <a:lnTo>
                    <a:pt x="571220" y="303784"/>
                  </a:lnTo>
                  <a:lnTo>
                    <a:pt x="541318" y="336873"/>
                  </a:lnTo>
                  <a:lnTo>
                    <a:pt x="524120" y="362846"/>
                  </a:lnTo>
                  <a:close/>
                </a:path>
                <a:path w="5071744" h="7052945">
                  <a:moveTo>
                    <a:pt x="676510" y="257194"/>
                  </a:moveTo>
                  <a:lnTo>
                    <a:pt x="669718" y="256971"/>
                  </a:lnTo>
                  <a:lnTo>
                    <a:pt x="677001" y="256971"/>
                  </a:lnTo>
                  <a:lnTo>
                    <a:pt x="676510" y="257194"/>
                  </a:lnTo>
                  <a:close/>
                </a:path>
                <a:path w="5071744" h="7052945">
                  <a:moveTo>
                    <a:pt x="2090408" y="198371"/>
                  </a:moveTo>
                  <a:lnTo>
                    <a:pt x="2091639" y="70911"/>
                  </a:lnTo>
                  <a:lnTo>
                    <a:pt x="2296495" y="0"/>
                  </a:lnTo>
                  <a:lnTo>
                    <a:pt x="2293803" y="12730"/>
                  </a:lnTo>
                  <a:lnTo>
                    <a:pt x="2279217" y="76139"/>
                  </a:lnTo>
                  <a:lnTo>
                    <a:pt x="2261644" y="115536"/>
                  </a:lnTo>
                  <a:lnTo>
                    <a:pt x="2228127" y="134025"/>
                  </a:lnTo>
                  <a:lnTo>
                    <a:pt x="2224716" y="156136"/>
                  </a:lnTo>
                  <a:lnTo>
                    <a:pt x="2217212" y="167491"/>
                  </a:lnTo>
                  <a:lnTo>
                    <a:pt x="2209707" y="171674"/>
                  </a:lnTo>
                  <a:lnTo>
                    <a:pt x="2206296" y="172272"/>
                  </a:lnTo>
                  <a:lnTo>
                    <a:pt x="2182763" y="176965"/>
                  </a:lnTo>
                  <a:lnTo>
                    <a:pt x="2165639" y="187291"/>
                  </a:lnTo>
                  <a:lnTo>
                    <a:pt x="2155486" y="197313"/>
                  </a:lnTo>
                  <a:lnTo>
                    <a:pt x="2105169" y="197313"/>
                  </a:lnTo>
                  <a:lnTo>
                    <a:pt x="2090408" y="198371"/>
                  </a:lnTo>
                  <a:close/>
                </a:path>
                <a:path w="5071744" h="7052945">
                  <a:moveTo>
                    <a:pt x="2151635" y="202310"/>
                  </a:moveTo>
                  <a:lnTo>
                    <a:pt x="2135767" y="199167"/>
                  </a:lnTo>
                  <a:lnTo>
                    <a:pt x="2120283" y="197540"/>
                  </a:lnTo>
                  <a:lnTo>
                    <a:pt x="2105169" y="197313"/>
                  </a:lnTo>
                  <a:lnTo>
                    <a:pt x="2155486" y="197313"/>
                  </a:lnTo>
                  <a:lnTo>
                    <a:pt x="2155178" y="197617"/>
                  </a:lnTo>
                  <a:lnTo>
                    <a:pt x="2151635" y="202310"/>
                  </a:lnTo>
                  <a:close/>
                </a:path>
                <a:path w="5071744" h="7052945">
                  <a:moveTo>
                    <a:pt x="4051880" y="426535"/>
                  </a:moveTo>
                  <a:lnTo>
                    <a:pt x="3956182" y="374582"/>
                  </a:lnTo>
                  <a:lnTo>
                    <a:pt x="4113845" y="191395"/>
                  </a:lnTo>
                  <a:lnTo>
                    <a:pt x="4237776" y="240639"/>
                  </a:lnTo>
                  <a:lnTo>
                    <a:pt x="4051880" y="426535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994274" y="3841105"/>
            <a:ext cx="5156835" cy="525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5"/>
              </a:spcBef>
            </a:pPr>
            <a:r>
              <a:rPr dirty="0" sz="3050" spc="185">
                <a:latin typeface="Trebuchet MS"/>
                <a:cs typeface="Trebuchet MS"/>
              </a:rPr>
              <a:t>Use </a:t>
            </a:r>
            <a:r>
              <a:rPr dirty="0" sz="3050" spc="260">
                <a:latin typeface="Trebuchet MS"/>
                <a:cs typeface="Trebuchet MS"/>
              </a:rPr>
              <a:t>case </a:t>
            </a:r>
            <a:r>
              <a:rPr dirty="0" sz="3050" spc="120">
                <a:latin typeface="Trebuchet MS"/>
                <a:cs typeface="Trebuchet MS"/>
              </a:rPr>
              <a:t>diyagramları, </a:t>
            </a:r>
            <a:r>
              <a:rPr dirty="0" sz="3050" spc="125">
                <a:latin typeface="Trebuchet MS"/>
                <a:cs typeface="Trebuchet MS"/>
              </a:rPr>
              <a:t> </a:t>
            </a:r>
            <a:r>
              <a:rPr dirty="0" sz="3050" spc="25">
                <a:latin typeface="Trebuchet MS"/>
                <a:cs typeface="Trebuchet MS"/>
              </a:rPr>
              <a:t>sistemin </a:t>
            </a:r>
            <a:r>
              <a:rPr dirty="0" sz="3050" spc="195">
                <a:latin typeface="Trebuchet MS"/>
                <a:cs typeface="Trebuchet MS"/>
              </a:rPr>
              <a:t>paydaşları </a:t>
            </a:r>
            <a:r>
              <a:rPr dirty="0" sz="3050" spc="200">
                <a:latin typeface="Trebuchet MS"/>
                <a:cs typeface="Trebuchet MS"/>
              </a:rPr>
              <a:t> </a:t>
            </a:r>
            <a:r>
              <a:rPr dirty="0" sz="3050" spc="210">
                <a:latin typeface="Trebuchet MS"/>
                <a:cs typeface="Trebuchet MS"/>
              </a:rPr>
              <a:t>arasında </a:t>
            </a:r>
            <a:r>
              <a:rPr dirty="0" sz="3050" spc="190">
                <a:latin typeface="Trebuchet MS"/>
                <a:cs typeface="Trebuchet MS"/>
              </a:rPr>
              <a:t>açık </a:t>
            </a:r>
            <a:r>
              <a:rPr dirty="0" sz="3050" spc="135">
                <a:latin typeface="Trebuchet MS"/>
                <a:cs typeface="Trebuchet MS"/>
              </a:rPr>
              <a:t>ve </a:t>
            </a:r>
            <a:r>
              <a:rPr dirty="0" sz="3050" spc="70">
                <a:latin typeface="Trebuchet MS"/>
                <a:cs typeface="Trebuchet MS"/>
              </a:rPr>
              <a:t>anlaşılır </a:t>
            </a:r>
            <a:r>
              <a:rPr dirty="0" sz="3050" spc="75">
                <a:latin typeface="Trebuchet MS"/>
                <a:cs typeface="Trebuchet MS"/>
              </a:rPr>
              <a:t> </a:t>
            </a:r>
            <a:r>
              <a:rPr dirty="0" sz="3050" spc="90">
                <a:latin typeface="Trebuchet MS"/>
                <a:cs typeface="Trebuchet MS"/>
              </a:rPr>
              <a:t>bir </a:t>
            </a:r>
            <a:r>
              <a:rPr dirty="0" sz="3050" spc="65">
                <a:latin typeface="Trebuchet MS"/>
                <a:cs typeface="Trebuchet MS"/>
              </a:rPr>
              <a:t>dil </a:t>
            </a:r>
            <a:r>
              <a:rPr dirty="0" sz="3050" spc="75">
                <a:latin typeface="Trebuchet MS"/>
                <a:cs typeface="Trebuchet MS"/>
              </a:rPr>
              <a:t>oluşturarak </a:t>
            </a:r>
            <a:r>
              <a:rPr dirty="0" sz="3050" spc="-5">
                <a:latin typeface="Trebuchet MS"/>
                <a:cs typeface="Trebuchet MS"/>
              </a:rPr>
              <a:t>iletişimi </a:t>
            </a:r>
            <a:r>
              <a:rPr dirty="0" sz="3050">
                <a:latin typeface="Trebuchet MS"/>
                <a:cs typeface="Trebuchet MS"/>
              </a:rPr>
              <a:t> </a:t>
            </a:r>
            <a:r>
              <a:rPr dirty="0" sz="3050" spc="60">
                <a:latin typeface="Trebuchet MS"/>
                <a:cs typeface="Trebuchet MS"/>
              </a:rPr>
              <a:t>güçlendirir.</a:t>
            </a:r>
            <a:r>
              <a:rPr dirty="0" sz="3050" spc="229">
                <a:latin typeface="Trebuchet MS"/>
                <a:cs typeface="Trebuchet MS"/>
              </a:rPr>
              <a:t> </a:t>
            </a:r>
            <a:r>
              <a:rPr dirty="0" sz="3050" spc="90">
                <a:latin typeface="Trebuchet MS"/>
                <a:cs typeface="Trebuchet MS"/>
              </a:rPr>
              <a:t>Geliştirme </a:t>
            </a:r>
            <a:r>
              <a:rPr dirty="0" sz="3050" spc="95">
                <a:latin typeface="Trebuchet MS"/>
                <a:cs typeface="Trebuchet MS"/>
              </a:rPr>
              <a:t> </a:t>
            </a:r>
            <a:r>
              <a:rPr dirty="0" sz="3050" spc="10">
                <a:latin typeface="Trebuchet MS"/>
                <a:cs typeface="Trebuchet MS"/>
              </a:rPr>
              <a:t>ekibi, </a:t>
            </a:r>
            <a:r>
              <a:rPr dirty="0" sz="3050" spc="114">
                <a:latin typeface="Trebuchet MS"/>
                <a:cs typeface="Trebuchet MS"/>
              </a:rPr>
              <a:t>proje </a:t>
            </a:r>
            <a:r>
              <a:rPr dirty="0" sz="3050" spc="195">
                <a:latin typeface="Trebuchet MS"/>
                <a:cs typeface="Trebuchet MS"/>
              </a:rPr>
              <a:t>paydaşları </a:t>
            </a:r>
            <a:r>
              <a:rPr dirty="0" sz="3050" spc="35">
                <a:latin typeface="Trebuchet MS"/>
                <a:cs typeface="Trebuchet MS"/>
              </a:rPr>
              <a:t>ile </a:t>
            </a:r>
            <a:r>
              <a:rPr dirty="0" sz="3050" spc="40">
                <a:latin typeface="Trebuchet MS"/>
                <a:cs typeface="Trebuchet MS"/>
              </a:rPr>
              <a:t> </a:t>
            </a:r>
            <a:r>
              <a:rPr dirty="0" sz="3050" spc="130">
                <a:latin typeface="Trebuchet MS"/>
                <a:cs typeface="Trebuchet MS"/>
              </a:rPr>
              <a:t>ortak </a:t>
            </a:r>
            <a:r>
              <a:rPr dirty="0" sz="3050" spc="90">
                <a:latin typeface="Trebuchet MS"/>
                <a:cs typeface="Trebuchet MS"/>
              </a:rPr>
              <a:t>bir </a:t>
            </a:r>
            <a:r>
              <a:rPr dirty="0" sz="3050" spc="125">
                <a:latin typeface="Trebuchet MS"/>
                <a:cs typeface="Trebuchet MS"/>
              </a:rPr>
              <a:t>anlayış </a:t>
            </a:r>
            <a:r>
              <a:rPr dirty="0" sz="3050" spc="40">
                <a:latin typeface="Trebuchet MS"/>
                <a:cs typeface="Trebuchet MS"/>
              </a:rPr>
              <a:t>geliştirir </a:t>
            </a:r>
            <a:r>
              <a:rPr dirty="0" sz="3050" spc="45">
                <a:latin typeface="Trebuchet MS"/>
                <a:cs typeface="Trebuchet MS"/>
              </a:rPr>
              <a:t> </a:t>
            </a:r>
            <a:r>
              <a:rPr dirty="0" sz="3050" spc="135">
                <a:latin typeface="Trebuchet MS"/>
                <a:cs typeface="Trebuchet MS"/>
              </a:rPr>
              <a:t>ve</a:t>
            </a:r>
            <a:r>
              <a:rPr dirty="0" sz="3050" spc="-10">
                <a:latin typeface="Trebuchet MS"/>
                <a:cs typeface="Trebuchet MS"/>
              </a:rPr>
              <a:t> </a:t>
            </a:r>
            <a:r>
              <a:rPr dirty="0" sz="3050" spc="114">
                <a:latin typeface="Trebuchet MS"/>
                <a:cs typeface="Trebuchet MS"/>
              </a:rPr>
              <a:t>proje</a:t>
            </a:r>
            <a:r>
              <a:rPr dirty="0" sz="3050" spc="-10">
                <a:latin typeface="Trebuchet MS"/>
                <a:cs typeface="Trebuchet MS"/>
              </a:rPr>
              <a:t> </a:t>
            </a:r>
            <a:r>
              <a:rPr dirty="0" sz="3050" spc="200">
                <a:latin typeface="Trebuchet MS"/>
                <a:cs typeface="Trebuchet MS"/>
              </a:rPr>
              <a:t>boyunca</a:t>
            </a:r>
            <a:r>
              <a:rPr dirty="0" sz="3050" spc="-5">
                <a:latin typeface="Trebuchet MS"/>
                <a:cs typeface="Trebuchet MS"/>
              </a:rPr>
              <a:t> </a:t>
            </a:r>
            <a:r>
              <a:rPr dirty="0" sz="3050">
                <a:latin typeface="Trebuchet MS"/>
                <a:cs typeface="Trebuchet MS"/>
              </a:rPr>
              <a:t>tutarlı</a:t>
            </a:r>
            <a:r>
              <a:rPr dirty="0" sz="3050" spc="-10">
                <a:latin typeface="Trebuchet MS"/>
                <a:cs typeface="Trebuchet MS"/>
              </a:rPr>
              <a:t> </a:t>
            </a:r>
            <a:r>
              <a:rPr dirty="0" sz="3050" spc="90">
                <a:latin typeface="Trebuchet MS"/>
                <a:cs typeface="Trebuchet MS"/>
              </a:rPr>
              <a:t>bir </a:t>
            </a:r>
            <a:r>
              <a:rPr dirty="0" sz="3050" spc="-910">
                <a:latin typeface="Trebuchet MS"/>
                <a:cs typeface="Trebuchet MS"/>
              </a:rPr>
              <a:t> </a:t>
            </a:r>
            <a:r>
              <a:rPr dirty="0" sz="3050" spc="65">
                <a:latin typeface="Trebuchet MS"/>
                <a:cs typeface="Trebuchet MS"/>
              </a:rPr>
              <a:t>dil</a:t>
            </a:r>
            <a:r>
              <a:rPr dirty="0" sz="3050" spc="-5">
                <a:latin typeface="Trebuchet MS"/>
                <a:cs typeface="Trebuchet MS"/>
              </a:rPr>
              <a:t> </a:t>
            </a:r>
            <a:r>
              <a:rPr dirty="0" sz="3050" spc="-25">
                <a:latin typeface="Trebuchet MS"/>
                <a:cs typeface="Trebuchet MS"/>
              </a:rPr>
              <a:t>kullanır.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65505" y="1307946"/>
            <a:ext cx="6334125" cy="8726170"/>
            <a:chOff x="2065505" y="1307946"/>
            <a:chExt cx="6334125" cy="8726170"/>
          </a:xfrm>
        </p:grpSpPr>
        <p:sp>
          <p:nvSpPr>
            <p:cNvPr id="7" name="object 7"/>
            <p:cNvSpPr/>
            <p:nvPr/>
          </p:nvSpPr>
          <p:spPr>
            <a:xfrm>
              <a:off x="2065505" y="1307946"/>
              <a:ext cx="6334125" cy="8726170"/>
            </a:xfrm>
            <a:custGeom>
              <a:avLst/>
              <a:gdLst/>
              <a:ahLst/>
              <a:cxnLst/>
              <a:rect l="l" t="t" r="r" b="b"/>
              <a:pathLst>
                <a:path w="6334125" h="8726170">
                  <a:moveTo>
                    <a:pt x="2521497" y="826278"/>
                  </a:moveTo>
                  <a:lnTo>
                    <a:pt x="2043384" y="826278"/>
                  </a:lnTo>
                  <a:lnTo>
                    <a:pt x="2043384" y="471527"/>
                  </a:lnTo>
                  <a:lnTo>
                    <a:pt x="2099019" y="383159"/>
                  </a:lnTo>
                  <a:lnTo>
                    <a:pt x="2121922" y="275033"/>
                  </a:lnTo>
                  <a:lnTo>
                    <a:pt x="2197316" y="206323"/>
                  </a:lnTo>
                  <a:lnTo>
                    <a:pt x="2423201" y="206323"/>
                  </a:lnTo>
                  <a:lnTo>
                    <a:pt x="3019171" y="0"/>
                  </a:lnTo>
                  <a:lnTo>
                    <a:pt x="3008125" y="50757"/>
                  </a:lnTo>
                  <a:lnTo>
                    <a:pt x="2998478" y="91189"/>
                  </a:lnTo>
                  <a:lnTo>
                    <a:pt x="2977432" y="138373"/>
                  </a:lnTo>
                  <a:lnTo>
                    <a:pt x="2944110" y="158051"/>
                  </a:lnTo>
                  <a:lnTo>
                    <a:pt x="2937290" y="160517"/>
                  </a:lnTo>
                  <a:lnTo>
                    <a:pt x="2933205" y="186999"/>
                  </a:lnTo>
                  <a:lnTo>
                    <a:pt x="2924217" y="200598"/>
                  </a:lnTo>
                  <a:lnTo>
                    <a:pt x="2915229" y="205608"/>
                  </a:lnTo>
                  <a:lnTo>
                    <a:pt x="2911143" y="206323"/>
                  </a:lnTo>
                  <a:lnTo>
                    <a:pt x="2882959" y="211945"/>
                  </a:lnTo>
                  <a:lnTo>
                    <a:pt x="2862450" y="224312"/>
                  </a:lnTo>
                  <a:lnTo>
                    <a:pt x="2849922" y="236679"/>
                  </a:lnTo>
                  <a:lnTo>
                    <a:pt x="2845678" y="242300"/>
                  </a:lnTo>
                  <a:lnTo>
                    <a:pt x="2714202" y="252584"/>
                  </a:lnTo>
                  <a:lnTo>
                    <a:pt x="2611745" y="321404"/>
                  </a:lnTo>
                  <a:lnTo>
                    <a:pt x="2545209" y="399107"/>
                  </a:lnTo>
                  <a:lnTo>
                    <a:pt x="2521497" y="436042"/>
                  </a:lnTo>
                  <a:lnTo>
                    <a:pt x="2521497" y="826278"/>
                  </a:lnTo>
                  <a:close/>
                </a:path>
                <a:path w="6334125" h="8726170">
                  <a:moveTo>
                    <a:pt x="225983" y="540334"/>
                  </a:moveTo>
                  <a:lnTo>
                    <a:pt x="225983" y="471527"/>
                  </a:lnTo>
                  <a:lnTo>
                    <a:pt x="275033" y="379817"/>
                  </a:lnTo>
                  <a:lnTo>
                    <a:pt x="290252" y="354117"/>
                  </a:lnTo>
                  <a:lnTo>
                    <a:pt x="288561" y="326233"/>
                  </a:lnTo>
                  <a:lnTo>
                    <a:pt x="280106" y="303860"/>
                  </a:lnTo>
                  <a:lnTo>
                    <a:pt x="275033" y="294692"/>
                  </a:lnTo>
                  <a:lnTo>
                    <a:pt x="831783" y="255373"/>
                  </a:lnTo>
                  <a:lnTo>
                    <a:pt x="1090499" y="49148"/>
                  </a:lnTo>
                  <a:lnTo>
                    <a:pt x="1094635" y="57589"/>
                  </a:lnTo>
                  <a:lnTo>
                    <a:pt x="1103978" y="84756"/>
                  </a:lnTo>
                  <a:lnTo>
                    <a:pt x="1113929" y="133412"/>
                  </a:lnTo>
                  <a:lnTo>
                    <a:pt x="1119890" y="206323"/>
                  </a:lnTo>
                  <a:lnTo>
                    <a:pt x="1113635" y="270526"/>
                  </a:lnTo>
                  <a:lnTo>
                    <a:pt x="1096618" y="300024"/>
                  </a:lnTo>
                  <a:lnTo>
                    <a:pt x="1079563" y="307765"/>
                  </a:lnTo>
                  <a:lnTo>
                    <a:pt x="1070840" y="307765"/>
                  </a:lnTo>
                  <a:lnTo>
                    <a:pt x="991556" y="334824"/>
                  </a:lnTo>
                  <a:lnTo>
                    <a:pt x="935301" y="381512"/>
                  </a:lnTo>
                  <a:lnTo>
                    <a:pt x="901772" y="425730"/>
                  </a:lnTo>
                  <a:lnTo>
                    <a:pt x="890663" y="445380"/>
                  </a:lnTo>
                  <a:lnTo>
                    <a:pt x="890663" y="497772"/>
                  </a:lnTo>
                  <a:lnTo>
                    <a:pt x="360256" y="497772"/>
                  </a:lnTo>
                  <a:lnTo>
                    <a:pt x="225983" y="540334"/>
                  </a:lnTo>
                  <a:close/>
                </a:path>
                <a:path w="6334125" h="8726170">
                  <a:moveTo>
                    <a:pt x="4201381" y="826278"/>
                  </a:moveTo>
                  <a:lnTo>
                    <a:pt x="3677363" y="826278"/>
                  </a:lnTo>
                  <a:lnTo>
                    <a:pt x="3677363" y="455210"/>
                  </a:lnTo>
                  <a:lnTo>
                    <a:pt x="3814978" y="206323"/>
                  </a:lnTo>
                  <a:lnTo>
                    <a:pt x="4171892" y="206323"/>
                  </a:lnTo>
                  <a:lnTo>
                    <a:pt x="4561539" y="140858"/>
                  </a:lnTo>
                  <a:lnTo>
                    <a:pt x="4466585" y="271789"/>
                  </a:lnTo>
                  <a:lnTo>
                    <a:pt x="4401119" y="320937"/>
                  </a:lnTo>
                  <a:lnTo>
                    <a:pt x="4410949" y="376573"/>
                  </a:lnTo>
                  <a:lnTo>
                    <a:pt x="4201381" y="451868"/>
                  </a:lnTo>
                  <a:lnTo>
                    <a:pt x="4201381" y="826278"/>
                  </a:lnTo>
                  <a:close/>
                </a:path>
                <a:path w="6334125" h="8726170">
                  <a:moveTo>
                    <a:pt x="1686470" y="826278"/>
                  </a:moveTo>
                  <a:lnTo>
                    <a:pt x="1172281" y="826278"/>
                  </a:lnTo>
                  <a:lnTo>
                    <a:pt x="1172281" y="517431"/>
                  </a:lnTo>
                  <a:lnTo>
                    <a:pt x="1250919" y="206323"/>
                  </a:lnTo>
                  <a:lnTo>
                    <a:pt x="1968089" y="206323"/>
                  </a:lnTo>
                  <a:lnTo>
                    <a:pt x="1963020" y="218297"/>
                  </a:lnTo>
                  <a:lnTo>
                    <a:pt x="1949658" y="248075"/>
                  </a:lnTo>
                  <a:lnTo>
                    <a:pt x="1930767" y="286441"/>
                  </a:lnTo>
                  <a:lnTo>
                    <a:pt x="1909111" y="324181"/>
                  </a:lnTo>
                  <a:lnTo>
                    <a:pt x="1902291" y="353734"/>
                  </a:lnTo>
                  <a:lnTo>
                    <a:pt x="1916041" y="374091"/>
                  </a:lnTo>
                  <a:lnTo>
                    <a:pt x="1935319" y="385859"/>
                  </a:lnTo>
                  <a:lnTo>
                    <a:pt x="1945087" y="389646"/>
                  </a:lnTo>
                  <a:lnTo>
                    <a:pt x="1909111" y="435551"/>
                  </a:lnTo>
                  <a:lnTo>
                    <a:pt x="1686470" y="435551"/>
                  </a:lnTo>
                  <a:lnTo>
                    <a:pt x="1686470" y="826278"/>
                  </a:lnTo>
                  <a:close/>
                </a:path>
                <a:path w="6334125" h="8726170">
                  <a:moveTo>
                    <a:pt x="3382671" y="826278"/>
                  </a:moveTo>
                  <a:lnTo>
                    <a:pt x="2871825" y="826278"/>
                  </a:lnTo>
                  <a:lnTo>
                    <a:pt x="2871825" y="491186"/>
                  </a:lnTo>
                  <a:lnTo>
                    <a:pt x="2964383" y="416584"/>
                  </a:lnTo>
                  <a:lnTo>
                    <a:pt x="2986438" y="399476"/>
                  </a:lnTo>
                  <a:lnTo>
                    <a:pt x="3003886" y="366559"/>
                  </a:lnTo>
                  <a:lnTo>
                    <a:pt x="3032687" y="300467"/>
                  </a:lnTo>
                  <a:lnTo>
                    <a:pt x="3059645" y="235591"/>
                  </a:lnTo>
                  <a:lnTo>
                    <a:pt x="3071563" y="206323"/>
                  </a:lnTo>
                  <a:lnTo>
                    <a:pt x="3451478" y="206323"/>
                  </a:lnTo>
                  <a:lnTo>
                    <a:pt x="3723268" y="248886"/>
                  </a:lnTo>
                  <a:lnTo>
                    <a:pt x="3626744" y="461697"/>
                  </a:lnTo>
                  <a:lnTo>
                    <a:pt x="3382671" y="461697"/>
                  </a:lnTo>
                  <a:lnTo>
                    <a:pt x="3382671" y="826278"/>
                  </a:lnTo>
                  <a:close/>
                </a:path>
                <a:path w="6334125" h="8726170">
                  <a:moveTo>
                    <a:pt x="5006920" y="826278"/>
                  </a:moveTo>
                  <a:lnTo>
                    <a:pt x="4505903" y="826278"/>
                  </a:lnTo>
                  <a:lnTo>
                    <a:pt x="4505903" y="392988"/>
                  </a:lnTo>
                  <a:lnTo>
                    <a:pt x="4584442" y="337254"/>
                  </a:lnTo>
                  <a:lnTo>
                    <a:pt x="4633544" y="301619"/>
                  </a:lnTo>
                  <a:lnTo>
                    <a:pt x="4655314" y="258298"/>
                  </a:lnTo>
                  <a:lnTo>
                    <a:pt x="4660496" y="221722"/>
                  </a:lnTo>
                  <a:lnTo>
                    <a:pt x="4659835" y="206323"/>
                  </a:lnTo>
                  <a:lnTo>
                    <a:pt x="5137850" y="206323"/>
                  </a:lnTo>
                  <a:lnTo>
                    <a:pt x="5344174" y="288204"/>
                  </a:lnTo>
                  <a:lnTo>
                    <a:pt x="5183754" y="448624"/>
                  </a:lnTo>
                  <a:lnTo>
                    <a:pt x="5006920" y="448624"/>
                  </a:lnTo>
                  <a:lnTo>
                    <a:pt x="5006920" y="826278"/>
                  </a:lnTo>
                  <a:close/>
                </a:path>
                <a:path w="6334125" h="8726170">
                  <a:moveTo>
                    <a:pt x="5845191" y="826278"/>
                  </a:moveTo>
                  <a:lnTo>
                    <a:pt x="5357248" y="826278"/>
                  </a:lnTo>
                  <a:lnTo>
                    <a:pt x="5357248" y="484699"/>
                  </a:lnTo>
                  <a:lnTo>
                    <a:pt x="5714162" y="206323"/>
                  </a:lnTo>
                  <a:lnTo>
                    <a:pt x="6067930" y="206323"/>
                  </a:lnTo>
                  <a:lnTo>
                    <a:pt x="6003594" y="421113"/>
                  </a:lnTo>
                  <a:lnTo>
                    <a:pt x="5979003" y="421113"/>
                  </a:lnTo>
                  <a:lnTo>
                    <a:pt x="5967167" y="422379"/>
                  </a:lnTo>
                  <a:lnTo>
                    <a:pt x="5900826" y="422379"/>
                  </a:lnTo>
                  <a:lnTo>
                    <a:pt x="5874679" y="507602"/>
                  </a:lnTo>
                  <a:lnTo>
                    <a:pt x="5845191" y="533749"/>
                  </a:lnTo>
                  <a:lnTo>
                    <a:pt x="5845191" y="826278"/>
                  </a:lnTo>
                  <a:close/>
                </a:path>
                <a:path w="6334125" h="8726170">
                  <a:moveTo>
                    <a:pt x="1078974" y="308033"/>
                  </a:moveTo>
                  <a:lnTo>
                    <a:pt x="1070840" y="307765"/>
                  </a:lnTo>
                  <a:lnTo>
                    <a:pt x="1079563" y="307765"/>
                  </a:lnTo>
                  <a:lnTo>
                    <a:pt x="1078974" y="308033"/>
                  </a:lnTo>
                  <a:close/>
                </a:path>
                <a:path w="6334125" h="8726170">
                  <a:moveTo>
                    <a:pt x="6334124" y="826278"/>
                  </a:moveTo>
                  <a:lnTo>
                    <a:pt x="6172714" y="826278"/>
                  </a:lnTo>
                  <a:lnTo>
                    <a:pt x="6172714" y="491186"/>
                  </a:lnTo>
                  <a:lnTo>
                    <a:pt x="6334124" y="313911"/>
                  </a:lnTo>
                  <a:lnTo>
                    <a:pt x="6334124" y="826278"/>
                  </a:lnTo>
                  <a:close/>
                </a:path>
                <a:path w="6334125" h="8726170">
                  <a:moveTo>
                    <a:pt x="5999122" y="436042"/>
                  </a:moveTo>
                  <a:lnTo>
                    <a:pt x="5979003" y="421113"/>
                  </a:lnTo>
                  <a:lnTo>
                    <a:pt x="6003594" y="421113"/>
                  </a:lnTo>
                  <a:lnTo>
                    <a:pt x="5999122" y="436042"/>
                  </a:lnTo>
                  <a:close/>
                </a:path>
                <a:path w="6334125" h="8726170">
                  <a:moveTo>
                    <a:pt x="5949974" y="436042"/>
                  </a:moveTo>
                  <a:lnTo>
                    <a:pt x="5900826" y="422379"/>
                  </a:lnTo>
                  <a:lnTo>
                    <a:pt x="5967167" y="422379"/>
                  </a:lnTo>
                  <a:lnTo>
                    <a:pt x="5963490" y="422772"/>
                  </a:lnTo>
                  <a:lnTo>
                    <a:pt x="5953507" y="431066"/>
                  </a:lnTo>
                  <a:lnTo>
                    <a:pt x="5949974" y="436042"/>
                  </a:lnTo>
                  <a:close/>
                </a:path>
                <a:path w="6334125" h="8726170">
                  <a:moveTo>
                    <a:pt x="5121533" y="510845"/>
                  </a:moveTo>
                  <a:lnTo>
                    <a:pt x="5006920" y="448624"/>
                  </a:lnTo>
                  <a:lnTo>
                    <a:pt x="5183754" y="448624"/>
                  </a:lnTo>
                  <a:lnTo>
                    <a:pt x="5121533" y="510845"/>
                  </a:lnTo>
                  <a:close/>
                </a:path>
                <a:path w="6334125" h="8726170">
                  <a:moveTo>
                    <a:pt x="3611898" y="494430"/>
                  </a:moveTo>
                  <a:lnTo>
                    <a:pt x="3382671" y="461697"/>
                  </a:lnTo>
                  <a:lnTo>
                    <a:pt x="3626744" y="461697"/>
                  </a:lnTo>
                  <a:lnTo>
                    <a:pt x="3611898" y="494430"/>
                  </a:lnTo>
                  <a:close/>
                </a:path>
                <a:path w="6334125" h="8726170">
                  <a:moveTo>
                    <a:pt x="890663" y="826278"/>
                  </a:moveTo>
                  <a:lnTo>
                    <a:pt x="360256" y="826278"/>
                  </a:lnTo>
                  <a:lnTo>
                    <a:pt x="360256" y="497772"/>
                  </a:lnTo>
                  <a:lnTo>
                    <a:pt x="890663" y="497772"/>
                  </a:lnTo>
                  <a:lnTo>
                    <a:pt x="890663" y="826278"/>
                  </a:lnTo>
                  <a:close/>
                </a:path>
                <a:path w="6334125" h="8726170">
                  <a:moveTo>
                    <a:pt x="6334124" y="8726016"/>
                  </a:moveTo>
                  <a:lnTo>
                    <a:pt x="0" y="8726016"/>
                  </a:lnTo>
                  <a:lnTo>
                    <a:pt x="0" y="802294"/>
                  </a:lnTo>
                  <a:lnTo>
                    <a:pt x="68807" y="766219"/>
                  </a:lnTo>
                  <a:lnTo>
                    <a:pt x="68807" y="826278"/>
                  </a:lnTo>
                  <a:lnTo>
                    <a:pt x="6334124" y="826278"/>
                  </a:lnTo>
                  <a:lnTo>
                    <a:pt x="6334124" y="872601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34248" y="1307946"/>
              <a:ext cx="6065520" cy="8446770"/>
            </a:xfrm>
            <a:custGeom>
              <a:avLst/>
              <a:gdLst/>
              <a:ahLst/>
              <a:cxnLst/>
              <a:rect l="l" t="t" r="r" b="b"/>
              <a:pathLst>
                <a:path w="6065520" h="8446770">
                  <a:moveTo>
                    <a:pt x="6065382" y="8446505"/>
                  </a:moveTo>
                  <a:lnTo>
                    <a:pt x="0" y="8446505"/>
                  </a:lnTo>
                  <a:lnTo>
                    <a:pt x="0" y="8396177"/>
                  </a:lnTo>
                  <a:lnTo>
                    <a:pt x="6065382" y="8396177"/>
                  </a:lnTo>
                  <a:lnTo>
                    <a:pt x="6065382" y="8446505"/>
                  </a:lnTo>
                  <a:close/>
                </a:path>
                <a:path w="6065520" h="8446770">
                  <a:moveTo>
                    <a:pt x="736436" y="7862133"/>
                  </a:moveTo>
                  <a:lnTo>
                    <a:pt x="443709" y="7862133"/>
                  </a:lnTo>
                  <a:lnTo>
                    <a:pt x="443709" y="7811805"/>
                  </a:lnTo>
                  <a:lnTo>
                    <a:pt x="736436" y="7811805"/>
                  </a:lnTo>
                  <a:lnTo>
                    <a:pt x="736436" y="7862133"/>
                  </a:lnTo>
                  <a:close/>
                </a:path>
                <a:path w="6065520" h="8446770">
                  <a:moveTo>
                    <a:pt x="1321790" y="7862133"/>
                  </a:moveTo>
                  <a:lnTo>
                    <a:pt x="1029162" y="7862133"/>
                  </a:lnTo>
                  <a:lnTo>
                    <a:pt x="1029162" y="7811805"/>
                  </a:lnTo>
                  <a:lnTo>
                    <a:pt x="1321790" y="7811805"/>
                  </a:lnTo>
                  <a:lnTo>
                    <a:pt x="1321790" y="7862133"/>
                  </a:lnTo>
                  <a:close/>
                </a:path>
                <a:path w="6065520" h="8446770">
                  <a:moveTo>
                    <a:pt x="1907243" y="7862133"/>
                  </a:moveTo>
                  <a:lnTo>
                    <a:pt x="1614517" y="7862133"/>
                  </a:lnTo>
                  <a:lnTo>
                    <a:pt x="1614517" y="7811805"/>
                  </a:lnTo>
                  <a:lnTo>
                    <a:pt x="1907243" y="7811805"/>
                  </a:lnTo>
                  <a:lnTo>
                    <a:pt x="1907243" y="7862133"/>
                  </a:lnTo>
                  <a:close/>
                </a:path>
                <a:path w="6065520" h="8446770">
                  <a:moveTo>
                    <a:pt x="2492696" y="7862133"/>
                  </a:moveTo>
                  <a:lnTo>
                    <a:pt x="2199970" y="7862133"/>
                  </a:lnTo>
                  <a:lnTo>
                    <a:pt x="2199970" y="7811805"/>
                  </a:lnTo>
                  <a:lnTo>
                    <a:pt x="2492696" y="7811805"/>
                  </a:lnTo>
                  <a:lnTo>
                    <a:pt x="2492696" y="7862133"/>
                  </a:lnTo>
                  <a:close/>
                </a:path>
                <a:path w="6065520" h="8446770">
                  <a:moveTo>
                    <a:pt x="3078149" y="7862133"/>
                  </a:moveTo>
                  <a:lnTo>
                    <a:pt x="2785422" y="7862133"/>
                  </a:lnTo>
                  <a:lnTo>
                    <a:pt x="2785422" y="7811805"/>
                  </a:lnTo>
                  <a:lnTo>
                    <a:pt x="3078149" y="7811805"/>
                  </a:lnTo>
                  <a:lnTo>
                    <a:pt x="3078149" y="7862133"/>
                  </a:lnTo>
                  <a:close/>
                </a:path>
                <a:path w="6065520" h="8446770">
                  <a:moveTo>
                    <a:pt x="3663504" y="7862133"/>
                  </a:moveTo>
                  <a:lnTo>
                    <a:pt x="3370777" y="7862133"/>
                  </a:lnTo>
                  <a:lnTo>
                    <a:pt x="3370777" y="7811805"/>
                  </a:lnTo>
                  <a:lnTo>
                    <a:pt x="3663504" y="7811805"/>
                  </a:lnTo>
                  <a:lnTo>
                    <a:pt x="3663504" y="7862133"/>
                  </a:lnTo>
                  <a:close/>
                </a:path>
                <a:path w="6065520" h="8446770">
                  <a:moveTo>
                    <a:pt x="4248956" y="7862133"/>
                  </a:moveTo>
                  <a:lnTo>
                    <a:pt x="3956230" y="7862133"/>
                  </a:lnTo>
                  <a:lnTo>
                    <a:pt x="3956230" y="7811805"/>
                  </a:lnTo>
                  <a:lnTo>
                    <a:pt x="4248956" y="7811805"/>
                  </a:lnTo>
                  <a:lnTo>
                    <a:pt x="4248956" y="7862133"/>
                  </a:lnTo>
                  <a:close/>
                </a:path>
                <a:path w="6065520" h="8446770">
                  <a:moveTo>
                    <a:pt x="4834410" y="7862133"/>
                  </a:moveTo>
                  <a:lnTo>
                    <a:pt x="4541683" y="7862133"/>
                  </a:lnTo>
                  <a:lnTo>
                    <a:pt x="4541683" y="7811805"/>
                  </a:lnTo>
                  <a:lnTo>
                    <a:pt x="4834410" y="7811805"/>
                  </a:lnTo>
                  <a:lnTo>
                    <a:pt x="4834410" y="7862133"/>
                  </a:lnTo>
                  <a:close/>
                </a:path>
                <a:path w="6065520" h="8446770">
                  <a:moveTo>
                    <a:pt x="5419862" y="7862133"/>
                  </a:moveTo>
                  <a:lnTo>
                    <a:pt x="5127136" y="7862133"/>
                  </a:lnTo>
                  <a:lnTo>
                    <a:pt x="5127136" y="7811805"/>
                  </a:lnTo>
                  <a:lnTo>
                    <a:pt x="5419862" y="7811805"/>
                  </a:lnTo>
                  <a:lnTo>
                    <a:pt x="5419862" y="7862133"/>
                  </a:lnTo>
                  <a:close/>
                </a:path>
                <a:path w="6065520" h="8446770">
                  <a:moveTo>
                    <a:pt x="6005217" y="7862133"/>
                  </a:moveTo>
                  <a:lnTo>
                    <a:pt x="5712491" y="7862133"/>
                  </a:lnTo>
                  <a:lnTo>
                    <a:pt x="5712491" y="7811805"/>
                  </a:lnTo>
                  <a:lnTo>
                    <a:pt x="6005217" y="7811805"/>
                  </a:lnTo>
                  <a:lnTo>
                    <a:pt x="6005217" y="7862133"/>
                  </a:lnTo>
                  <a:close/>
                </a:path>
                <a:path w="6065520" h="8446770">
                  <a:moveTo>
                    <a:pt x="150983" y="7862133"/>
                  </a:moveTo>
                  <a:lnTo>
                    <a:pt x="0" y="7862133"/>
                  </a:lnTo>
                  <a:lnTo>
                    <a:pt x="0" y="7811805"/>
                  </a:lnTo>
                  <a:lnTo>
                    <a:pt x="150983" y="7811805"/>
                  </a:lnTo>
                  <a:lnTo>
                    <a:pt x="150983" y="7862133"/>
                  </a:lnTo>
                  <a:close/>
                </a:path>
                <a:path w="6065520" h="8446770">
                  <a:moveTo>
                    <a:pt x="6065382" y="7277761"/>
                  </a:moveTo>
                  <a:lnTo>
                    <a:pt x="0" y="7277761"/>
                  </a:lnTo>
                  <a:lnTo>
                    <a:pt x="0" y="7227433"/>
                  </a:lnTo>
                  <a:lnTo>
                    <a:pt x="6065382" y="7227433"/>
                  </a:lnTo>
                  <a:lnTo>
                    <a:pt x="6065382" y="7277761"/>
                  </a:lnTo>
                  <a:close/>
                </a:path>
                <a:path w="6065520" h="8446770">
                  <a:moveTo>
                    <a:pt x="6065382" y="6693390"/>
                  </a:moveTo>
                  <a:lnTo>
                    <a:pt x="0" y="6693390"/>
                  </a:lnTo>
                  <a:lnTo>
                    <a:pt x="0" y="6643062"/>
                  </a:lnTo>
                  <a:lnTo>
                    <a:pt x="6065382" y="6643062"/>
                  </a:lnTo>
                  <a:lnTo>
                    <a:pt x="6065382" y="6693390"/>
                  </a:lnTo>
                  <a:close/>
                </a:path>
                <a:path w="6065520" h="8446770">
                  <a:moveTo>
                    <a:pt x="736436" y="6109018"/>
                  </a:moveTo>
                  <a:lnTo>
                    <a:pt x="443709" y="6109018"/>
                  </a:lnTo>
                  <a:lnTo>
                    <a:pt x="443709" y="6058690"/>
                  </a:lnTo>
                  <a:lnTo>
                    <a:pt x="736436" y="6058690"/>
                  </a:lnTo>
                  <a:lnTo>
                    <a:pt x="736436" y="6109018"/>
                  </a:lnTo>
                  <a:close/>
                </a:path>
                <a:path w="6065520" h="8446770">
                  <a:moveTo>
                    <a:pt x="1321790" y="6109018"/>
                  </a:moveTo>
                  <a:lnTo>
                    <a:pt x="1029162" y="6109018"/>
                  </a:lnTo>
                  <a:lnTo>
                    <a:pt x="1029162" y="6058690"/>
                  </a:lnTo>
                  <a:lnTo>
                    <a:pt x="1321790" y="6058690"/>
                  </a:lnTo>
                  <a:lnTo>
                    <a:pt x="1321790" y="6109018"/>
                  </a:lnTo>
                  <a:close/>
                </a:path>
                <a:path w="6065520" h="8446770">
                  <a:moveTo>
                    <a:pt x="1907243" y="6109018"/>
                  </a:moveTo>
                  <a:lnTo>
                    <a:pt x="1614517" y="6109018"/>
                  </a:lnTo>
                  <a:lnTo>
                    <a:pt x="1614517" y="6058690"/>
                  </a:lnTo>
                  <a:lnTo>
                    <a:pt x="1907243" y="6058690"/>
                  </a:lnTo>
                  <a:lnTo>
                    <a:pt x="1907243" y="6109018"/>
                  </a:lnTo>
                  <a:close/>
                </a:path>
                <a:path w="6065520" h="8446770">
                  <a:moveTo>
                    <a:pt x="2492696" y="6109018"/>
                  </a:moveTo>
                  <a:lnTo>
                    <a:pt x="2199970" y="6109018"/>
                  </a:lnTo>
                  <a:lnTo>
                    <a:pt x="2199970" y="6058690"/>
                  </a:lnTo>
                  <a:lnTo>
                    <a:pt x="2492696" y="6058690"/>
                  </a:lnTo>
                  <a:lnTo>
                    <a:pt x="2492696" y="6109018"/>
                  </a:lnTo>
                  <a:close/>
                </a:path>
                <a:path w="6065520" h="8446770">
                  <a:moveTo>
                    <a:pt x="3078149" y="6109018"/>
                  </a:moveTo>
                  <a:lnTo>
                    <a:pt x="2785422" y="6109018"/>
                  </a:lnTo>
                  <a:lnTo>
                    <a:pt x="2785422" y="6058690"/>
                  </a:lnTo>
                  <a:lnTo>
                    <a:pt x="3078149" y="6058690"/>
                  </a:lnTo>
                  <a:lnTo>
                    <a:pt x="3078149" y="6109018"/>
                  </a:lnTo>
                  <a:close/>
                </a:path>
                <a:path w="6065520" h="8446770">
                  <a:moveTo>
                    <a:pt x="3663504" y="6109018"/>
                  </a:moveTo>
                  <a:lnTo>
                    <a:pt x="3370777" y="6109018"/>
                  </a:lnTo>
                  <a:lnTo>
                    <a:pt x="3370777" y="6058690"/>
                  </a:lnTo>
                  <a:lnTo>
                    <a:pt x="3663504" y="6058690"/>
                  </a:lnTo>
                  <a:lnTo>
                    <a:pt x="3663504" y="6109018"/>
                  </a:lnTo>
                  <a:close/>
                </a:path>
                <a:path w="6065520" h="8446770">
                  <a:moveTo>
                    <a:pt x="4248956" y="6109018"/>
                  </a:moveTo>
                  <a:lnTo>
                    <a:pt x="3956230" y="6109018"/>
                  </a:lnTo>
                  <a:lnTo>
                    <a:pt x="3956230" y="6058690"/>
                  </a:lnTo>
                  <a:lnTo>
                    <a:pt x="4248956" y="6058690"/>
                  </a:lnTo>
                  <a:lnTo>
                    <a:pt x="4248956" y="6109018"/>
                  </a:lnTo>
                  <a:close/>
                </a:path>
                <a:path w="6065520" h="8446770">
                  <a:moveTo>
                    <a:pt x="4834410" y="6109018"/>
                  </a:moveTo>
                  <a:lnTo>
                    <a:pt x="4541683" y="6109018"/>
                  </a:lnTo>
                  <a:lnTo>
                    <a:pt x="4541683" y="6058690"/>
                  </a:lnTo>
                  <a:lnTo>
                    <a:pt x="4834410" y="6058690"/>
                  </a:lnTo>
                  <a:lnTo>
                    <a:pt x="4834410" y="6109018"/>
                  </a:lnTo>
                  <a:close/>
                </a:path>
                <a:path w="6065520" h="8446770">
                  <a:moveTo>
                    <a:pt x="5419862" y="6109018"/>
                  </a:moveTo>
                  <a:lnTo>
                    <a:pt x="5127136" y="6109018"/>
                  </a:lnTo>
                  <a:lnTo>
                    <a:pt x="5127136" y="6058690"/>
                  </a:lnTo>
                  <a:lnTo>
                    <a:pt x="5419862" y="6058690"/>
                  </a:lnTo>
                  <a:lnTo>
                    <a:pt x="5419862" y="6109018"/>
                  </a:lnTo>
                  <a:close/>
                </a:path>
                <a:path w="6065520" h="8446770">
                  <a:moveTo>
                    <a:pt x="6005217" y="6109018"/>
                  </a:moveTo>
                  <a:lnTo>
                    <a:pt x="5712491" y="6109018"/>
                  </a:lnTo>
                  <a:lnTo>
                    <a:pt x="5712491" y="6058690"/>
                  </a:lnTo>
                  <a:lnTo>
                    <a:pt x="6005217" y="6058690"/>
                  </a:lnTo>
                  <a:lnTo>
                    <a:pt x="6005217" y="6109018"/>
                  </a:lnTo>
                  <a:close/>
                </a:path>
                <a:path w="6065520" h="8446770">
                  <a:moveTo>
                    <a:pt x="150983" y="6109018"/>
                  </a:moveTo>
                  <a:lnTo>
                    <a:pt x="0" y="6109018"/>
                  </a:lnTo>
                  <a:lnTo>
                    <a:pt x="0" y="6058690"/>
                  </a:lnTo>
                  <a:lnTo>
                    <a:pt x="150983" y="6058690"/>
                  </a:lnTo>
                  <a:lnTo>
                    <a:pt x="150983" y="6109018"/>
                  </a:lnTo>
                  <a:close/>
                </a:path>
                <a:path w="6065520" h="8446770">
                  <a:moveTo>
                    <a:pt x="6065382" y="5524744"/>
                  </a:moveTo>
                  <a:lnTo>
                    <a:pt x="0" y="5524744"/>
                  </a:lnTo>
                  <a:lnTo>
                    <a:pt x="0" y="5474417"/>
                  </a:lnTo>
                  <a:lnTo>
                    <a:pt x="6065382" y="5474417"/>
                  </a:lnTo>
                  <a:lnTo>
                    <a:pt x="6065382" y="5524744"/>
                  </a:lnTo>
                  <a:close/>
                </a:path>
                <a:path w="6065520" h="8446770">
                  <a:moveTo>
                    <a:pt x="6065382" y="4940373"/>
                  </a:moveTo>
                  <a:lnTo>
                    <a:pt x="0" y="4940373"/>
                  </a:lnTo>
                  <a:lnTo>
                    <a:pt x="0" y="4890045"/>
                  </a:lnTo>
                  <a:lnTo>
                    <a:pt x="6065382" y="4890045"/>
                  </a:lnTo>
                  <a:lnTo>
                    <a:pt x="6065382" y="4940373"/>
                  </a:lnTo>
                  <a:close/>
                </a:path>
                <a:path w="6065520" h="8446770">
                  <a:moveTo>
                    <a:pt x="736436" y="4356001"/>
                  </a:moveTo>
                  <a:lnTo>
                    <a:pt x="443709" y="4356001"/>
                  </a:lnTo>
                  <a:lnTo>
                    <a:pt x="443709" y="4305673"/>
                  </a:lnTo>
                  <a:lnTo>
                    <a:pt x="736436" y="4305673"/>
                  </a:lnTo>
                  <a:lnTo>
                    <a:pt x="736436" y="4356001"/>
                  </a:lnTo>
                  <a:close/>
                </a:path>
                <a:path w="6065520" h="8446770">
                  <a:moveTo>
                    <a:pt x="1321790" y="4356001"/>
                  </a:moveTo>
                  <a:lnTo>
                    <a:pt x="1029162" y="4356001"/>
                  </a:lnTo>
                  <a:lnTo>
                    <a:pt x="1029162" y="4305673"/>
                  </a:lnTo>
                  <a:lnTo>
                    <a:pt x="1321790" y="4305673"/>
                  </a:lnTo>
                  <a:lnTo>
                    <a:pt x="1321790" y="4356001"/>
                  </a:lnTo>
                  <a:close/>
                </a:path>
                <a:path w="6065520" h="8446770">
                  <a:moveTo>
                    <a:pt x="1907243" y="4356001"/>
                  </a:moveTo>
                  <a:lnTo>
                    <a:pt x="1614517" y="4356001"/>
                  </a:lnTo>
                  <a:lnTo>
                    <a:pt x="1614517" y="4305673"/>
                  </a:lnTo>
                  <a:lnTo>
                    <a:pt x="1907243" y="4305673"/>
                  </a:lnTo>
                  <a:lnTo>
                    <a:pt x="1907243" y="4356001"/>
                  </a:lnTo>
                  <a:close/>
                </a:path>
                <a:path w="6065520" h="8446770">
                  <a:moveTo>
                    <a:pt x="2492696" y="4356001"/>
                  </a:moveTo>
                  <a:lnTo>
                    <a:pt x="2199970" y="4356001"/>
                  </a:lnTo>
                  <a:lnTo>
                    <a:pt x="2199970" y="4305673"/>
                  </a:lnTo>
                  <a:lnTo>
                    <a:pt x="2492696" y="4305673"/>
                  </a:lnTo>
                  <a:lnTo>
                    <a:pt x="2492696" y="4356001"/>
                  </a:lnTo>
                  <a:close/>
                </a:path>
                <a:path w="6065520" h="8446770">
                  <a:moveTo>
                    <a:pt x="3078149" y="4356001"/>
                  </a:moveTo>
                  <a:lnTo>
                    <a:pt x="2785422" y="4356001"/>
                  </a:lnTo>
                  <a:lnTo>
                    <a:pt x="2785422" y="4305673"/>
                  </a:lnTo>
                  <a:lnTo>
                    <a:pt x="3078149" y="4305673"/>
                  </a:lnTo>
                  <a:lnTo>
                    <a:pt x="3078149" y="4356001"/>
                  </a:lnTo>
                  <a:close/>
                </a:path>
                <a:path w="6065520" h="8446770">
                  <a:moveTo>
                    <a:pt x="3663504" y="4356001"/>
                  </a:moveTo>
                  <a:lnTo>
                    <a:pt x="3370777" y="4356001"/>
                  </a:lnTo>
                  <a:lnTo>
                    <a:pt x="3370777" y="4305673"/>
                  </a:lnTo>
                  <a:lnTo>
                    <a:pt x="3663504" y="4305673"/>
                  </a:lnTo>
                  <a:lnTo>
                    <a:pt x="3663504" y="4356001"/>
                  </a:lnTo>
                  <a:close/>
                </a:path>
                <a:path w="6065520" h="8446770">
                  <a:moveTo>
                    <a:pt x="4248956" y="4356001"/>
                  </a:moveTo>
                  <a:lnTo>
                    <a:pt x="3956230" y="4356001"/>
                  </a:lnTo>
                  <a:lnTo>
                    <a:pt x="3956230" y="4305673"/>
                  </a:lnTo>
                  <a:lnTo>
                    <a:pt x="4248956" y="4305673"/>
                  </a:lnTo>
                  <a:lnTo>
                    <a:pt x="4248956" y="4356001"/>
                  </a:lnTo>
                  <a:close/>
                </a:path>
                <a:path w="6065520" h="8446770">
                  <a:moveTo>
                    <a:pt x="4834410" y="4356001"/>
                  </a:moveTo>
                  <a:lnTo>
                    <a:pt x="4541683" y="4356001"/>
                  </a:lnTo>
                  <a:lnTo>
                    <a:pt x="4541683" y="4305673"/>
                  </a:lnTo>
                  <a:lnTo>
                    <a:pt x="4834410" y="4305673"/>
                  </a:lnTo>
                  <a:lnTo>
                    <a:pt x="4834410" y="4356001"/>
                  </a:lnTo>
                  <a:close/>
                </a:path>
                <a:path w="6065520" h="8446770">
                  <a:moveTo>
                    <a:pt x="5419862" y="4356001"/>
                  </a:moveTo>
                  <a:lnTo>
                    <a:pt x="5127136" y="4356001"/>
                  </a:lnTo>
                  <a:lnTo>
                    <a:pt x="5127136" y="4305673"/>
                  </a:lnTo>
                  <a:lnTo>
                    <a:pt x="5419862" y="4305673"/>
                  </a:lnTo>
                  <a:lnTo>
                    <a:pt x="5419862" y="4356001"/>
                  </a:lnTo>
                  <a:close/>
                </a:path>
                <a:path w="6065520" h="8446770">
                  <a:moveTo>
                    <a:pt x="6005217" y="4356001"/>
                  </a:moveTo>
                  <a:lnTo>
                    <a:pt x="5712491" y="4356001"/>
                  </a:lnTo>
                  <a:lnTo>
                    <a:pt x="5712491" y="4305673"/>
                  </a:lnTo>
                  <a:lnTo>
                    <a:pt x="6005217" y="4305673"/>
                  </a:lnTo>
                  <a:lnTo>
                    <a:pt x="6005217" y="4356001"/>
                  </a:lnTo>
                  <a:close/>
                </a:path>
                <a:path w="6065520" h="8446770">
                  <a:moveTo>
                    <a:pt x="150983" y="4356001"/>
                  </a:moveTo>
                  <a:lnTo>
                    <a:pt x="0" y="4356001"/>
                  </a:lnTo>
                  <a:lnTo>
                    <a:pt x="0" y="4305673"/>
                  </a:lnTo>
                  <a:lnTo>
                    <a:pt x="150983" y="4305673"/>
                  </a:lnTo>
                  <a:lnTo>
                    <a:pt x="150983" y="4356001"/>
                  </a:lnTo>
                  <a:close/>
                </a:path>
                <a:path w="6065520" h="8446770">
                  <a:moveTo>
                    <a:pt x="6065382" y="3771630"/>
                  </a:moveTo>
                  <a:lnTo>
                    <a:pt x="0" y="3771630"/>
                  </a:lnTo>
                  <a:lnTo>
                    <a:pt x="0" y="3721302"/>
                  </a:lnTo>
                  <a:lnTo>
                    <a:pt x="6065382" y="3721302"/>
                  </a:lnTo>
                  <a:lnTo>
                    <a:pt x="6065382" y="3771630"/>
                  </a:lnTo>
                  <a:close/>
                </a:path>
                <a:path w="6065520" h="8446770">
                  <a:moveTo>
                    <a:pt x="6065382" y="3187258"/>
                  </a:moveTo>
                  <a:lnTo>
                    <a:pt x="0" y="3187258"/>
                  </a:lnTo>
                  <a:lnTo>
                    <a:pt x="0" y="3136930"/>
                  </a:lnTo>
                  <a:lnTo>
                    <a:pt x="6065382" y="3136930"/>
                  </a:lnTo>
                  <a:lnTo>
                    <a:pt x="6065382" y="3187258"/>
                  </a:lnTo>
                  <a:close/>
                </a:path>
                <a:path w="6065520" h="8446770">
                  <a:moveTo>
                    <a:pt x="736436" y="2602886"/>
                  </a:moveTo>
                  <a:lnTo>
                    <a:pt x="443709" y="2602886"/>
                  </a:lnTo>
                  <a:lnTo>
                    <a:pt x="443709" y="2552558"/>
                  </a:lnTo>
                  <a:lnTo>
                    <a:pt x="736436" y="2552558"/>
                  </a:lnTo>
                  <a:lnTo>
                    <a:pt x="736436" y="2602886"/>
                  </a:lnTo>
                  <a:close/>
                </a:path>
                <a:path w="6065520" h="8446770">
                  <a:moveTo>
                    <a:pt x="1321790" y="2602886"/>
                  </a:moveTo>
                  <a:lnTo>
                    <a:pt x="1029162" y="2602886"/>
                  </a:lnTo>
                  <a:lnTo>
                    <a:pt x="1029162" y="2552558"/>
                  </a:lnTo>
                  <a:lnTo>
                    <a:pt x="1321790" y="2552558"/>
                  </a:lnTo>
                  <a:lnTo>
                    <a:pt x="1321790" y="2602886"/>
                  </a:lnTo>
                  <a:close/>
                </a:path>
                <a:path w="6065520" h="8446770">
                  <a:moveTo>
                    <a:pt x="1907243" y="2602886"/>
                  </a:moveTo>
                  <a:lnTo>
                    <a:pt x="1614517" y="2602886"/>
                  </a:lnTo>
                  <a:lnTo>
                    <a:pt x="1614517" y="2552558"/>
                  </a:lnTo>
                  <a:lnTo>
                    <a:pt x="1907243" y="2552558"/>
                  </a:lnTo>
                  <a:lnTo>
                    <a:pt x="1907243" y="2602886"/>
                  </a:lnTo>
                  <a:close/>
                </a:path>
                <a:path w="6065520" h="8446770">
                  <a:moveTo>
                    <a:pt x="2492696" y="2602886"/>
                  </a:moveTo>
                  <a:lnTo>
                    <a:pt x="2199970" y="2602886"/>
                  </a:lnTo>
                  <a:lnTo>
                    <a:pt x="2199970" y="2552558"/>
                  </a:lnTo>
                  <a:lnTo>
                    <a:pt x="2492696" y="2552558"/>
                  </a:lnTo>
                  <a:lnTo>
                    <a:pt x="2492696" y="2602886"/>
                  </a:lnTo>
                  <a:close/>
                </a:path>
                <a:path w="6065520" h="8446770">
                  <a:moveTo>
                    <a:pt x="3078149" y="2602886"/>
                  </a:moveTo>
                  <a:lnTo>
                    <a:pt x="2785422" y="2602886"/>
                  </a:lnTo>
                  <a:lnTo>
                    <a:pt x="2785422" y="2552558"/>
                  </a:lnTo>
                  <a:lnTo>
                    <a:pt x="3078149" y="2552558"/>
                  </a:lnTo>
                  <a:lnTo>
                    <a:pt x="3078149" y="2602886"/>
                  </a:lnTo>
                  <a:close/>
                </a:path>
                <a:path w="6065520" h="8446770">
                  <a:moveTo>
                    <a:pt x="3663504" y="2602886"/>
                  </a:moveTo>
                  <a:lnTo>
                    <a:pt x="3370777" y="2602886"/>
                  </a:lnTo>
                  <a:lnTo>
                    <a:pt x="3370777" y="2552558"/>
                  </a:lnTo>
                  <a:lnTo>
                    <a:pt x="3663504" y="2552558"/>
                  </a:lnTo>
                  <a:lnTo>
                    <a:pt x="3663504" y="2602886"/>
                  </a:lnTo>
                  <a:close/>
                </a:path>
                <a:path w="6065520" h="8446770">
                  <a:moveTo>
                    <a:pt x="4248956" y="2602886"/>
                  </a:moveTo>
                  <a:lnTo>
                    <a:pt x="3956230" y="2602886"/>
                  </a:lnTo>
                  <a:lnTo>
                    <a:pt x="3956230" y="2552558"/>
                  </a:lnTo>
                  <a:lnTo>
                    <a:pt x="4248956" y="2552558"/>
                  </a:lnTo>
                  <a:lnTo>
                    <a:pt x="4248956" y="2602886"/>
                  </a:lnTo>
                  <a:close/>
                </a:path>
                <a:path w="6065520" h="8446770">
                  <a:moveTo>
                    <a:pt x="4834410" y="2602886"/>
                  </a:moveTo>
                  <a:lnTo>
                    <a:pt x="4541683" y="2602886"/>
                  </a:lnTo>
                  <a:lnTo>
                    <a:pt x="4541683" y="2552558"/>
                  </a:lnTo>
                  <a:lnTo>
                    <a:pt x="4834410" y="2552558"/>
                  </a:lnTo>
                  <a:lnTo>
                    <a:pt x="4834410" y="2602886"/>
                  </a:lnTo>
                  <a:close/>
                </a:path>
                <a:path w="6065520" h="8446770">
                  <a:moveTo>
                    <a:pt x="5419862" y="2602886"/>
                  </a:moveTo>
                  <a:lnTo>
                    <a:pt x="5127136" y="2602886"/>
                  </a:lnTo>
                  <a:lnTo>
                    <a:pt x="5127136" y="2552558"/>
                  </a:lnTo>
                  <a:lnTo>
                    <a:pt x="5419862" y="2552558"/>
                  </a:lnTo>
                  <a:lnTo>
                    <a:pt x="5419862" y="2602886"/>
                  </a:lnTo>
                  <a:close/>
                </a:path>
                <a:path w="6065520" h="8446770">
                  <a:moveTo>
                    <a:pt x="6005217" y="2602886"/>
                  </a:moveTo>
                  <a:lnTo>
                    <a:pt x="5712491" y="2602886"/>
                  </a:lnTo>
                  <a:lnTo>
                    <a:pt x="5712491" y="2552558"/>
                  </a:lnTo>
                  <a:lnTo>
                    <a:pt x="6005217" y="2552558"/>
                  </a:lnTo>
                  <a:lnTo>
                    <a:pt x="6005217" y="2602886"/>
                  </a:lnTo>
                  <a:close/>
                </a:path>
                <a:path w="6065520" h="8446770">
                  <a:moveTo>
                    <a:pt x="150983" y="2602886"/>
                  </a:moveTo>
                  <a:lnTo>
                    <a:pt x="0" y="2602886"/>
                  </a:lnTo>
                  <a:lnTo>
                    <a:pt x="0" y="2552558"/>
                  </a:lnTo>
                  <a:lnTo>
                    <a:pt x="150983" y="2552558"/>
                  </a:lnTo>
                  <a:lnTo>
                    <a:pt x="150983" y="2602886"/>
                  </a:lnTo>
                  <a:close/>
                </a:path>
                <a:path w="6065520" h="8446770">
                  <a:moveTo>
                    <a:pt x="6065382" y="2018613"/>
                  </a:moveTo>
                  <a:lnTo>
                    <a:pt x="0" y="2018613"/>
                  </a:lnTo>
                  <a:lnTo>
                    <a:pt x="0" y="1968285"/>
                  </a:lnTo>
                  <a:lnTo>
                    <a:pt x="6065382" y="1968285"/>
                  </a:lnTo>
                  <a:lnTo>
                    <a:pt x="6065382" y="2018613"/>
                  </a:lnTo>
                  <a:close/>
                </a:path>
                <a:path w="6065520" h="8446770">
                  <a:moveTo>
                    <a:pt x="4142207" y="376573"/>
                  </a:moveTo>
                  <a:lnTo>
                    <a:pt x="3944041" y="199443"/>
                  </a:lnTo>
                  <a:lnTo>
                    <a:pt x="4292797" y="140858"/>
                  </a:lnTo>
                  <a:lnTo>
                    <a:pt x="4197842" y="271789"/>
                  </a:lnTo>
                  <a:lnTo>
                    <a:pt x="4132377" y="320937"/>
                  </a:lnTo>
                  <a:lnTo>
                    <a:pt x="4142207" y="376573"/>
                  </a:lnTo>
                  <a:close/>
                </a:path>
                <a:path w="6065520" h="8446770">
                  <a:moveTo>
                    <a:pt x="1640369" y="435551"/>
                  </a:moveTo>
                  <a:lnTo>
                    <a:pt x="1532636" y="435551"/>
                  </a:lnTo>
                  <a:lnTo>
                    <a:pt x="1429621" y="206323"/>
                  </a:lnTo>
                  <a:lnTo>
                    <a:pt x="1699346" y="206323"/>
                  </a:lnTo>
                  <a:lnTo>
                    <a:pt x="1694278" y="218297"/>
                  </a:lnTo>
                  <a:lnTo>
                    <a:pt x="1680916" y="248075"/>
                  </a:lnTo>
                  <a:lnTo>
                    <a:pt x="1662025" y="286441"/>
                  </a:lnTo>
                  <a:lnTo>
                    <a:pt x="1640369" y="324181"/>
                  </a:lnTo>
                  <a:lnTo>
                    <a:pt x="1633549" y="353734"/>
                  </a:lnTo>
                  <a:lnTo>
                    <a:pt x="1647298" y="374091"/>
                  </a:lnTo>
                  <a:lnTo>
                    <a:pt x="1666577" y="385859"/>
                  </a:lnTo>
                  <a:lnTo>
                    <a:pt x="1676345" y="389646"/>
                  </a:lnTo>
                  <a:lnTo>
                    <a:pt x="1640369" y="435551"/>
                  </a:lnTo>
                  <a:close/>
                </a:path>
                <a:path w="6065520" h="8446770">
                  <a:moveTo>
                    <a:pt x="3343156" y="494430"/>
                  </a:moveTo>
                  <a:lnTo>
                    <a:pt x="3113929" y="461697"/>
                  </a:lnTo>
                  <a:lnTo>
                    <a:pt x="3251150" y="217038"/>
                  </a:lnTo>
                  <a:lnTo>
                    <a:pt x="3454526" y="248886"/>
                  </a:lnTo>
                  <a:lnTo>
                    <a:pt x="3343156" y="494430"/>
                  </a:lnTo>
                  <a:close/>
                </a:path>
                <a:path w="6065520" h="8446770">
                  <a:moveTo>
                    <a:pt x="627720" y="434568"/>
                  </a:moveTo>
                  <a:lnTo>
                    <a:pt x="310419" y="273263"/>
                  </a:lnTo>
                  <a:lnTo>
                    <a:pt x="563041" y="255373"/>
                  </a:lnTo>
                  <a:lnTo>
                    <a:pt x="821757" y="49148"/>
                  </a:lnTo>
                  <a:lnTo>
                    <a:pt x="825893" y="57589"/>
                  </a:lnTo>
                  <a:lnTo>
                    <a:pt x="835236" y="84756"/>
                  </a:lnTo>
                  <a:lnTo>
                    <a:pt x="845187" y="133412"/>
                  </a:lnTo>
                  <a:lnTo>
                    <a:pt x="851147" y="206323"/>
                  </a:lnTo>
                  <a:lnTo>
                    <a:pt x="844893" y="270526"/>
                  </a:lnTo>
                  <a:lnTo>
                    <a:pt x="827876" y="300024"/>
                  </a:lnTo>
                  <a:lnTo>
                    <a:pt x="810820" y="307765"/>
                  </a:lnTo>
                  <a:lnTo>
                    <a:pt x="802098" y="307765"/>
                  </a:lnTo>
                  <a:lnTo>
                    <a:pt x="747434" y="322189"/>
                  </a:lnTo>
                  <a:lnTo>
                    <a:pt x="702754" y="348323"/>
                  </a:lnTo>
                  <a:lnTo>
                    <a:pt x="667968" y="379926"/>
                  </a:lnTo>
                  <a:lnTo>
                    <a:pt x="642986" y="410755"/>
                  </a:lnTo>
                  <a:lnTo>
                    <a:pt x="627720" y="434568"/>
                  </a:lnTo>
                  <a:close/>
                </a:path>
                <a:path w="6065520" h="8446770">
                  <a:moveTo>
                    <a:pt x="810232" y="308033"/>
                  </a:moveTo>
                  <a:lnTo>
                    <a:pt x="802098" y="307765"/>
                  </a:lnTo>
                  <a:lnTo>
                    <a:pt x="810820" y="307765"/>
                  </a:lnTo>
                  <a:lnTo>
                    <a:pt x="810232" y="308033"/>
                  </a:lnTo>
                  <a:close/>
                </a:path>
                <a:path w="6065520" h="8446770">
                  <a:moveTo>
                    <a:pt x="2503607" y="237582"/>
                  </a:moveTo>
                  <a:lnTo>
                    <a:pt x="2505081" y="84928"/>
                  </a:lnTo>
                  <a:lnTo>
                    <a:pt x="2750429" y="0"/>
                  </a:lnTo>
                  <a:lnTo>
                    <a:pt x="2747205" y="15246"/>
                  </a:lnTo>
                  <a:lnTo>
                    <a:pt x="2729736" y="91189"/>
                  </a:lnTo>
                  <a:lnTo>
                    <a:pt x="2708690" y="138373"/>
                  </a:lnTo>
                  <a:lnTo>
                    <a:pt x="2675367" y="158051"/>
                  </a:lnTo>
                  <a:lnTo>
                    <a:pt x="2668548" y="160517"/>
                  </a:lnTo>
                  <a:lnTo>
                    <a:pt x="2664463" y="186999"/>
                  </a:lnTo>
                  <a:lnTo>
                    <a:pt x="2655475" y="200598"/>
                  </a:lnTo>
                  <a:lnTo>
                    <a:pt x="2646487" y="205608"/>
                  </a:lnTo>
                  <a:lnTo>
                    <a:pt x="2642401" y="206323"/>
                  </a:lnTo>
                  <a:lnTo>
                    <a:pt x="2614216" y="211945"/>
                  </a:lnTo>
                  <a:lnTo>
                    <a:pt x="2593708" y="224312"/>
                  </a:lnTo>
                  <a:lnTo>
                    <a:pt x="2581548" y="236315"/>
                  </a:lnTo>
                  <a:lnTo>
                    <a:pt x="2521285" y="236315"/>
                  </a:lnTo>
                  <a:lnTo>
                    <a:pt x="2503607" y="237582"/>
                  </a:lnTo>
                  <a:close/>
                </a:path>
                <a:path w="6065520" h="8446770">
                  <a:moveTo>
                    <a:pt x="2576936" y="242300"/>
                  </a:moveTo>
                  <a:lnTo>
                    <a:pt x="2557931" y="238536"/>
                  </a:lnTo>
                  <a:lnTo>
                    <a:pt x="2539387" y="236586"/>
                  </a:lnTo>
                  <a:lnTo>
                    <a:pt x="2521285" y="236315"/>
                  </a:lnTo>
                  <a:lnTo>
                    <a:pt x="2581548" y="236315"/>
                  </a:lnTo>
                  <a:lnTo>
                    <a:pt x="2581180" y="236679"/>
                  </a:lnTo>
                  <a:lnTo>
                    <a:pt x="2576936" y="242300"/>
                  </a:lnTo>
                  <a:close/>
                </a:path>
                <a:path w="6065520" h="8446770">
                  <a:moveTo>
                    <a:pt x="4852791" y="510845"/>
                  </a:moveTo>
                  <a:lnTo>
                    <a:pt x="4738177" y="448624"/>
                  </a:lnTo>
                  <a:lnTo>
                    <a:pt x="4927004" y="229227"/>
                  </a:lnTo>
                  <a:lnTo>
                    <a:pt x="5075432" y="288204"/>
                  </a:lnTo>
                  <a:lnTo>
                    <a:pt x="4852791" y="510845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589252" y="1986302"/>
            <a:ext cx="5234305" cy="77679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90"/>
              </a:spcBef>
            </a:pPr>
            <a:r>
              <a:rPr dirty="0" sz="3100" spc="-20">
                <a:latin typeface="Trebuchet MS"/>
                <a:cs typeface="Trebuchet MS"/>
              </a:rPr>
              <a:t>İlk </a:t>
            </a:r>
            <a:r>
              <a:rPr dirty="0" sz="3100" spc="100">
                <a:latin typeface="Trebuchet MS"/>
                <a:cs typeface="Trebuchet MS"/>
              </a:rPr>
              <a:t>olarak, </a:t>
            </a:r>
            <a:r>
              <a:rPr dirty="0" sz="3100" spc="80">
                <a:latin typeface="Trebuchet MS"/>
                <a:cs typeface="Trebuchet MS"/>
              </a:rPr>
              <a:t>use </a:t>
            </a:r>
            <a:r>
              <a:rPr dirty="0" sz="3100" spc="275">
                <a:latin typeface="Trebuchet MS"/>
                <a:cs typeface="Trebuchet MS"/>
              </a:rPr>
              <a:t>case </a:t>
            </a:r>
            <a:r>
              <a:rPr dirty="0" sz="3100" spc="280">
                <a:latin typeface="Trebuchet MS"/>
                <a:cs typeface="Trebuchet MS"/>
              </a:rPr>
              <a:t> </a:t>
            </a:r>
            <a:r>
              <a:rPr dirty="0" sz="3100" spc="135">
                <a:latin typeface="Trebuchet MS"/>
                <a:cs typeface="Trebuchet MS"/>
              </a:rPr>
              <a:t>diyagramları, </a:t>
            </a:r>
            <a:r>
              <a:rPr dirty="0" sz="3100" spc="35">
                <a:latin typeface="Trebuchet MS"/>
                <a:cs typeface="Trebuchet MS"/>
              </a:rPr>
              <a:t>sistemin </a:t>
            </a:r>
            <a:r>
              <a:rPr dirty="0" sz="3100" spc="40">
                <a:latin typeface="Trebuchet MS"/>
                <a:cs typeface="Trebuchet MS"/>
              </a:rPr>
              <a:t> </a:t>
            </a:r>
            <a:r>
              <a:rPr dirty="0" sz="3100" spc="55">
                <a:latin typeface="Trebuchet MS"/>
                <a:cs typeface="Trebuchet MS"/>
              </a:rPr>
              <a:t>işlevselliğini </a:t>
            </a:r>
            <a:r>
              <a:rPr dirty="0" sz="3100" spc="210">
                <a:latin typeface="Trebuchet MS"/>
                <a:cs typeface="Trebuchet MS"/>
              </a:rPr>
              <a:t>anlamak </a:t>
            </a:r>
            <a:r>
              <a:rPr dirty="0" sz="3100" spc="80">
                <a:latin typeface="Trebuchet MS"/>
                <a:cs typeface="Trebuchet MS"/>
              </a:rPr>
              <a:t>için </a:t>
            </a:r>
            <a:r>
              <a:rPr dirty="0" sz="3100" spc="85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kullanılır.</a:t>
            </a:r>
            <a:r>
              <a:rPr dirty="0" sz="3100">
                <a:latin typeface="Trebuchet MS"/>
                <a:cs typeface="Trebuchet MS"/>
              </a:rPr>
              <a:t> </a:t>
            </a:r>
            <a:r>
              <a:rPr dirty="0" sz="3100" spc="80">
                <a:latin typeface="Trebuchet MS"/>
                <a:cs typeface="Trebuchet MS"/>
              </a:rPr>
              <a:t>Kullanıcıların </a:t>
            </a:r>
            <a:r>
              <a:rPr dirty="0" sz="3100" spc="85">
                <a:latin typeface="Trebuchet MS"/>
                <a:cs typeface="Trebuchet MS"/>
              </a:rPr>
              <a:t> </a:t>
            </a:r>
            <a:r>
              <a:rPr dirty="0" sz="3100" spc="65">
                <a:latin typeface="Trebuchet MS"/>
                <a:cs typeface="Trebuchet MS"/>
              </a:rPr>
              <a:t>beklentilerini </a:t>
            </a:r>
            <a:r>
              <a:rPr dirty="0" sz="3100" spc="155">
                <a:latin typeface="Trebuchet MS"/>
                <a:cs typeface="Trebuchet MS"/>
              </a:rPr>
              <a:t>ve </a:t>
            </a:r>
            <a:r>
              <a:rPr dirty="0" sz="3100" spc="55">
                <a:latin typeface="Trebuchet MS"/>
                <a:cs typeface="Trebuchet MS"/>
              </a:rPr>
              <a:t>sistemle </a:t>
            </a:r>
            <a:r>
              <a:rPr dirty="0" sz="3100" spc="60">
                <a:latin typeface="Trebuchet MS"/>
                <a:cs typeface="Trebuchet MS"/>
              </a:rPr>
              <a:t> </a:t>
            </a:r>
            <a:r>
              <a:rPr dirty="0" sz="3100" spc="45">
                <a:latin typeface="Trebuchet MS"/>
                <a:cs typeface="Trebuchet MS"/>
              </a:rPr>
              <a:t>etkileşim </a:t>
            </a:r>
            <a:r>
              <a:rPr dirty="0" sz="3100" spc="120">
                <a:latin typeface="Trebuchet MS"/>
                <a:cs typeface="Trebuchet MS"/>
              </a:rPr>
              <a:t>senaryolarını </a:t>
            </a:r>
            <a:r>
              <a:rPr dirty="0" sz="3100" spc="125">
                <a:latin typeface="Trebuchet MS"/>
                <a:cs typeface="Trebuchet MS"/>
              </a:rPr>
              <a:t> </a:t>
            </a:r>
            <a:r>
              <a:rPr dirty="0" sz="3100" spc="105">
                <a:latin typeface="Trebuchet MS"/>
                <a:cs typeface="Trebuchet MS"/>
              </a:rPr>
              <a:t>tanımlayarak, </a:t>
            </a:r>
            <a:r>
              <a:rPr dirty="0" sz="3100" spc="85">
                <a:latin typeface="Trebuchet MS"/>
                <a:cs typeface="Trebuchet MS"/>
              </a:rPr>
              <a:t>geliştirme </a:t>
            </a:r>
            <a:r>
              <a:rPr dirty="0" sz="3100" spc="90">
                <a:latin typeface="Trebuchet MS"/>
                <a:cs typeface="Trebuchet MS"/>
              </a:rPr>
              <a:t> </a:t>
            </a:r>
            <a:r>
              <a:rPr dirty="0" sz="3100" spc="135">
                <a:latin typeface="Trebuchet MS"/>
                <a:cs typeface="Trebuchet MS"/>
              </a:rPr>
              <a:t>ekibine </a:t>
            </a:r>
            <a:r>
              <a:rPr dirty="0" sz="3100" spc="75">
                <a:latin typeface="Trebuchet MS"/>
                <a:cs typeface="Trebuchet MS"/>
              </a:rPr>
              <a:t>net </a:t>
            </a:r>
            <a:r>
              <a:rPr dirty="0" sz="3100" spc="100">
                <a:latin typeface="Trebuchet MS"/>
                <a:cs typeface="Trebuchet MS"/>
              </a:rPr>
              <a:t>bir </a:t>
            </a:r>
            <a:r>
              <a:rPr dirty="0" sz="3100" spc="95">
                <a:latin typeface="Trebuchet MS"/>
                <a:cs typeface="Trebuchet MS"/>
              </a:rPr>
              <a:t>vizyon </a:t>
            </a:r>
            <a:r>
              <a:rPr dirty="0" sz="3100" spc="100">
                <a:latin typeface="Trebuchet MS"/>
                <a:cs typeface="Trebuchet MS"/>
              </a:rPr>
              <a:t> </a:t>
            </a:r>
            <a:r>
              <a:rPr dirty="0" sz="3100" spc="145">
                <a:latin typeface="Trebuchet MS"/>
                <a:cs typeface="Trebuchet MS"/>
              </a:rPr>
              <a:t>sağlar. </a:t>
            </a:r>
            <a:r>
              <a:rPr dirty="0" sz="3100" spc="-85">
                <a:latin typeface="Trebuchet MS"/>
                <a:cs typeface="Trebuchet MS"/>
              </a:rPr>
              <a:t>Bu, </a:t>
            </a:r>
            <a:r>
              <a:rPr dirty="0" sz="3100" spc="90">
                <a:latin typeface="Trebuchet MS"/>
                <a:cs typeface="Trebuchet MS"/>
              </a:rPr>
              <a:t>projenin </a:t>
            </a:r>
            <a:r>
              <a:rPr dirty="0" sz="3100" spc="95">
                <a:latin typeface="Trebuchet MS"/>
                <a:cs typeface="Trebuchet MS"/>
              </a:rPr>
              <a:t> </a:t>
            </a:r>
            <a:r>
              <a:rPr dirty="0" sz="3100" spc="80">
                <a:latin typeface="Trebuchet MS"/>
                <a:cs typeface="Trebuchet MS"/>
              </a:rPr>
              <a:t>gereksinimlerini </a:t>
            </a:r>
            <a:r>
              <a:rPr dirty="0" sz="3100" spc="225">
                <a:latin typeface="Trebuchet MS"/>
                <a:cs typeface="Trebuchet MS"/>
              </a:rPr>
              <a:t>doğru </a:t>
            </a:r>
            <a:r>
              <a:rPr dirty="0" sz="3100" spc="100">
                <a:latin typeface="Trebuchet MS"/>
                <a:cs typeface="Trebuchet MS"/>
              </a:rPr>
              <a:t>bir </a:t>
            </a:r>
            <a:r>
              <a:rPr dirty="0" sz="3100" spc="105">
                <a:latin typeface="Trebuchet MS"/>
                <a:cs typeface="Trebuchet MS"/>
              </a:rPr>
              <a:t> </a:t>
            </a:r>
            <a:r>
              <a:rPr dirty="0" sz="3100" spc="120">
                <a:latin typeface="Trebuchet MS"/>
                <a:cs typeface="Trebuchet MS"/>
              </a:rPr>
              <a:t>şekilde </a:t>
            </a:r>
            <a:r>
              <a:rPr dirty="0" sz="3100" spc="85">
                <a:latin typeface="Trebuchet MS"/>
                <a:cs typeface="Trebuchet MS"/>
              </a:rPr>
              <a:t>belirlemenin </a:t>
            </a:r>
            <a:r>
              <a:rPr dirty="0" sz="3100" spc="140">
                <a:latin typeface="Trebuchet MS"/>
                <a:cs typeface="Trebuchet MS"/>
              </a:rPr>
              <a:t>yanı </a:t>
            </a:r>
            <a:r>
              <a:rPr dirty="0" sz="3100" spc="145">
                <a:latin typeface="Trebuchet MS"/>
                <a:cs typeface="Trebuchet MS"/>
              </a:rPr>
              <a:t> </a:t>
            </a:r>
            <a:r>
              <a:rPr dirty="0" sz="3100" spc="-5">
                <a:latin typeface="Trebuchet MS"/>
                <a:cs typeface="Trebuchet MS"/>
              </a:rPr>
              <a:t>sıra, </a:t>
            </a:r>
            <a:r>
              <a:rPr dirty="0" sz="3100" spc="65">
                <a:latin typeface="Trebuchet MS"/>
                <a:cs typeface="Trebuchet MS"/>
              </a:rPr>
              <a:t>kullanıcı </a:t>
            </a:r>
            <a:r>
              <a:rPr dirty="0" sz="3100" spc="75">
                <a:latin typeface="Trebuchet MS"/>
                <a:cs typeface="Trebuchet MS"/>
              </a:rPr>
              <a:t>merkezli </a:t>
            </a:r>
            <a:r>
              <a:rPr dirty="0" sz="3100" spc="100">
                <a:latin typeface="Trebuchet MS"/>
                <a:cs typeface="Trebuchet MS"/>
              </a:rPr>
              <a:t>bir </a:t>
            </a:r>
            <a:r>
              <a:rPr dirty="0" sz="3100" spc="105">
                <a:latin typeface="Trebuchet MS"/>
                <a:cs typeface="Trebuchet MS"/>
              </a:rPr>
              <a:t> </a:t>
            </a:r>
            <a:r>
              <a:rPr dirty="0" sz="3100" spc="100">
                <a:latin typeface="Trebuchet MS"/>
                <a:cs typeface="Trebuchet MS"/>
              </a:rPr>
              <a:t>tasarımın</a:t>
            </a:r>
            <a:r>
              <a:rPr dirty="0" sz="3100" spc="-5">
                <a:latin typeface="Trebuchet MS"/>
                <a:cs typeface="Trebuchet MS"/>
              </a:rPr>
              <a:t> </a:t>
            </a:r>
            <a:r>
              <a:rPr dirty="0" sz="3100" spc="45">
                <a:latin typeface="Trebuchet MS"/>
                <a:cs typeface="Trebuchet MS"/>
              </a:rPr>
              <a:t>temelini</a:t>
            </a:r>
            <a:r>
              <a:rPr dirty="0" sz="3100" spc="-5">
                <a:latin typeface="Trebuchet MS"/>
                <a:cs typeface="Trebuchet MS"/>
              </a:rPr>
              <a:t> </a:t>
            </a:r>
            <a:r>
              <a:rPr dirty="0" sz="3100" spc="-45">
                <a:latin typeface="Trebuchet MS"/>
                <a:cs typeface="Trebuchet MS"/>
              </a:rPr>
              <a:t>oluşturur.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412"/>
            <a:ext cx="3444240" cy="1409700"/>
          </a:xfrm>
          <a:custGeom>
            <a:avLst/>
            <a:gdLst/>
            <a:ahLst/>
            <a:cxnLst/>
            <a:rect l="l" t="t" r="r" b="b"/>
            <a:pathLst>
              <a:path w="3444240" h="1409700">
                <a:moveTo>
                  <a:pt x="1229351" y="787399"/>
                </a:moveTo>
                <a:lnTo>
                  <a:pt x="1319366" y="787399"/>
                </a:lnTo>
                <a:lnTo>
                  <a:pt x="1316529" y="736599"/>
                </a:lnTo>
                <a:lnTo>
                  <a:pt x="1312334" y="685799"/>
                </a:lnTo>
                <a:lnTo>
                  <a:pt x="1306609" y="634999"/>
                </a:lnTo>
                <a:lnTo>
                  <a:pt x="1299179" y="584199"/>
                </a:lnTo>
                <a:lnTo>
                  <a:pt x="1289874" y="546099"/>
                </a:lnTo>
                <a:lnTo>
                  <a:pt x="1278520" y="495299"/>
                </a:lnTo>
                <a:lnTo>
                  <a:pt x="1264946" y="444499"/>
                </a:lnTo>
                <a:lnTo>
                  <a:pt x="1248978" y="406399"/>
                </a:lnTo>
                <a:lnTo>
                  <a:pt x="1230444" y="355599"/>
                </a:lnTo>
                <a:lnTo>
                  <a:pt x="1209172" y="317499"/>
                </a:lnTo>
                <a:lnTo>
                  <a:pt x="1184989" y="266699"/>
                </a:lnTo>
                <a:lnTo>
                  <a:pt x="1157723" y="228599"/>
                </a:lnTo>
                <a:lnTo>
                  <a:pt x="1127201" y="190499"/>
                </a:lnTo>
                <a:lnTo>
                  <a:pt x="1093251" y="152399"/>
                </a:lnTo>
                <a:lnTo>
                  <a:pt x="1055700" y="126999"/>
                </a:lnTo>
                <a:lnTo>
                  <a:pt x="1015587" y="88899"/>
                </a:lnTo>
                <a:lnTo>
                  <a:pt x="973560" y="63499"/>
                </a:lnTo>
                <a:lnTo>
                  <a:pt x="929822" y="50799"/>
                </a:lnTo>
                <a:lnTo>
                  <a:pt x="884572" y="25399"/>
                </a:lnTo>
                <a:lnTo>
                  <a:pt x="790345" y="0"/>
                </a:lnTo>
                <a:lnTo>
                  <a:pt x="488604" y="0"/>
                </a:lnTo>
                <a:lnTo>
                  <a:pt x="437352" y="12699"/>
                </a:lnTo>
                <a:lnTo>
                  <a:pt x="386263" y="12699"/>
                </a:lnTo>
                <a:lnTo>
                  <a:pt x="284823" y="38099"/>
                </a:lnTo>
                <a:lnTo>
                  <a:pt x="764350" y="38099"/>
                </a:lnTo>
                <a:lnTo>
                  <a:pt x="862443" y="63499"/>
                </a:lnTo>
                <a:lnTo>
                  <a:pt x="908622" y="88899"/>
                </a:lnTo>
                <a:lnTo>
                  <a:pt x="952817" y="114299"/>
                </a:lnTo>
                <a:lnTo>
                  <a:pt x="994977" y="139699"/>
                </a:lnTo>
                <a:lnTo>
                  <a:pt x="1035048" y="177799"/>
                </a:lnTo>
                <a:lnTo>
                  <a:pt x="1067289" y="215899"/>
                </a:lnTo>
                <a:lnTo>
                  <a:pt x="1096094" y="241299"/>
                </a:lnTo>
                <a:lnTo>
                  <a:pt x="1121653" y="292099"/>
                </a:lnTo>
                <a:lnTo>
                  <a:pt x="1144157" y="330199"/>
                </a:lnTo>
                <a:lnTo>
                  <a:pt x="1069179" y="330199"/>
                </a:lnTo>
                <a:lnTo>
                  <a:pt x="1077307" y="342899"/>
                </a:lnTo>
                <a:lnTo>
                  <a:pt x="1099391" y="368299"/>
                </a:lnTo>
                <a:lnTo>
                  <a:pt x="1123678" y="419099"/>
                </a:lnTo>
                <a:lnTo>
                  <a:pt x="1145102" y="469899"/>
                </a:lnTo>
                <a:lnTo>
                  <a:pt x="1163908" y="520699"/>
                </a:lnTo>
                <a:lnTo>
                  <a:pt x="1180343" y="571499"/>
                </a:lnTo>
                <a:lnTo>
                  <a:pt x="1194652" y="622299"/>
                </a:lnTo>
                <a:lnTo>
                  <a:pt x="1207081" y="673099"/>
                </a:lnTo>
                <a:lnTo>
                  <a:pt x="1217877" y="723899"/>
                </a:lnTo>
                <a:lnTo>
                  <a:pt x="1227285" y="774699"/>
                </a:lnTo>
                <a:lnTo>
                  <a:pt x="1229351" y="787399"/>
                </a:lnTo>
                <a:close/>
              </a:path>
              <a:path w="3444240" h="1409700">
                <a:moveTo>
                  <a:pt x="120736" y="139699"/>
                </a:moveTo>
                <a:lnTo>
                  <a:pt x="135414" y="139699"/>
                </a:lnTo>
                <a:lnTo>
                  <a:pt x="149392" y="126999"/>
                </a:lnTo>
                <a:lnTo>
                  <a:pt x="452124" y="50799"/>
                </a:lnTo>
                <a:lnTo>
                  <a:pt x="503722" y="50799"/>
                </a:lnTo>
                <a:lnTo>
                  <a:pt x="555444" y="38099"/>
                </a:lnTo>
                <a:lnTo>
                  <a:pt x="284823" y="38099"/>
                </a:lnTo>
                <a:lnTo>
                  <a:pt x="86659" y="88899"/>
                </a:lnTo>
                <a:lnTo>
                  <a:pt x="78585" y="101599"/>
                </a:lnTo>
                <a:lnTo>
                  <a:pt x="79924" y="114299"/>
                </a:lnTo>
                <a:lnTo>
                  <a:pt x="86369" y="114299"/>
                </a:lnTo>
                <a:lnTo>
                  <a:pt x="93614" y="126999"/>
                </a:lnTo>
                <a:lnTo>
                  <a:pt x="106441" y="126999"/>
                </a:lnTo>
                <a:lnTo>
                  <a:pt x="120736" y="139699"/>
                </a:lnTo>
                <a:close/>
              </a:path>
              <a:path w="3444240" h="1409700">
                <a:moveTo>
                  <a:pt x="1069179" y="330199"/>
                </a:moveTo>
                <a:lnTo>
                  <a:pt x="1144157" y="330199"/>
                </a:lnTo>
                <a:lnTo>
                  <a:pt x="1121054" y="292099"/>
                </a:lnTo>
                <a:lnTo>
                  <a:pt x="1095921" y="266699"/>
                </a:lnTo>
                <a:lnTo>
                  <a:pt x="1068664" y="241299"/>
                </a:lnTo>
                <a:lnTo>
                  <a:pt x="1039191" y="215899"/>
                </a:lnTo>
                <a:lnTo>
                  <a:pt x="1032454" y="203199"/>
                </a:lnTo>
                <a:lnTo>
                  <a:pt x="1021702" y="203199"/>
                </a:lnTo>
                <a:lnTo>
                  <a:pt x="1018107" y="190499"/>
                </a:lnTo>
                <a:lnTo>
                  <a:pt x="1004197" y="190499"/>
                </a:lnTo>
                <a:lnTo>
                  <a:pt x="998323" y="177799"/>
                </a:lnTo>
                <a:lnTo>
                  <a:pt x="986384" y="177799"/>
                </a:lnTo>
                <a:lnTo>
                  <a:pt x="977309" y="165099"/>
                </a:lnTo>
                <a:lnTo>
                  <a:pt x="961248" y="165099"/>
                </a:lnTo>
                <a:lnTo>
                  <a:pt x="960158" y="152399"/>
                </a:lnTo>
                <a:lnTo>
                  <a:pt x="911788" y="139699"/>
                </a:lnTo>
                <a:lnTo>
                  <a:pt x="861606" y="114299"/>
                </a:lnTo>
                <a:lnTo>
                  <a:pt x="757244" y="88899"/>
                </a:lnTo>
                <a:lnTo>
                  <a:pt x="514513" y="88899"/>
                </a:lnTo>
                <a:lnTo>
                  <a:pt x="462241" y="101599"/>
                </a:lnTo>
                <a:lnTo>
                  <a:pt x="410188" y="101599"/>
                </a:lnTo>
                <a:lnTo>
                  <a:pt x="306802" y="126999"/>
                </a:lnTo>
                <a:lnTo>
                  <a:pt x="693605" y="126999"/>
                </a:lnTo>
                <a:lnTo>
                  <a:pt x="740829" y="139699"/>
                </a:lnTo>
                <a:lnTo>
                  <a:pt x="787199" y="139699"/>
                </a:lnTo>
                <a:lnTo>
                  <a:pt x="876275" y="165099"/>
                </a:lnTo>
                <a:lnTo>
                  <a:pt x="918430" y="190499"/>
                </a:lnTo>
                <a:lnTo>
                  <a:pt x="958631" y="215899"/>
                </a:lnTo>
                <a:lnTo>
                  <a:pt x="996600" y="241299"/>
                </a:lnTo>
                <a:lnTo>
                  <a:pt x="1026075" y="266699"/>
                </a:lnTo>
                <a:lnTo>
                  <a:pt x="1052923" y="304799"/>
                </a:lnTo>
                <a:lnTo>
                  <a:pt x="1069179" y="330199"/>
                </a:lnTo>
                <a:close/>
              </a:path>
              <a:path w="3444240" h="1409700">
                <a:moveTo>
                  <a:pt x="0" y="266699"/>
                </a:moveTo>
                <a:lnTo>
                  <a:pt x="39997" y="253999"/>
                </a:lnTo>
                <a:lnTo>
                  <a:pt x="91499" y="228599"/>
                </a:lnTo>
                <a:lnTo>
                  <a:pt x="351729" y="165099"/>
                </a:lnTo>
                <a:lnTo>
                  <a:pt x="402440" y="165099"/>
                </a:lnTo>
                <a:lnTo>
                  <a:pt x="505899" y="139699"/>
                </a:lnTo>
                <a:lnTo>
                  <a:pt x="587828" y="139699"/>
                </a:lnTo>
                <a:lnTo>
                  <a:pt x="597695" y="126999"/>
                </a:lnTo>
                <a:lnTo>
                  <a:pt x="255500" y="126999"/>
                </a:lnTo>
                <a:lnTo>
                  <a:pt x="153756" y="152399"/>
                </a:lnTo>
                <a:lnTo>
                  <a:pt x="103346" y="177799"/>
                </a:lnTo>
                <a:lnTo>
                  <a:pt x="53263" y="190499"/>
                </a:lnTo>
                <a:lnTo>
                  <a:pt x="47528" y="190499"/>
                </a:lnTo>
                <a:lnTo>
                  <a:pt x="4168" y="203199"/>
                </a:lnTo>
                <a:lnTo>
                  <a:pt x="0" y="203199"/>
                </a:lnTo>
                <a:lnTo>
                  <a:pt x="0" y="266699"/>
                </a:lnTo>
                <a:close/>
              </a:path>
              <a:path w="3444240" h="1409700">
                <a:moveTo>
                  <a:pt x="2125891" y="393699"/>
                </a:moveTo>
                <a:lnTo>
                  <a:pt x="2381174" y="393699"/>
                </a:lnTo>
                <a:lnTo>
                  <a:pt x="2330300" y="380999"/>
                </a:lnTo>
                <a:lnTo>
                  <a:pt x="2176879" y="380999"/>
                </a:lnTo>
                <a:lnTo>
                  <a:pt x="2125891" y="393699"/>
                </a:lnTo>
                <a:close/>
              </a:path>
              <a:path w="3444240" h="1409700">
                <a:moveTo>
                  <a:pt x="3112881" y="1231899"/>
                </a:moveTo>
                <a:lnTo>
                  <a:pt x="3191005" y="1231899"/>
                </a:lnTo>
                <a:lnTo>
                  <a:pt x="3174299" y="1181099"/>
                </a:lnTo>
                <a:lnTo>
                  <a:pt x="3156899" y="1142999"/>
                </a:lnTo>
                <a:lnTo>
                  <a:pt x="3138700" y="1092199"/>
                </a:lnTo>
                <a:lnTo>
                  <a:pt x="3119595" y="1041399"/>
                </a:lnTo>
                <a:lnTo>
                  <a:pt x="3099478" y="1003299"/>
                </a:lnTo>
                <a:lnTo>
                  <a:pt x="3078242" y="952499"/>
                </a:lnTo>
                <a:lnTo>
                  <a:pt x="3055780" y="914399"/>
                </a:lnTo>
                <a:lnTo>
                  <a:pt x="3031987" y="863599"/>
                </a:lnTo>
                <a:lnTo>
                  <a:pt x="3007861" y="825499"/>
                </a:lnTo>
                <a:lnTo>
                  <a:pt x="2982202" y="787399"/>
                </a:lnTo>
                <a:lnTo>
                  <a:pt x="2954959" y="749299"/>
                </a:lnTo>
                <a:lnTo>
                  <a:pt x="2926082" y="698499"/>
                </a:lnTo>
                <a:lnTo>
                  <a:pt x="2895521" y="673099"/>
                </a:lnTo>
                <a:lnTo>
                  <a:pt x="2863224" y="634999"/>
                </a:lnTo>
                <a:lnTo>
                  <a:pt x="2829141" y="596899"/>
                </a:lnTo>
                <a:lnTo>
                  <a:pt x="2793221" y="571499"/>
                </a:lnTo>
                <a:lnTo>
                  <a:pt x="2755415" y="533399"/>
                </a:lnTo>
                <a:lnTo>
                  <a:pt x="2715670" y="507999"/>
                </a:lnTo>
                <a:lnTo>
                  <a:pt x="2671421" y="482599"/>
                </a:lnTo>
                <a:lnTo>
                  <a:pt x="2625702" y="457199"/>
                </a:lnTo>
                <a:lnTo>
                  <a:pt x="2578689" y="444499"/>
                </a:lnTo>
                <a:lnTo>
                  <a:pt x="2530556" y="419099"/>
                </a:lnTo>
                <a:lnTo>
                  <a:pt x="2431624" y="393699"/>
                </a:lnTo>
                <a:lnTo>
                  <a:pt x="2075204" y="393699"/>
                </a:lnTo>
                <a:lnTo>
                  <a:pt x="1925562" y="431799"/>
                </a:lnTo>
                <a:lnTo>
                  <a:pt x="2392242" y="431799"/>
                </a:lnTo>
                <a:lnTo>
                  <a:pt x="2532402" y="469899"/>
                </a:lnTo>
                <a:lnTo>
                  <a:pt x="2577202" y="482599"/>
                </a:lnTo>
                <a:lnTo>
                  <a:pt x="2620792" y="507999"/>
                </a:lnTo>
                <a:lnTo>
                  <a:pt x="2663023" y="533399"/>
                </a:lnTo>
                <a:lnTo>
                  <a:pt x="2703743" y="558799"/>
                </a:lnTo>
                <a:lnTo>
                  <a:pt x="2742803" y="584199"/>
                </a:lnTo>
                <a:lnTo>
                  <a:pt x="2787225" y="634999"/>
                </a:lnTo>
                <a:lnTo>
                  <a:pt x="2808214" y="647699"/>
                </a:lnTo>
                <a:lnTo>
                  <a:pt x="2828437" y="673099"/>
                </a:lnTo>
                <a:lnTo>
                  <a:pt x="2746135" y="673099"/>
                </a:lnTo>
                <a:lnTo>
                  <a:pt x="2783979" y="698499"/>
                </a:lnTo>
                <a:lnTo>
                  <a:pt x="2819726" y="736599"/>
                </a:lnTo>
                <a:lnTo>
                  <a:pt x="2853463" y="774699"/>
                </a:lnTo>
                <a:lnTo>
                  <a:pt x="2885279" y="812799"/>
                </a:lnTo>
                <a:lnTo>
                  <a:pt x="2915263" y="850899"/>
                </a:lnTo>
                <a:lnTo>
                  <a:pt x="2943503" y="888999"/>
                </a:lnTo>
                <a:lnTo>
                  <a:pt x="2970087" y="927099"/>
                </a:lnTo>
                <a:lnTo>
                  <a:pt x="2995105" y="977899"/>
                </a:lnTo>
                <a:lnTo>
                  <a:pt x="3018643" y="1015999"/>
                </a:lnTo>
                <a:lnTo>
                  <a:pt x="3040791" y="1066799"/>
                </a:lnTo>
                <a:lnTo>
                  <a:pt x="3061637" y="1104899"/>
                </a:lnTo>
                <a:lnTo>
                  <a:pt x="3081270" y="1155699"/>
                </a:lnTo>
                <a:lnTo>
                  <a:pt x="3099778" y="1193799"/>
                </a:lnTo>
                <a:lnTo>
                  <a:pt x="3112881" y="1231899"/>
                </a:lnTo>
                <a:close/>
              </a:path>
              <a:path w="3444240" h="1409700">
                <a:moveTo>
                  <a:pt x="1262509" y="901699"/>
                </a:moveTo>
                <a:lnTo>
                  <a:pt x="1318897" y="901699"/>
                </a:lnTo>
                <a:lnTo>
                  <a:pt x="1353038" y="863599"/>
                </a:lnTo>
                <a:lnTo>
                  <a:pt x="1389032" y="825499"/>
                </a:lnTo>
                <a:lnTo>
                  <a:pt x="1426815" y="787399"/>
                </a:lnTo>
                <a:lnTo>
                  <a:pt x="1466323" y="749299"/>
                </a:lnTo>
                <a:lnTo>
                  <a:pt x="1507493" y="723899"/>
                </a:lnTo>
                <a:lnTo>
                  <a:pt x="1550262" y="685799"/>
                </a:lnTo>
                <a:lnTo>
                  <a:pt x="1594565" y="660399"/>
                </a:lnTo>
                <a:lnTo>
                  <a:pt x="1640339" y="634999"/>
                </a:lnTo>
                <a:lnTo>
                  <a:pt x="1687522" y="622299"/>
                </a:lnTo>
                <a:lnTo>
                  <a:pt x="1736049" y="596899"/>
                </a:lnTo>
                <a:lnTo>
                  <a:pt x="1836132" y="571499"/>
                </a:lnTo>
                <a:lnTo>
                  <a:pt x="1887184" y="546099"/>
                </a:lnTo>
                <a:lnTo>
                  <a:pt x="1938760" y="546099"/>
                </a:lnTo>
                <a:lnTo>
                  <a:pt x="2043041" y="520699"/>
                </a:lnTo>
                <a:lnTo>
                  <a:pt x="2095522" y="520699"/>
                </a:lnTo>
                <a:lnTo>
                  <a:pt x="2148083" y="507999"/>
                </a:lnTo>
                <a:lnTo>
                  <a:pt x="1862230" y="507999"/>
                </a:lnTo>
                <a:lnTo>
                  <a:pt x="1908923" y="494911"/>
                </a:lnTo>
                <a:lnTo>
                  <a:pt x="1955072" y="469899"/>
                </a:lnTo>
                <a:lnTo>
                  <a:pt x="2050882" y="444499"/>
                </a:lnTo>
                <a:lnTo>
                  <a:pt x="2099524" y="444499"/>
                </a:lnTo>
                <a:lnTo>
                  <a:pt x="2148458" y="431799"/>
                </a:lnTo>
                <a:lnTo>
                  <a:pt x="1925562" y="431799"/>
                </a:lnTo>
                <a:lnTo>
                  <a:pt x="1780847" y="469899"/>
                </a:lnTo>
                <a:lnTo>
                  <a:pt x="1687932" y="520699"/>
                </a:lnTo>
                <a:lnTo>
                  <a:pt x="1642729" y="533399"/>
                </a:lnTo>
                <a:lnTo>
                  <a:pt x="1598444" y="558799"/>
                </a:lnTo>
                <a:lnTo>
                  <a:pt x="1555140" y="596899"/>
                </a:lnTo>
                <a:lnTo>
                  <a:pt x="1512878" y="622299"/>
                </a:lnTo>
                <a:lnTo>
                  <a:pt x="1471720" y="647699"/>
                </a:lnTo>
                <a:lnTo>
                  <a:pt x="1431728" y="685799"/>
                </a:lnTo>
                <a:lnTo>
                  <a:pt x="1392964" y="711199"/>
                </a:lnTo>
                <a:lnTo>
                  <a:pt x="1355489" y="749299"/>
                </a:lnTo>
                <a:lnTo>
                  <a:pt x="1319366" y="787399"/>
                </a:lnTo>
                <a:lnTo>
                  <a:pt x="1229351" y="787399"/>
                </a:lnTo>
                <a:lnTo>
                  <a:pt x="1235550" y="825499"/>
                </a:lnTo>
                <a:lnTo>
                  <a:pt x="1242920" y="876299"/>
                </a:lnTo>
                <a:lnTo>
                  <a:pt x="1246216" y="888999"/>
                </a:lnTo>
                <a:lnTo>
                  <a:pt x="1253062" y="888999"/>
                </a:lnTo>
                <a:lnTo>
                  <a:pt x="1262509" y="901699"/>
                </a:lnTo>
                <a:close/>
              </a:path>
              <a:path w="3444240" h="1409700">
                <a:moveTo>
                  <a:pt x="2138257" y="469899"/>
                </a:moveTo>
                <a:lnTo>
                  <a:pt x="2292576" y="469899"/>
                </a:lnTo>
                <a:lnTo>
                  <a:pt x="2241495" y="457199"/>
                </a:lnTo>
                <a:lnTo>
                  <a:pt x="2190038" y="457199"/>
                </a:lnTo>
                <a:lnTo>
                  <a:pt x="2138257" y="469899"/>
                </a:lnTo>
                <a:close/>
              </a:path>
              <a:path w="3444240" h="1409700">
                <a:moveTo>
                  <a:pt x="2746135" y="673099"/>
                </a:moveTo>
                <a:lnTo>
                  <a:pt x="2828437" y="673099"/>
                </a:lnTo>
                <a:lnTo>
                  <a:pt x="2793775" y="647699"/>
                </a:lnTo>
                <a:lnTo>
                  <a:pt x="2757773" y="622299"/>
                </a:lnTo>
                <a:lnTo>
                  <a:pt x="2720439" y="596899"/>
                </a:lnTo>
                <a:lnTo>
                  <a:pt x="2681781" y="571499"/>
                </a:lnTo>
                <a:lnTo>
                  <a:pt x="2635485" y="546099"/>
                </a:lnTo>
                <a:lnTo>
                  <a:pt x="2588416" y="533399"/>
                </a:lnTo>
                <a:lnTo>
                  <a:pt x="2540626" y="507999"/>
                </a:lnTo>
                <a:lnTo>
                  <a:pt x="2393417" y="469899"/>
                </a:lnTo>
                <a:lnTo>
                  <a:pt x="2045362" y="469899"/>
                </a:lnTo>
                <a:lnTo>
                  <a:pt x="1999153" y="482599"/>
                </a:lnTo>
                <a:lnTo>
                  <a:pt x="1953186" y="482599"/>
                </a:lnTo>
                <a:lnTo>
                  <a:pt x="1908923" y="494911"/>
                </a:lnTo>
                <a:lnTo>
                  <a:pt x="1908205" y="495299"/>
                </a:lnTo>
                <a:lnTo>
                  <a:pt x="1862230" y="507999"/>
                </a:lnTo>
                <a:lnTo>
                  <a:pt x="2347349" y="507999"/>
                </a:lnTo>
                <a:lnTo>
                  <a:pt x="2395022" y="520699"/>
                </a:lnTo>
                <a:lnTo>
                  <a:pt x="2441989" y="520699"/>
                </a:lnTo>
                <a:lnTo>
                  <a:pt x="2488200" y="533399"/>
                </a:lnTo>
                <a:lnTo>
                  <a:pt x="2533602" y="558799"/>
                </a:lnTo>
                <a:lnTo>
                  <a:pt x="2578145" y="571499"/>
                </a:lnTo>
                <a:lnTo>
                  <a:pt x="2621777" y="596899"/>
                </a:lnTo>
                <a:lnTo>
                  <a:pt x="2664448" y="609599"/>
                </a:lnTo>
                <a:lnTo>
                  <a:pt x="2706105" y="647699"/>
                </a:lnTo>
                <a:lnTo>
                  <a:pt x="2746135" y="673099"/>
                </a:lnTo>
                <a:close/>
              </a:path>
              <a:path w="3444240" h="1409700">
                <a:moveTo>
                  <a:pt x="1862230" y="507999"/>
                </a:moveTo>
                <a:lnTo>
                  <a:pt x="1908205" y="495299"/>
                </a:lnTo>
                <a:lnTo>
                  <a:pt x="1908923" y="494911"/>
                </a:lnTo>
                <a:lnTo>
                  <a:pt x="1862230" y="507999"/>
                </a:lnTo>
                <a:close/>
              </a:path>
              <a:path w="3444240" h="1409700">
                <a:moveTo>
                  <a:pt x="3121286" y="1396999"/>
                </a:moveTo>
                <a:lnTo>
                  <a:pt x="3242423" y="1396999"/>
                </a:lnTo>
                <a:lnTo>
                  <a:pt x="3235464" y="1371599"/>
                </a:lnTo>
                <a:lnTo>
                  <a:pt x="3228922" y="1346199"/>
                </a:lnTo>
                <a:lnTo>
                  <a:pt x="3264424" y="1320799"/>
                </a:lnTo>
                <a:lnTo>
                  <a:pt x="3298376" y="1282699"/>
                </a:lnTo>
                <a:lnTo>
                  <a:pt x="3330735" y="1244599"/>
                </a:lnTo>
                <a:lnTo>
                  <a:pt x="3361456" y="1206499"/>
                </a:lnTo>
                <a:lnTo>
                  <a:pt x="3390497" y="1168399"/>
                </a:lnTo>
                <a:lnTo>
                  <a:pt x="3417814" y="1130299"/>
                </a:lnTo>
                <a:lnTo>
                  <a:pt x="3443365" y="1079499"/>
                </a:lnTo>
                <a:lnTo>
                  <a:pt x="3443686" y="1054099"/>
                </a:lnTo>
                <a:lnTo>
                  <a:pt x="3422273" y="1041399"/>
                </a:lnTo>
                <a:lnTo>
                  <a:pt x="3393415" y="1041399"/>
                </a:lnTo>
                <a:lnTo>
                  <a:pt x="3371401" y="1054099"/>
                </a:lnTo>
                <a:lnTo>
                  <a:pt x="3366646" y="1054099"/>
                </a:lnTo>
                <a:lnTo>
                  <a:pt x="3361798" y="1066799"/>
                </a:lnTo>
                <a:lnTo>
                  <a:pt x="3356887" y="1066799"/>
                </a:lnTo>
                <a:lnTo>
                  <a:pt x="3351945" y="1079499"/>
                </a:lnTo>
                <a:lnTo>
                  <a:pt x="3314965" y="1079499"/>
                </a:lnTo>
                <a:lnTo>
                  <a:pt x="3305814" y="1092199"/>
                </a:lnTo>
                <a:lnTo>
                  <a:pt x="3276028" y="1130299"/>
                </a:lnTo>
                <a:lnTo>
                  <a:pt x="3246991" y="1155699"/>
                </a:lnTo>
                <a:lnTo>
                  <a:pt x="3218663" y="1193799"/>
                </a:lnTo>
                <a:lnTo>
                  <a:pt x="3191005" y="1231899"/>
                </a:lnTo>
                <a:lnTo>
                  <a:pt x="3112881" y="1231899"/>
                </a:lnTo>
                <a:lnTo>
                  <a:pt x="3117249" y="1244599"/>
                </a:lnTo>
                <a:lnTo>
                  <a:pt x="3133771" y="1295399"/>
                </a:lnTo>
                <a:lnTo>
                  <a:pt x="3036361" y="1295399"/>
                </a:lnTo>
                <a:lnTo>
                  <a:pt x="3061310" y="1308099"/>
                </a:lnTo>
                <a:lnTo>
                  <a:pt x="2824380" y="1308099"/>
                </a:lnTo>
                <a:lnTo>
                  <a:pt x="2846424" y="1320799"/>
                </a:lnTo>
                <a:lnTo>
                  <a:pt x="3121286" y="1396999"/>
                </a:lnTo>
                <a:close/>
              </a:path>
              <a:path w="3444240" h="1409700">
                <a:moveTo>
                  <a:pt x="3036361" y="1295399"/>
                </a:moveTo>
                <a:lnTo>
                  <a:pt x="3133771" y="1295399"/>
                </a:lnTo>
                <a:lnTo>
                  <a:pt x="3089140" y="1269999"/>
                </a:lnTo>
                <a:lnTo>
                  <a:pt x="3042137" y="1244599"/>
                </a:lnTo>
                <a:lnTo>
                  <a:pt x="2845193" y="1193799"/>
                </a:lnTo>
                <a:lnTo>
                  <a:pt x="2797425" y="1193799"/>
                </a:lnTo>
                <a:lnTo>
                  <a:pt x="2751723" y="1206499"/>
                </a:lnTo>
                <a:lnTo>
                  <a:pt x="2708829" y="1219199"/>
                </a:lnTo>
                <a:lnTo>
                  <a:pt x="2703552" y="1231899"/>
                </a:lnTo>
                <a:lnTo>
                  <a:pt x="2701282" y="1231899"/>
                </a:lnTo>
                <a:lnTo>
                  <a:pt x="2700377" y="1244599"/>
                </a:lnTo>
                <a:lnTo>
                  <a:pt x="2882953" y="1244599"/>
                </a:lnTo>
                <a:lnTo>
                  <a:pt x="2960620" y="1269999"/>
                </a:lnTo>
                <a:lnTo>
                  <a:pt x="2986066" y="1269999"/>
                </a:lnTo>
                <a:lnTo>
                  <a:pt x="3036361" y="1295399"/>
                </a:lnTo>
                <a:close/>
              </a:path>
              <a:path w="3444240" h="1409700">
                <a:moveTo>
                  <a:pt x="2824380" y="1308099"/>
                </a:moveTo>
                <a:lnTo>
                  <a:pt x="3061310" y="1308099"/>
                </a:lnTo>
                <a:lnTo>
                  <a:pt x="3008746" y="1295399"/>
                </a:lnTo>
                <a:lnTo>
                  <a:pt x="2956766" y="1295399"/>
                </a:lnTo>
                <a:lnTo>
                  <a:pt x="2854700" y="1269999"/>
                </a:lnTo>
                <a:lnTo>
                  <a:pt x="2804685" y="1244599"/>
                </a:lnTo>
                <a:lnTo>
                  <a:pt x="2707184" y="1244599"/>
                </a:lnTo>
                <a:lnTo>
                  <a:pt x="2715789" y="1257299"/>
                </a:lnTo>
                <a:lnTo>
                  <a:pt x="2758787" y="1282699"/>
                </a:lnTo>
                <a:lnTo>
                  <a:pt x="2802337" y="1295399"/>
                </a:lnTo>
                <a:lnTo>
                  <a:pt x="2824380" y="1308099"/>
                </a:lnTo>
                <a:close/>
              </a:path>
              <a:path w="3444240" h="1409700">
                <a:moveTo>
                  <a:pt x="3185901" y="1409699"/>
                </a:moveTo>
                <a:lnTo>
                  <a:pt x="3231324" y="1409699"/>
                </a:lnTo>
                <a:lnTo>
                  <a:pt x="3238545" y="1396999"/>
                </a:lnTo>
                <a:lnTo>
                  <a:pt x="3174894" y="1396999"/>
                </a:lnTo>
                <a:lnTo>
                  <a:pt x="3185901" y="14096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90315" y="4536799"/>
            <a:ext cx="3068955" cy="1212850"/>
          </a:xfrm>
          <a:custGeom>
            <a:avLst/>
            <a:gdLst/>
            <a:ahLst/>
            <a:cxnLst/>
            <a:rect l="l" t="t" r="r" b="b"/>
            <a:pathLst>
              <a:path w="3068954" h="1212850">
                <a:moveTo>
                  <a:pt x="1167677" y="678179"/>
                </a:moveTo>
                <a:lnTo>
                  <a:pt x="1246058" y="678179"/>
                </a:lnTo>
                <a:lnTo>
                  <a:pt x="1243150" y="628649"/>
                </a:lnTo>
                <a:lnTo>
                  <a:pt x="1238660" y="580389"/>
                </a:lnTo>
                <a:lnTo>
                  <a:pt x="1232360" y="532129"/>
                </a:lnTo>
                <a:lnTo>
                  <a:pt x="1224024" y="483869"/>
                </a:lnTo>
                <a:lnTo>
                  <a:pt x="1213423" y="436879"/>
                </a:lnTo>
                <a:lnTo>
                  <a:pt x="1200331" y="389889"/>
                </a:lnTo>
                <a:lnTo>
                  <a:pt x="1184520" y="345439"/>
                </a:lnTo>
                <a:lnTo>
                  <a:pt x="1165762" y="300989"/>
                </a:lnTo>
                <a:lnTo>
                  <a:pt x="1143831" y="259079"/>
                </a:lnTo>
                <a:lnTo>
                  <a:pt x="1118499" y="218439"/>
                </a:lnTo>
                <a:lnTo>
                  <a:pt x="1089539" y="180339"/>
                </a:lnTo>
                <a:lnTo>
                  <a:pt x="1056723" y="143509"/>
                </a:lnTo>
                <a:lnTo>
                  <a:pt x="1019824" y="110489"/>
                </a:lnTo>
                <a:lnTo>
                  <a:pt x="980984" y="81279"/>
                </a:lnTo>
                <a:lnTo>
                  <a:pt x="940094" y="57149"/>
                </a:lnTo>
                <a:lnTo>
                  <a:pt x="897399" y="38099"/>
                </a:lnTo>
                <a:lnTo>
                  <a:pt x="853146" y="22859"/>
                </a:lnTo>
                <a:lnTo>
                  <a:pt x="807579" y="12699"/>
                </a:lnTo>
                <a:lnTo>
                  <a:pt x="760946" y="5079"/>
                </a:lnTo>
                <a:lnTo>
                  <a:pt x="713491" y="0"/>
                </a:lnTo>
                <a:lnTo>
                  <a:pt x="616982" y="0"/>
                </a:lnTo>
                <a:lnTo>
                  <a:pt x="568482" y="3809"/>
                </a:lnTo>
                <a:lnTo>
                  <a:pt x="520033" y="8889"/>
                </a:lnTo>
                <a:lnTo>
                  <a:pt x="471707" y="15239"/>
                </a:lnTo>
                <a:lnTo>
                  <a:pt x="423576" y="22859"/>
                </a:lnTo>
                <a:lnTo>
                  <a:pt x="375712" y="33019"/>
                </a:lnTo>
                <a:lnTo>
                  <a:pt x="354589" y="38099"/>
                </a:lnTo>
                <a:lnTo>
                  <a:pt x="731827" y="38099"/>
                </a:lnTo>
                <a:lnTo>
                  <a:pt x="782252" y="44449"/>
                </a:lnTo>
                <a:lnTo>
                  <a:pt x="830616" y="54609"/>
                </a:lnTo>
                <a:lnTo>
                  <a:pt x="876851" y="69849"/>
                </a:lnTo>
                <a:lnTo>
                  <a:pt x="920889" y="91439"/>
                </a:lnTo>
                <a:lnTo>
                  <a:pt x="962663" y="119379"/>
                </a:lnTo>
                <a:lnTo>
                  <a:pt x="1002104" y="154939"/>
                </a:lnTo>
                <a:lnTo>
                  <a:pt x="1029768" y="184149"/>
                </a:lnTo>
                <a:lnTo>
                  <a:pt x="1054483" y="217169"/>
                </a:lnTo>
                <a:lnTo>
                  <a:pt x="1076413" y="250189"/>
                </a:lnTo>
                <a:lnTo>
                  <a:pt x="1095723" y="285749"/>
                </a:lnTo>
                <a:lnTo>
                  <a:pt x="1031996" y="285749"/>
                </a:lnTo>
                <a:lnTo>
                  <a:pt x="1038363" y="294639"/>
                </a:lnTo>
                <a:lnTo>
                  <a:pt x="1080311" y="369569"/>
                </a:lnTo>
                <a:lnTo>
                  <a:pt x="1100306" y="416559"/>
                </a:lnTo>
                <a:lnTo>
                  <a:pt x="1117586" y="464819"/>
                </a:lnTo>
                <a:lnTo>
                  <a:pt x="1132441" y="514349"/>
                </a:lnTo>
                <a:lnTo>
                  <a:pt x="1145160" y="565149"/>
                </a:lnTo>
                <a:lnTo>
                  <a:pt x="1156032" y="614679"/>
                </a:lnTo>
                <a:lnTo>
                  <a:pt x="1165348" y="664209"/>
                </a:lnTo>
                <a:lnTo>
                  <a:pt x="1167677" y="678179"/>
                </a:lnTo>
                <a:close/>
              </a:path>
              <a:path w="3068954" h="1212850">
                <a:moveTo>
                  <a:pt x="217594" y="120649"/>
                </a:moveTo>
                <a:lnTo>
                  <a:pt x="230189" y="120649"/>
                </a:lnTo>
                <a:lnTo>
                  <a:pt x="242183" y="118109"/>
                </a:lnTo>
                <a:lnTo>
                  <a:pt x="289177" y="102869"/>
                </a:lnTo>
                <a:lnTo>
                  <a:pt x="336776" y="88899"/>
                </a:lnTo>
                <a:lnTo>
                  <a:pt x="433432" y="66039"/>
                </a:lnTo>
                <a:lnTo>
                  <a:pt x="482310" y="57149"/>
                </a:lnTo>
                <a:lnTo>
                  <a:pt x="531436" y="49529"/>
                </a:lnTo>
                <a:lnTo>
                  <a:pt x="580720" y="43179"/>
                </a:lnTo>
                <a:lnTo>
                  <a:pt x="630074" y="39369"/>
                </a:lnTo>
                <a:lnTo>
                  <a:pt x="679408" y="38099"/>
                </a:lnTo>
                <a:lnTo>
                  <a:pt x="354589" y="38099"/>
                </a:lnTo>
                <a:lnTo>
                  <a:pt x="328186" y="44449"/>
                </a:lnTo>
                <a:lnTo>
                  <a:pt x="281070" y="57149"/>
                </a:lnTo>
                <a:lnTo>
                  <a:pt x="188355" y="85089"/>
                </a:lnTo>
                <a:lnTo>
                  <a:pt x="181428" y="91439"/>
                </a:lnTo>
                <a:lnTo>
                  <a:pt x="182577" y="99059"/>
                </a:lnTo>
                <a:lnTo>
                  <a:pt x="188106" y="106679"/>
                </a:lnTo>
                <a:lnTo>
                  <a:pt x="194323" y="111759"/>
                </a:lnTo>
                <a:lnTo>
                  <a:pt x="205329" y="116839"/>
                </a:lnTo>
                <a:lnTo>
                  <a:pt x="217594" y="120649"/>
                </a:lnTo>
                <a:close/>
              </a:path>
              <a:path w="3068954" h="1212850">
                <a:moveTo>
                  <a:pt x="1031996" y="285749"/>
                </a:moveTo>
                <a:lnTo>
                  <a:pt x="1095723" y="285749"/>
                </a:lnTo>
                <a:lnTo>
                  <a:pt x="1075900" y="259079"/>
                </a:lnTo>
                <a:lnTo>
                  <a:pt x="1030948" y="209549"/>
                </a:lnTo>
                <a:lnTo>
                  <a:pt x="999879" y="181609"/>
                </a:lnTo>
                <a:lnTo>
                  <a:pt x="990653" y="175259"/>
                </a:lnTo>
                <a:lnTo>
                  <a:pt x="987568" y="172719"/>
                </a:lnTo>
                <a:lnTo>
                  <a:pt x="983424" y="168909"/>
                </a:lnTo>
                <a:lnTo>
                  <a:pt x="982451" y="168909"/>
                </a:lnTo>
                <a:lnTo>
                  <a:pt x="980725" y="167639"/>
                </a:lnTo>
                <a:lnTo>
                  <a:pt x="980003" y="166369"/>
                </a:lnTo>
                <a:lnTo>
                  <a:pt x="977441" y="165099"/>
                </a:lnTo>
                <a:lnTo>
                  <a:pt x="975633" y="163829"/>
                </a:lnTo>
                <a:lnTo>
                  <a:pt x="970593" y="160019"/>
                </a:lnTo>
                <a:lnTo>
                  <a:pt x="967350" y="158749"/>
                </a:lnTo>
                <a:lnTo>
                  <a:pt x="962250" y="154939"/>
                </a:lnTo>
                <a:lnTo>
                  <a:pt x="960349" y="153669"/>
                </a:lnTo>
                <a:lnTo>
                  <a:pt x="952562" y="148589"/>
                </a:lnTo>
                <a:lnTo>
                  <a:pt x="946628" y="146049"/>
                </a:lnTo>
                <a:lnTo>
                  <a:pt x="939704" y="142239"/>
                </a:lnTo>
                <a:lnTo>
                  <a:pt x="938781" y="140969"/>
                </a:lnTo>
                <a:lnTo>
                  <a:pt x="937846" y="140969"/>
                </a:lnTo>
                <a:lnTo>
                  <a:pt x="889266" y="118109"/>
                </a:lnTo>
                <a:lnTo>
                  <a:pt x="838640" y="100329"/>
                </a:lnTo>
                <a:lnTo>
                  <a:pt x="786458" y="88899"/>
                </a:lnTo>
                <a:lnTo>
                  <a:pt x="733209" y="82549"/>
                </a:lnTo>
                <a:lnTo>
                  <a:pt x="679382" y="78739"/>
                </a:lnTo>
                <a:lnTo>
                  <a:pt x="625466" y="80009"/>
                </a:lnTo>
                <a:lnTo>
                  <a:pt x="604556" y="80009"/>
                </a:lnTo>
                <a:lnTo>
                  <a:pt x="602518" y="81279"/>
                </a:lnTo>
                <a:lnTo>
                  <a:pt x="600493" y="81279"/>
                </a:lnTo>
                <a:lnTo>
                  <a:pt x="550476" y="83819"/>
                </a:lnTo>
                <a:lnTo>
                  <a:pt x="500675" y="88899"/>
                </a:lnTo>
                <a:lnTo>
                  <a:pt x="451111" y="95249"/>
                </a:lnTo>
                <a:lnTo>
                  <a:pt x="352762" y="113029"/>
                </a:lnTo>
                <a:lnTo>
                  <a:pt x="336512" y="116839"/>
                </a:lnTo>
                <a:lnTo>
                  <a:pt x="679874" y="116839"/>
                </a:lnTo>
                <a:lnTo>
                  <a:pt x="732365" y="119379"/>
                </a:lnTo>
                <a:lnTo>
                  <a:pt x="783811" y="125729"/>
                </a:lnTo>
                <a:lnTo>
                  <a:pt x="833711" y="137159"/>
                </a:lnTo>
                <a:lnTo>
                  <a:pt x="881563" y="154939"/>
                </a:lnTo>
                <a:lnTo>
                  <a:pt x="926865" y="179069"/>
                </a:lnTo>
                <a:lnTo>
                  <a:pt x="969115" y="213359"/>
                </a:lnTo>
                <a:lnTo>
                  <a:pt x="1017441" y="265429"/>
                </a:lnTo>
                <a:lnTo>
                  <a:pt x="1031996" y="285749"/>
                </a:lnTo>
                <a:close/>
              </a:path>
              <a:path w="3068954" h="1212850">
                <a:moveTo>
                  <a:pt x="36161" y="247649"/>
                </a:moveTo>
                <a:lnTo>
                  <a:pt x="48762" y="247649"/>
                </a:lnTo>
                <a:lnTo>
                  <a:pt x="60752" y="245109"/>
                </a:lnTo>
                <a:lnTo>
                  <a:pt x="160919" y="214629"/>
                </a:lnTo>
                <a:lnTo>
                  <a:pt x="262364" y="186689"/>
                </a:lnTo>
                <a:lnTo>
                  <a:pt x="313403" y="175259"/>
                </a:lnTo>
                <a:lnTo>
                  <a:pt x="364568" y="162559"/>
                </a:lnTo>
                <a:lnTo>
                  <a:pt x="503456" y="134619"/>
                </a:lnTo>
                <a:lnTo>
                  <a:pt x="548077" y="126999"/>
                </a:lnTo>
                <a:lnTo>
                  <a:pt x="593005" y="121919"/>
                </a:lnTo>
                <a:lnTo>
                  <a:pt x="609915" y="119379"/>
                </a:lnTo>
                <a:lnTo>
                  <a:pt x="626841" y="119379"/>
                </a:lnTo>
                <a:lnTo>
                  <a:pt x="679874" y="116839"/>
                </a:lnTo>
                <a:lnTo>
                  <a:pt x="336512" y="116839"/>
                </a:lnTo>
                <a:lnTo>
                  <a:pt x="255576" y="137159"/>
                </a:lnTo>
                <a:lnTo>
                  <a:pt x="159701" y="165099"/>
                </a:lnTo>
                <a:lnTo>
                  <a:pt x="154780" y="168909"/>
                </a:lnTo>
                <a:lnTo>
                  <a:pt x="80516" y="189229"/>
                </a:lnTo>
                <a:lnTo>
                  <a:pt x="43623" y="200659"/>
                </a:lnTo>
                <a:lnTo>
                  <a:pt x="6919" y="213359"/>
                </a:lnTo>
                <a:lnTo>
                  <a:pt x="0" y="218439"/>
                </a:lnTo>
                <a:lnTo>
                  <a:pt x="1142" y="226059"/>
                </a:lnTo>
                <a:lnTo>
                  <a:pt x="6665" y="233679"/>
                </a:lnTo>
                <a:lnTo>
                  <a:pt x="12887" y="238759"/>
                </a:lnTo>
                <a:lnTo>
                  <a:pt x="23889" y="245109"/>
                </a:lnTo>
                <a:lnTo>
                  <a:pt x="36161" y="247649"/>
                </a:lnTo>
                <a:close/>
              </a:path>
              <a:path w="3068954" h="1212850">
                <a:moveTo>
                  <a:pt x="2785646" y="1064259"/>
                </a:moveTo>
                <a:lnTo>
                  <a:pt x="2851985" y="1064259"/>
                </a:lnTo>
                <a:lnTo>
                  <a:pt x="2835556" y="1017269"/>
                </a:lnTo>
                <a:lnTo>
                  <a:pt x="2818334" y="971549"/>
                </a:lnTo>
                <a:lnTo>
                  <a:pt x="2800181" y="924559"/>
                </a:lnTo>
                <a:lnTo>
                  <a:pt x="2780962" y="880109"/>
                </a:lnTo>
                <a:lnTo>
                  <a:pt x="2760540" y="834389"/>
                </a:lnTo>
                <a:lnTo>
                  <a:pt x="2738779" y="791209"/>
                </a:lnTo>
                <a:lnTo>
                  <a:pt x="2715543" y="746759"/>
                </a:lnTo>
                <a:lnTo>
                  <a:pt x="2689462" y="702309"/>
                </a:lnTo>
                <a:lnTo>
                  <a:pt x="2661310" y="659129"/>
                </a:lnTo>
                <a:lnTo>
                  <a:pt x="2631001" y="617219"/>
                </a:lnTo>
                <a:lnTo>
                  <a:pt x="2598450" y="577849"/>
                </a:lnTo>
                <a:lnTo>
                  <a:pt x="2563572" y="539749"/>
                </a:lnTo>
                <a:lnTo>
                  <a:pt x="2526284" y="504189"/>
                </a:lnTo>
                <a:lnTo>
                  <a:pt x="2486498" y="471169"/>
                </a:lnTo>
                <a:lnTo>
                  <a:pt x="2444132" y="441959"/>
                </a:lnTo>
                <a:lnTo>
                  <a:pt x="2402296" y="416559"/>
                </a:lnTo>
                <a:lnTo>
                  <a:pt x="2358954" y="396239"/>
                </a:lnTo>
                <a:lnTo>
                  <a:pt x="2314303" y="378459"/>
                </a:lnTo>
                <a:lnTo>
                  <a:pt x="2268543" y="363219"/>
                </a:lnTo>
                <a:lnTo>
                  <a:pt x="2221872" y="351789"/>
                </a:lnTo>
                <a:lnTo>
                  <a:pt x="2174491" y="342899"/>
                </a:lnTo>
                <a:lnTo>
                  <a:pt x="2126597" y="337819"/>
                </a:lnTo>
                <a:lnTo>
                  <a:pt x="2078390" y="335279"/>
                </a:lnTo>
                <a:lnTo>
                  <a:pt x="2030069" y="334009"/>
                </a:lnTo>
                <a:lnTo>
                  <a:pt x="1981832" y="336549"/>
                </a:lnTo>
                <a:lnTo>
                  <a:pt x="1932952" y="340359"/>
                </a:lnTo>
                <a:lnTo>
                  <a:pt x="1884402" y="346709"/>
                </a:lnTo>
                <a:lnTo>
                  <a:pt x="1836255" y="355599"/>
                </a:lnTo>
                <a:lnTo>
                  <a:pt x="1788586" y="365759"/>
                </a:lnTo>
                <a:lnTo>
                  <a:pt x="1765027" y="372109"/>
                </a:lnTo>
                <a:lnTo>
                  <a:pt x="2081155" y="372109"/>
                </a:lnTo>
                <a:lnTo>
                  <a:pt x="2127758" y="374649"/>
                </a:lnTo>
                <a:lnTo>
                  <a:pt x="2173859" y="379729"/>
                </a:lnTo>
                <a:lnTo>
                  <a:pt x="2219279" y="387349"/>
                </a:lnTo>
                <a:lnTo>
                  <a:pt x="2263837" y="400049"/>
                </a:lnTo>
                <a:lnTo>
                  <a:pt x="2307354" y="414019"/>
                </a:lnTo>
                <a:lnTo>
                  <a:pt x="2349650" y="433069"/>
                </a:lnTo>
                <a:lnTo>
                  <a:pt x="2390545" y="454659"/>
                </a:lnTo>
                <a:lnTo>
                  <a:pt x="2429859" y="481329"/>
                </a:lnTo>
                <a:lnTo>
                  <a:pt x="2467413" y="510539"/>
                </a:lnTo>
                <a:lnTo>
                  <a:pt x="2505529" y="546099"/>
                </a:lnTo>
                <a:lnTo>
                  <a:pt x="2540890" y="584199"/>
                </a:lnTo>
                <a:lnTo>
                  <a:pt x="2475024" y="584199"/>
                </a:lnTo>
                <a:lnTo>
                  <a:pt x="2511688" y="615949"/>
                </a:lnTo>
                <a:lnTo>
                  <a:pt x="2546028" y="650239"/>
                </a:lnTo>
                <a:lnTo>
                  <a:pt x="2578160" y="685799"/>
                </a:lnTo>
                <a:lnTo>
                  <a:pt x="2608195" y="723899"/>
                </a:lnTo>
                <a:lnTo>
                  <a:pt x="2636248" y="763269"/>
                </a:lnTo>
                <a:lnTo>
                  <a:pt x="2662431" y="803909"/>
                </a:lnTo>
                <a:lnTo>
                  <a:pt x="2686857" y="845819"/>
                </a:lnTo>
                <a:lnTo>
                  <a:pt x="2709641" y="887729"/>
                </a:lnTo>
                <a:lnTo>
                  <a:pt x="2730895" y="932179"/>
                </a:lnTo>
                <a:lnTo>
                  <a:pt x="2750732" y="976629"/>
                </a:lnTo>
                <a:lnTo>
                  <a:pt x="2769266" y="1021079"/>
                </a:lnTo>
                <a:lnTo>
                  <a:pt x="2785646" y="1064259"/>
                </a:lnTo>
                <a:close/>
              </a:path>
              <a:path w="3068954" h="1212850">
                <a:moveTo>
                  <a:pt x="1218043" y="782319"/>
                </a:moveTo>
                <a:lnTo>
                  <a:pt x="1228990" y="782319"/>
                </a:lnTo>
                <a:lnTo>
                  <a:pt x="1238555" y="781049"/>
                </a:lnTo>
                <a:lnTo>
                  <a:pt x="1245655" y="775969"/>
                </a:lnTo>
                <a:lnTo>
                  <a:pt x="1278304" y="737869"/>
                </a:lnTo>
                <a:lnTo>
                  <a:pt x="1312907" y="702309"/>
                </a:lnTo>
                <a:lnTo>
                  <a:pt x="1349391" y="668019"/>
                </a:lnTo>
                <a:lnTo>
                  <a:pt x="1387679" y="637539"/>
                </a:lnTo>
                <a:lnTo>
                  <a:pt x="1427698" y="609599"/>
                </a:lnTo>
                <a:lnTo>
                  <a:pt x="1469373" y="582929"/>
                </a:lnTo>
                <a:lnTo>
                  <a:pt x="1512629" y="558799"/>
                </a:lnTo>
                <a:lnTo>
                  <a:pt x="1557392" y="537209"/>
                </a:lnTo>
                <a:lnTo>
                  <a:pt x="1603585" y="518159"/>
                </a:lnTo>
                <a:lnTo>
                  <a:pt x="1651576" y="501649"/>
                </a:lnTo>
                <a:lnTo>
                  <a:pt x="1700364" y="486409"/>
                </a:lnTo>
                <a:lnTo>
                  <a:pt x="1799784" y="463549"/>
                </a:lnTo>
                <a:lnTo>
                  <a:pt x="1850145" y="455929"/>
                </a:lnTo>
                <a:lnTo>
                  <a:pt x="1900757" y="449579"/>
                </a:lnTo>
                <a:lnTo>
                  <a:pt x="1951486" y="444499"/>
                </a:lnTo>
                <a:lnTo>
                  <a:pt x="2002195" y="440689"/>
                </a:lnTo>
                <a:lnTo>
                  <a:pt x="2054024" y="439419"/>
                </a:lnTo>
                <a:lnTo>
                  <a:pt x="1711853" y="439419"/>
                </a:lnTo>
                <a:lnTo>
                  <a:pt x="1755995" y="422909"/>
                </a:lnTo>
                <a:lnTo>
                  <a:pt x="1801074" y="408939"/>
                </a:lnTo>
                <a:lnTo>
                  <a:pt x="1846910" y="397509"/>
                </a:lnTo>
                <a:lnTo>
                  <a:pt x="1893324" y="387349"/>
                </a:lnTo>
                <a:lnTo>
                  <a:pt x="1940135" y="379729"/>
                </a:lnTo>
                <a:lnTo>
                  <a:pt x="1987164" y="374649"/>
                </a:lnTo>
                <a:lnTo>
                  <a:pt x="2034230" y="372109"/>
                </a:lnTo>
                <a:lnTo>
                  <a:pt x="1765027" y="372109"/>
                </a:lnTo>
                <a:lnTo>
                  <a:pt x="1694977" y="393699"/>
                </a:lnTo>
                <a:lnTo>
                  <a:pt x="1649185" y="410209"/>
                </a:lnTo>
                <a:lnTo>
                  <a:pt x="1604167" y="429259"/>
                </a:lnTo>
                <a:lnTo>
                  <a:pt x="1559997" y="449579"/>
                </a:lnTo>
                <a:lnTo>
                  <a:pt x="1516750" y="471169"/>
                </a:lnTo>
                <a:lnTo>
                  <a:pt x="1474498" y="495299"/>
                </a:lnTo>
                <a:lnTo>
                  <a:pt x="1433317" y="521969"/>
                </a:lnTo>
                <a:lnTo>
                  <a:pt x="1393280" y="549909"/>
                </a:lnTo>
                <a:lnTo>
                  <a:pt x="1354462" y="579119"/>
                </a:lnTo>
                <a:lnTo>
                  <a:pt x="1316936" y="610869"/>
                </a:lnTo>
                <a:lnTo>
                  <a:pt x="1280776" y="642619"/>
                </a:lnTo>
                <a:lnTo>
                  <a:pt x="1246058" y="678179"/>
                </a:lnTo>
                <a:lnTo>
                  <a:pt x="1167677" y="678179"/>
                </a:lnTo>
                <a:lnTo>
                  <a:pt x="1173395" y="712469"/>
                </a:lnTo>
                <a:lnTo>
                  <a:pt x="1180465" y="758189"/>
                </a:lnTo>
                <a:lnTo>
                  <a:pt x="1183293" y="764539"/>
                </a:lnTo>
                <a:lnTo>
                  <a:pt x="1189167" y="770889"/>
                </a:lnTo>
                <a:lnTo>
                  <a:pt x="1197273" y="774699"/>
                </a:lnTo>
                <a:lnTo>
                  <a:pt x="1206796" y="778509"/>
                </a:lnTo>
                <a:lnTo>
                  <a:pt x="1218043" y="782319"/>
                </a:lnTo>
                <a:close/>
              </a:path>
              <a:path w="3068954" h="1212850">
                <a:moveTo>
                  <a:pt x="2475024" y="584199"/>
                </a:moveTo>
                <a:lnTo>
                  <a:pt x="2540890" y="584199"/>
                </a:lnTo>
                <a:lnTo>
                  <a:pt x="2511149" y="560069"/>
                </a:lnTo>
                <a:lnTo>
                  <a:pt x="2480258" y="537209"/>
                </a:lnTo>
                <a:lnTo>
                  <a:pt x="2448224" y="515619"/>
                </a:lnTo>
                <a:lnTo>
                  <a:pt x="2415055" y="496569"/>
                </a:lnTo>
                <a:lnTo>
                  <a:pt x="2371321" y="473709"/>
                </a:lnTo>
                <a:lnTo>
                  <a:pt x="2326792" y="454659"/>
                </a:lnTo>
                <a:lnTo>
                  <a:pt x="2281522" y="439419"/>
                </a:lnTo>
                <a:lnTo>
                  <a:pt x="2235570" y="426719"/>
                </a:lnTo>
                <a:lnTo>
                  <a:pt x="2188992" y="416559"/>
                </a:lnTo>
                <a:lnTo>
                  <a:pt x="2141844" y="408939"/>
                </a:lnTo>
                <a:lnTo>
                  <a:pt x="2094184" y="403859"/>
                </a:lnTo>
                <a:lnTo>
                  <a:pt x="2046067" y="401319"/>
                </a:lnTo>
                <a:lnTo>
                  <a:pt x="1997551" y="401319"/>
                </a:lnTo>
                <a:lnTo>
                  <a:pt x="1948693" y="403859"/>
                </a:lnTo>
                <a:lnTo>
                  <a:pt x="1900819" y="407669"/>
                </a:lnTo>
                <a:lnTo>
                  <a:pt x="1805644" y="420369"/>
                </a:lnTo>
                <a:lnTo>
                  <a:pt x="1758529" y="429259"/>
                </a:lnTo>
                <a:lnTo>
                  <a:pt x="1711853" y="439419"/>
                </a:lnTo>
                <a:lnTo>
                  <a:pt x="2054024" y="439419"/>
                </a:lnTo>
                <a:lnTo>
                  <a:pt x="2105131" y="440689"/>
                </a:lnTo>
                <a:lnTo>
                  <a:pt x="2155436" y="447039"/>
                </a:lnTo>
                <a:lnTo>
                  <a:pt x="2204859" y="454659"/>
                </a:lnTo>
                <a:lnTo>
                  <a:pt x="2253319" y="467359"/>
                </a:lnTo>
                <a:lnTo>
                  <a:pt x="2300736" y="483869"/>
                </a:lnTo>
                <a:lnTo>
                  <a:pt x="2347030" y="502919"/>
                </a:lnTo>
                <a:lnTo>
                  <a:pt x="2392119" y="527049"/>
                </a:lnTo>
                <a:lnTo>
                  <a:pt x="2435925" y="554989"/>
                </a:lnTo>
                <a:lnTo>
                  <a:pt x="2475024" y="584199"/>
                </a:lnTo>
                <a:close/>
              </a:path>
              <a:path w="3068954" h="1212850">
                <a:moveTo>
                  <a:pt x="2810383" y="1207769"/>
                </a:moveTo>
                <a:lnTo>
                  <a:pt x="2819874" y="1207769"/>
                </a:lnTo>
                <a:lnTo>
                  <a:pt x="2828730" y="1206499"/>
                </a:lnTo>
                <a:lnTo>
                  <a:pt x="2894351" y="1206499"/>
                </a:lnTo>
                <a:lnTo>
                  <a:pt x="2895018" y="1205229"/>
                </a:lnTo>
                <a:lnTo>
                  <a:pt x="2895147" y="1205229"/>
                </a:lnTo>
                <a:lnTo>
                  <a:pt x="2895706" y="1203959"/>
                </a:lnTo>
                <a:lnTo>
                  <a:pt x="2895984" y="1202689"/>
                </a:lnTo>
                <a:lnTo>
                  <a:pt x="2896104" y="1198879"/>
                </a:lnTo>
                <a:lnTo>
                  <a:pt x="2892922" y="1188719"/>
                </a:lnTo>
                <a:lnTo>
                  <a:pt x="2884519" y="1162049"/>
                </a:lnTo>
                <a:lnTo>
                  <a:pt x="2919930" y="1129029"/>
                </a:lnTo>
                <a:lnTo>
                  <a:pt x="2953522" y="1093469"/>
                </a:lnTo>
                <a:lnTo>
                  <a:pt x="2985236" y="1056639"/>
                </a:lnTo>
                <a:lnTo>
                  <a:pt x="3015012" y="1017269"/>
                </a:lnTo>
                <a:lnTo>
                  <a:pt x="3042793" y="976629"/>
                </a:lnTo>
                <a:lnTo>
                  <a:pt x="3068518" y="934719"/>
                </a:lnTo>
                <a:lnTo>
                  <a:pt x="3068793" y="913129"/>
                </a:lnTo>
                <a:lnTo>
                  <a:pt x="3050421" y="897889"/>
                </a:lnTo>
                <a:lnTo>
                  <a:pt x="3025660" y="894079"/>
                </a:lnTo>
                <a:lnTo>
                  <a:pt x="3006770" y="904239"/>
                </a:lnTo>
                <a:lnTo>
                  <a:pt x="3002691" y="911859"/>
                </a:lnTo>
                <a:lnTo>
                  <a:pt x="2998531" y="918209"/>
                </a:lnTo>
                <a:lnTo>
                  <a:pt x="2994317" y="925829"/>
                </a:lnTo>
                <a:lnTo>
                  <a:pt x="2990077" y="932179"/>
                </a:lnTo>
                <a:lnTo>
                  <a:pt x="2963260" y="932179"/>
                </a:lnTo>
                <a:lnTo>
                  <a:pt x="2958347" y="933449"/>
                </a:lnTo>
                <a:lnTo>
                  <a:pt x="2924938" y="970279"/>
                </a:lnTo>
                <a:lnTo>
                  <a:pt x="2900023" y="1000759"/>
                </a:lnTo>
                <a:lnTo>
                  <a:pt x="2875716" y="1032509"/>
                </a:lnTo>
                <a:lnTo>
                  <a:pt x="2851985" y="1064259"/>
                </a:lnTo>
                <a:lnTo>
                  <a:pt x="2785646" y="1064259"/>
                </a:lnTo>
                <a:lnTo>
                  <a:pt x="2786610" y="1066799"/>
                </a:lnTo>
                <a:lnTo>
                  <a:pt x="2802877" y="1112519"/>
                </a:lnTo>
                <a:lnTo>
                  <a:pt x="2708542" y="1112519"/>
                </a:lnTo>
                <a:lnTo>
                  <a:pt x="2719295" y="1116329"/>
                </a:lnTo>
                <a:lnTo>
                  <a:pt x="2740703" y="1125219"/>
                </a:lnTo>
                <a:lnTo>
                  <a:pt x="2537215" y="1125219"/>
                </a:lnTo>
                <a:lnTo>
                  <a:pt x="2540056" y="1126489"/>
                </a:lnTo>
                <a:lnTo>
                  <a:pt x="2589103" y="1145539"/>
                </a:lnTo>
                <a:lnTo>
                  <a:pt x="2638867" y="1163319"/>
                </a:lnTo>
                <a:lnTo>
                  <a:pt x="2689319" y="1178559"/>
                </a:lnTo>
                <a:lnTo>
                  <a:pt x="2792164" y="1201419"/>
                </a:lnTo>
                <a:lnTo>
                  <a:pt x="2800925" y="1205229"/>
                </a:lnTo>
                <a:lnTo>
                  <a:pt x="2810383" y="1207769"/>
                </a:lnTo>
                <a:close/>
              </a:path>
              <a:path w="3068954" h="1212850">
                <a:moveTo>
                  <a:pt x="2963260" y="932179"/>
                </a:moveTo>
                <a:lnTo>
                  <a:pt x="2990077" y="932179"/>
                </a:lnTo>
                <a:lnTo>
                  <a:pt x="2979056" y="929639"/>
                </a:lnTo>
                <a:lnTo>
                  <a:pt x="2968173" y="930909"/>
                </a:lnTo>
                <a:lnTo>
                  <a:pt x="2963260" y="932179"/>
                </a:lnTo>
                <a:close/>
              </a:path>
              <a:path w="3068954" h="1212850">
                <a:moveTo>
                  <a:pt x="2708542" y="1112519"/>
                </a:moveTo>
                <a:lnTo>
                  <a:pt x="2802877" y="1112519"/>
                </a:lnTo>
                <a:lnTo>
                  <a:pt x="2713925" y="1073149"/>
                </a:lnTo>
                <a:lnTo>
                  <a:pt x="2666639" y="1055369"/>
                </a:lnTo>
                <a:lnTo>
                  <a:pt x="2618684" y="1041399"/>
                </a:lnTo>
                <a:lnTo>
                  <a:pt x="2570965" y="1032509"/>
                </a:lnTo>
                <a:lnTo>
                  <a:pt x="2524386" y="1029969"/>
                </a:lnTo>
                <a:lnTo>
                  <a:pt x="2479850" y="1037589"/>
                </a:lnTo>
                <a:lnTo>
                  <a:pt x="2438262" y="1055369"/>
                </a:lnTo>
                <a:lnTo>
                  <a:pt x="2433735" y="1057909"/>
                </a:lnTo>
                <a:lnTo>
                  <a:pt x="2431914" y="1061719"/>
                </a:lnTo>
                <a:lnTo>
                  <a:pt x="2431787" y="1065529"/>
                </a:lnTo>
                <a:lnTo>
                  <a:pt x="2429365" y="1069339"/>
                </a:lnTo>
                <a:lnTo>
                  <a:pt x="2429922" y="1070609"/>
                </a:lnTo>
                <a:lnTo>
                  <a:pt x="2553761" y="1070609"/>
                </a:lnTo>
                <a:lnTo>
                  <a:pt x="2587667" y="1074419"/>
                </a:lnTo>
                <a:lnTo>
                  <a:pt x="2621443" y="1082039"/>
                </a:lnTo>
                <a:lnTo>
                  <a:pt x="2654308" y="1092199"/>
                </a:lnTo>
                <a:lnTo>
                  <a:pt x="2676141" y="1099819"/>
                </a:lnTo>
                <a:lnTo>
                  <a:pt x="2697789" y="1108709"/>
                </a:lnTo>
                <a:lnTo>
                  <a:pt x="2708542" y="1112519"/>
                </a:lnTo>
                <a:close/>
              </a:path>
              <a:path w="3068954" h="1212850">
                <a:moveTo>
                  <a:pt x="2537215" y="1125219"/>
                </a:moveTo>
                <a:lnTo>
                  <a:pt x="2740703" y="1125219"/>
                </a:lnTo>
                <a:lnTo>
                  <a:pt x="2684403" y="1118869"/>
                </a:lnTo>
                <a:lnTo>
                  <a:pt x="2628897" y="1108709"/>
                </a:lnTo>
                <a:lnTo>
                  <a:pt x="2574246" y="1094739"/>
                </a:lnTo>
                <a:lnTo>
                  <a:pt x="2520510" y="1075689"/>
                </a:lnTo>
                <a:lnTo>
                  <a:pt x="2553761" y="1070609"/>
                </a:lnTo>
                <a:lnTo>
                  <a:pt x="2429922" y="1070609"/>
                </a:lnTo>
                <a:lnTo>
                  <a:pt x="2432150" y="1075689"/>
                </a:lnTo>
                <a:lnTo>
                  <a:pt x="2444235" y="1082039"/>
                </a:lnTo>
                <a:lnTo>
                  <a:pt x="2491756" y="1104899"/>
                </a:lnTo>
                <a:lnTo>
                  <a:pt x="2537215" y="1125219"/>
                </a:lnTo>
                <a:close/>
              </a:path>
              <a:path w="3068954" h="1212850">
                <a:moveTo>
                  <a:pt x="2871858" y="1212849"/>
                </a:moveTo>
                <a:lnTo>
                  <a:pt x="2886580" y="1210309"/>
                </a:lnTo>
                <a:lnTo>
                  <a:pt x="2892776" y="1207769"/>
                </a:lnTo>
                <a:lnTo>
                  <a:pt x="2893643" y="1206499"/>
                </a:lnTo>
                <a:lnTo>
                  <a:pt x="2828730" y="1206499"/>
                </a:lnTo>
                <a:lnTo>
                  <a:pt x="2866556" y="1211579"/>
                </a:lnTo>
                <a:lnTo>
                  <a:pt x="2871858" y="1212849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79" y="3245181"/>
            <a:ext cx="4629150" cy="6376035"/>
            <a:chOff x="11853679" y="3245181"/>
            <a:chExt cx="4629150" cy="6376035"/>
          </a:xfrm>
        </p:grpSpPr>
        <p:sp>
          <p:nvSpPr>
            <p:cNvPr id="3" name="object 3"/>
            <p:cNvSpPr/>
            <p:nvPr/>
          </p:nvSpPr>
          <p:spPr>
            <a:xfrm>
              <a:off x="11853679" y="3245181"/>
              <a:ext cx="4629150" cy="6376035"/>
            </a:xfrm>
            <a:custGeom>
              <a:avLst/>
              <a:gdLst/>
              <a:ahLst/>
              <a:cxnLst/>
              <a:rect l="l" t="t" r="r" b="b"/>
              <a:pathLst>
                <a:path w="4629150" h="6376034">
                  <a:moveTo>
                    <a:pt x="1842505" y="603777"/>
                  </a:moveTo>
                  <a:lnTo>
                    <a:pt x="1493139" y="603777"/>
                  </a:lnTo>
                  <a:lnTo>
                    <a:pt x="1493139" y="344554"/>
                  </a:lnTo>
                  <a:lnTo>
                    <a:pt x="1533793" y="279981"/>
                  </a:lnTo>
                  <a:lnTo>
                    <a:pt x="1550529" y="200971"/>
                  </a:lnTo>
                  <a:lnTo>
                    <a:pt x="1605620" y="150764"/>
                  </a:lnTo>
                  <a:lnTo>
                    <a:pt x="1770678" y="150764"/>
                  </a:lnTo>
                  <a:lnTo>
                    <a:pt x="2206165" y="0"/>
                  </a:lnTo>
                  <a:lnTo>
                    <a:pt x="2191045" y="66634"/>
                  </a:lnTo>
                  <a:lnTo>
                    <a:pt x="2162818" y="110092"/>
                  </a:lnTo>
                  <a:lnTo>
                    <a:pt x="2146333" y="117293"/>
                  </a:lnTo>
                  <a:lnTo>
                    <a:pt x="2143348" y="136644"/>
                  </a:lnTo>
                  <a:lnTo>
                    <a:pt x="2136780" y="146580"/>
                  </a:lnTo>
                  <a:lnTo>
                    <a:pt x="2130213" y="150241"/>
                  </a:lnTo>
                  <a:lnTo>
                    <a:pt x="2127227" y="150764"/>
                  </a:lnTo>
                  <a:lnTo>
                    <a:pt x="2106632" y="154872"/>
                  </a:lnTo>
                  <a:lnTo>
                    <a:pt x="2091646" y="163909"/>
                  </a:lnTo>
                  <a:lnTo>
                    <a:pt x="2082491" y="172945"/>
                  </a:lnTo>
                  <a:lnTo>
                    <a:pt x="2079391" y="177053"/>
                  </a:lnTo>
                  <a:lnTo>
                    <a:pt x="1983319" y="184568"/>
                  </a:lnTo>
                  <a:lnTo>
                    <a:pt x="1908451" y="234856"/>
                  </a:lnTo>
                  <a:lnTo>
                    <a:pt x="1859832" y="291635"/>
                  </a:lnTo>
                  <a:lnTo>
                    <a:pt x="1842505" y="318624"/>
                  </a:lnTo>
                  <a:lnTo>
                    <a:pt x="1842505" y="603777"/>
                  </a:lnTo>
                  <a:close/>
                </a:path>
                <a:path w="4629150" h="6376034">
                  <a:moveTo>
                    <a:pt x="165130" y="394832"/>
                  </a:moveTo>
                  <a:lnTo>
                    <a:pt x="165130" y="344554"/>
                  </a:lnTo>
                  <a:lnTo>
                    <a:pt x="200971" y="277539"/>
                  </a:lnTo>
                  <a:lnTo>
                    <a:pt x="212092" y="258760"/>
                  </a:lnTo>
                  <a:lnTo>
                    <a:pt x="210857" y="238384"/>
                  </a:lnTo>
                  <a:lnTo>
                    <a:pt x="204678" y="222036"/>
                  </a:lnTo>
                  <a:lnTo>
                    <a:pt x="200971" y="215337"/>
                  </a:lnTo>
                  <a:lnTo>
                    <a:pt x="607799" y="186606"/>
                  </a:lnTo>
                  <a:lnTo>
                    <a:pt x="796848" y="35913"/>
                  </a:lnTo>
                  <a:lnTo>
                    <a:pt x="799870" y="42081"/>
                  </a:lnTo>
                  <a:lnTo>
                    <a:pt x="806697" y="61932"/>
                  </a:lnTo>
                  <a:lnTo>
                    <a:pt x="813969" y="97487"/>
                  </a:lnTo>
                  <a:lnTo>
                    <a:pt x="818324" y="150764"/>
                  </a:lnTo>
                  <a:lnTo>
                    <a:pt x="813754" y="197679"/>
                  </a:lnTo>
                  <a:lnTo>
                    <a:pt x="801319" y="219233"/>
                  </a:lnTo>
                  <a:lnTo>
                    <a:pt x="788857" y="224890"/>
                  </a:lnTo>
                  <a:lnTo>
                    <a:pt x="782483" y="224890"/>
                  </a:lnTo>
                  <a:lnTo>
                    <a:pt x="724549" y="244662"/>
                  </a:lnTo>
                  <a:lnTo>
                    <a:pt x="683442" y="278778"/>
                  </a:lnTo>
                  <a:lnTo>
                    <a:pt x="658941" y="311089"/>
                  </a:lnTo>
                  <a:lnTo>
                    <a:pt x="650824" y="325448"/>
                  </a:lnTo>
                  <a:lnTo>
                    <a:pt x="650824" y="363731"/>
                  </a:lnTo>
                  <a:lnTo>
                    <a:pt x="263245" y="363731"/>
                  </a:lnTo>
                  <a:lnTo>
                    <a:pt x="165130" y="394832"/>
                  </a:lnTo>
                  <a:close/>
                </a:path>
                <a:path w="4629150" h="6376034">
                  <a:moveTo>
                    <a:pt x="3070028" y="603777"/>
                  </a:moveTo>
                  <a:lnTo>
                    <a:pt x="2687119" y="603777"/>
                  </a:lnTo>
                  <a:lnTo>
                    <a:pt x="2687119" y="332630"/>
                  </a:lnTo>
                  <a:lnTo>
                    <a:pt x="2787676" y="150764"/>
                  </a:lnTo>
                  <a:lnTo>
                    <a:pt x="3048480" y="150764"/>
                  </a:lnTo>
                  <a:lnTo>
                    <a:pt x="3333202" y="102928"/>
                  </a:lnTo>
                  <a:lnTo>
                    <a:pt x="3263817" y="198601"/>
                  </a:lnTo>
                  <a:lnTo>
                    <a:pt x="3215981" y="234515"/>
                  </a:lnTo>
                  <a:lnTo>
                    <a:pt x="3223163" y="275169"/>
                  </a:lnTo>
                  <a:lnTo>
                    <a:pt x="3070028" y="330188"/>
                  </a:lnTo>
                  <a:lnTo>
                    <a:pt x="3070028" y="603777"/>
                  </a:lnTo>
                  <a:close/>
                </a:path>
                <a:path w="4629150" h="6376034">
                  <a:moveTo>
                    <a:pt x="1232335" y="603777"/>
                  </a:moveTo>
                  <a:lnTo>
                    <a:pt x="856608" y="603777"/>
                  </a:lnTo>
                  <a:lnTo>
                    <a:pt x="856608" y="378097"/>
                  </a:lnTo>
                  <a:lnTo>
                    <a:pt x="914070" y="150764"/>
                  </a:lnTo>
                  <a:lnTo>
                    <a:pt x="1438119" y="150764"/>
                  </a:lnTo>
                  <a:lnTo>
                    <a:pt x="1434416" y="159514"/>
                  </a:lnTo>
                  <a:lnTo>
                    <a:pt x="1424652" y="181273"/>
                  </a:lnTo>
                  <a:lnTo>
                    <a:pt x="1410848" y="209308"/>
                  </a:lnTo>
                  <a:lnTo>
                    <a:pt x="1395023" y="236885"/>
                  </a:lnTo>
                  <a:lnTo>
                    <a:pt x="1390040" y="258480"/>
                  </a:lnTo>
                  <a:lnTo>
                    <a:pt x="1400087" y="273355"/>
                  </a:lnTo>
                  <a:lnTo>
                    <a:pt x="1414174" y="281954"/>
                  </a:lnTo>
                  <a:lnTo>
                    <a:pt x="1421312" y="284722"/>
                  </a:lnTo>
                  <a:lnTo>
                    <a:pt x="1395023" y="318265"/>
                  </a:lnTo>
                  <a:lnTo>
                    <a:pt x="1232335" y="318265"/>
                  </a:lnTo>
                  <a:lnTo>
                    <a:pt x="1232335" y="603777"/>
                  </a:lnTo>
                  <a:close/>
                </a:path>
                <a:path w="4629150" h="6376034">
                  <a:moveTo>
                    <a:pt x="2471781" y="603777"/>
                  </a:moveTo>
                  <a:lnTo>
                    <a:pt x="2098497" y="603777"/>
                  </a:lnTo>
                  <a:lnTo>
                    <a:pt x="2098497" y="358919"/>
                  </a:lnTo>
                  <a:lnTo>
                    <a:pt x="2166131" y="304406"/>
                  </a:lnTo>
                  <a:lnTo>
                    <a:pt x="2182247" y="291904"/>
                  </a:lnTo>
                  <a:lnTo>
                    <a:pt x="2194996" y="267851"/>
                  </a:lnTo>
                  <a:lnTo>
                    <a:pt x="2216041" y="219557"/>
                  </a:lnTo>
                  <a:lnTo>
                    <a:pt x="2235740" y="172151"/>
                  </a:lnTo>
                  <a:lnTo>
                    <a:pt x="2244449" y="150764"/>
                  </a:lnTo>
                  <a:lnTo>
                    <a:pt x="2522060" y="150764"/>
                  </a:lnTo>
                  <a:lnTo>
                    <a:pt x="2720662" y="181865"/>
                  </a:lnTo>
                  <a:lnTo>
                    <a:pt x="2650130" y="337371"/>
                  </a:lnTo>
                  <a:lnTo>
                    <a:pt x="2471781" y="337371"/>
                  </a:lnTo>
                  <a:lnTo>
                    <a:pt x="2471781" y="603777"/>
                  </a:lnTo>
                  <a:close/>
                </a:path>
                <a:path w="4629150" h="6376034">
                  <a:moveTo>
                    <a:pt x="3658650" y="603777"/>
                  </a:moveTo>
                  <a:lnTo>
                    <a:pt x="3292548" y="603777"/>
                  </a:lnTo>
                  <a:lnTo>
                    <a:pt x="3292548" y="287164"/>
                  </a:lnTo>
                  <a:lnTo>
                    <a:pt x="3349938" y="246438"/>
                  </a:lnTo>
                  <a:lnTo>
                    <a:pt x="3385818" y="220398"/>
                  </a:lnTo>
                  <a:lnTo>
                    <a:pt x="3401725" y="188743"/>
                  </a:lnTo>
                  <a:lnTo>
                    <a:pt x="3405512" y="162016"/>
                  </a:lnTo>
                  <a:lnTo>
                    <a:pt x="3405029" y="150764"/>
                  </a:lnTo>
                  <a:lnTo>
                    <a:pt x="3754324" y="150764"/>
                  </a:lnTo>
                  <a:lnTo>
                    <a:pt x="3905089" y="210596"/>
                  </a:lnTo>
                  <a:lnTo>
                    <a:pt x="3787867" y="327818"/>
                  </a:lnTo>
                  <a:lnTo>
                    <a:pt x="3658650" y="327818"/>
                  </a:lnTo>
                  <a:lnTo>
                    <a:pt x="3658650" y="603777"/>
                  </a:lnTo>
                  <a:close/>
                </a:path>
                <a:path w="4629150" h="6376034">
                  <a:moveTo>
                    <a:pt x="4271191" y="603777"/>
                  </a:moveTo>
                  <a:lnTo>
                    <a:pt x="3914642" y="603777"/>
                  </a:lnTo>
                  <a:lnTo>
                    <a:pt x="3914642" y="354178"/>
                  </a:lnTo>
                  <a:lnTo>
                    <a:pt x="4175446" y="150764"/>
                  </a:lnTo>
                  <a:lnTo>
                    <a:pt x="4433951" y="150764"/>
                  </a:lnTo>
                  <a:lnTo>
                    <a:pt x="4386939" y="307715"/>
                  </a:lnTo>
                  <a:lnTo>
                    <a:pt x="4368970" y="307715"/>
                  </a:lnTo>
                  <a:lnTo>
                    <a:pt x="4360322" y="308640"/>
                  </a:lnTo>
                  <a:lnTo>
                    <a:pt x="4311845" y="308640"/>
                  </a:lnTo>
                  <a:lnTo>
                    <a:pt x="4292739" y="370914"/>
                  </a:lnTo>
                  <a:lnTo>
                    <a:pt x="4271191" y="390020"/>
                  </a:lnTo>
                  <a:lnTo>
                    <a:pt x="4271191" y="603777"/>
                  </a:lnTo>
                  <a:close/>
                </a:path>
                <a:path w="4629150" h="6376034">
                  <a:moveTo>
                    <a:pt x="788426" y="225085"/>
                  </a:moveTo>
                  <a:lnTo>
                    <a:pt x="782483" y="224890"/>
                  </a:lnTo>
                  <a:lnTo>
                    <a:pt x="788857" y="224890"/>
                  </a:lnTo>
                  <a:lnTo>
                    <a:pt x="788426" y="225085"/>
                  </a:lnTo>
                  <a:close/>
                </a:path>
                <a:path w="4629150" h="6376034">
                  <a:moveTo>
                    <a:pt x="4629149" y="603777"/>
                  </a:moveTo>
                  <a:lnTo>
                    <a:pt x="4510518" y="603777"/>
                  </a:lnTo>
                  <a:lnTo>
                    <a:pt x="4510518" y="358919"/>
                  </a:lnTo>
                  <a:lnTo>
                    <a:pt x="4629149" y="228627"/>
                  </a:lnTo>
                  <a:lnTo>
                    <a:pt x="4629149" y="603777"/>
                  </a:lnTo>
                  <a:close/>
                </a:path>
                <a:path w="4629150" h="6376034">
                  <a:moveTo>
                    <a:pt x="4383672" y="318624"/>
                  </a:moveTo>
                  <a:lnTo>
                    <a:pt x="4368970" y="307715"/>
                  </a:lnTo>
                  <a:lnTo>
                    <a:pt x="4386939" y="307715"/>
                  </a:lnTo>
                  <a:lnTo>
                    <a:pt x="4383672" y="318624"/>
                  </a:lnTo>
                  <a:close/>
                </a:path>
                <a:path w="4629150" h="6376034">
                  <a:moveTo>
                    <a:pt x="4347758" y="318624"/>
                  </a:moveTo>
                  <a:lnTo>
                    <a:pt x="4311845" y="308640"/>
                  </a:lnTo>
                  <a:lnTo>
                    <a:pt x="4360322" y="308640"/>
                  </a:lnTo>
                  <a:lnTo>
                    <a:pt x="4357635" y="308927"/>
                  </a:lnTo>
                  <a:lnTo>
                    <a:pt x="4350340" y="314988"/>
                  </a:lnTo>
                  <a:lnTo>
                    <a:pt x="4347758" y="318624"/>
                  </a:lnTo>
                  <a:close/>
                </a:path>
                <a:path w="4629150" h="6376034">
                  <a:moveTo>
                    <a:pt x="3742401" y="373284"/>
                  </a:moveTo>
                  <a:lnTo>
                    <a:pt x="3658650" y="327818"/>
                  </a:lnTo>
                  <a:lnTo>
                    <a:pt x="3787867" y="327818"/>
                  </a:lnTo>
                  <a:lnTo>
                    <a:pt x="3742401" y="373284"/>
                  </a:lnTo>
                  <a:close/>
                </a:path>
                <a:path w="4629150" h="6376034">
                  <a:moveTo>
                    <a:pt x="2639282" y="361289"/>
                  </a:moveTo>
                  <a:lnTo>
                    <a:pt x="2471781" y="337371"/>
                  </a:lnTo>
                  <a:lnTo>
                    <a:pt x="2650130" y="337371"/>
                  </a:lnTo>
                  <a:lnTo>
                    <a:pt x="2639282" y="361289"/>
                  </a:lnTo>
                  <a:close/>
                </a:path>
                <a:path w="4629150" h="6376034">
                  <a:moveTo>
                    <a:pt x="650824" y="603777"/>
                  </a:moveTo>
                  <a:lnTo>
                    <a:pt x="263245" y="603777"/>
                  </a:lnTo>
                  <a:lnTo>
                    <a:pt x="263245" y="363731"/>
                  </a:lnTo>
                  <a:lnTo>
                    <a:pt x="650824" y="363731"/>
                  </a:lnTo>
                  <a:lnTo>
                    <a:pt x="650824" y="603777"/>
                  </a:lnTo>
                  <a:close/>
                </a:path>
                <a:path w="4629150" h="6376034">
                  <a:moveTo>
                    <a:pt x="4629149" y="6375571"/>
                  </a:moveTo>
                  <a:lnTo>
                    <a:pt x="0" y="6375571"/>
                  </a:lnTo>
                  <a:lnTo>
                    <a:pt x="0" y="586251"/>
                  </a:lnTo>
                  <a:lnTo>
                    <a:pt x="50278" y="559891"/>
                  </a:lnTo>
                  <a:lnTo>
                    <a:pt x="50278" y="603777"/>
                  </a:lnTo>
                  <a:lnTo>
                    <a:pt x="4629149" y="603777"/>
                  </a:lnTo>
                  <a:lnTo>
                    <a:pt x="4629149" y="6375571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50054" y="3245181"/>
              <a:ext cx="4432935" cy="6172200"/>
            </a:xfrm>
            <a:custGeom>
              <a:avLst/>
              <a:gdLst/>
              <a:ahLst/>
              <a:cxnLst/>
              <a:rect l="l" t="t" r="r" b="b"/>
              <a:pathLst>
                <a:path w="4432934" h="6172200">
                  <a:moveTo>
                    <a:pt x="4432774" y="6172020"/>
                  </a:moveTo>
                  <a:lnTo>
                    <a:pt x="0" y="6172020"/>
                  </a:lnTo>
                  <a:lnTo>
                    <a:pt x="0" y="6135245"/>
                  </a:lnTo>
                  <a:lnTo>
                    <a:pt x="4432774" y="6135245"/>
                  </a:lnTo>
                  <a:lnTo>
                    <a:pt x="4432774" y="6172020"/>
                  </a:lnTo>
                  <a:close/>
                </a:path>
                <a:path w="4432934" h="6172200">
                  <a:moveTo>
                    <a:pt x="538127" y="5745009"/>
                  </a:moveTo>
                  <a:lnTo>
                    <a:pt x="324226" y="5745009"/>
                  </a:lnTo>
                  <a:lnTo>
                    <a:pt x="324226" y="5708233"/>
                  </a:lnTo>
                  <a:lnTo>
                    <a:pt x="538127" y="5708233"/>
                  </a:lnTo>
                  <a:lnTo>
                    <a:pt x="538127" y="5745009"/>
                  </a:lnTo>
                  <a:close/>
                </a:path>
                <a:path w="4432934" h="6172200">
                  <a:moveTo>
                    <a:pt x="965857" y="5745009"/>
                  </a:moveTo>
                  <a:lnTo>
                    <a:pt x="752028" y="5745009"/>
                  </a:lnTo>
                  <a:lnTo>
                    <a:pt x="752028" y="5708233"/>
                  </a:lnTo>
                  <a:lnTo>
                    <a:pt x="965857" y="5708233"/>
                  </a:lnTo>
                  <a:lnTo>
                    <a:pt x="965857" y="5745009"/>
                  </a:lnTo>
                  <a:close/>
                </a:path>
                <a:path w="4432934" h="6172200">
                  <a:moveTo>
                    <a:pt x="1393658" y="5745009"/>
                  </a:moveTo>
                  <a:lnTo>
                    <a:pt x="1179758" y="5745009"/>
                  </a:lnTo>
                  <a:lnTo>
                    <a:pt x="1179758" y="5708233"/>
                  </a:lnTo>
                  <a:lnTo>
                    <a:pt x="1393658" y="5708233"/>
                  </a:lnTo>
                  <a:lnTo>
                    <a:pt x="1393658" y="5745009"/>
                  </a:lnTo>
                  <a:close/>
                </a:path>
                <a:path w="4432934" h="6172200">
                  <a:moveTo>
                    <a:pt x="1821460" y="5745009"/>
                  </a:moveTo>
                  <a:lnTo>
                    <a:pt x="1607559" y="5745009"/>
                  </a:lnTo>
                  <a:lnTo>
                    <a:pt x="1607559" y="5708233"/>
                  </a:lnTo>
                  <a:lnTo>
                    <a:pt x="1821460" y="5708233"/>
                  </a:lnTo>
                  <a:lnTo>
                    <a:pt x="1821460" y="5745009"/>
                  </a:lnTo>
                  <a:close/>
                </a:path>
                <a:path w="4432934" h="6172200">
                  <a:moveTo>
                    <a:pt x="2249261" y="5745009"/>
                  </a:moveTo>
                  <a:lnTo>
                    <a:pt x="2035361" y="5745009"/>
                  </a:lnTo>
                  <a:lnTo>
                    <a:pt x="2035361" y="5708233"/>
                  </a:lnTo>
                  <a:lnTo>
                    <a:pt x="2249261" y="5708233"/>
                  </a:lnTo>
                  <a:lnTo>
                    <a:pt x="2249261" y="5745009"/>
                  </a:lnTo>
                  <a:close/>
                </a:path>
                <a:path w="4432934" h="6172200">
                  <a:moveTo>
                    <a:pt x="2676991" y="5745009"/>
                  </a:moveTo>
                  <a:lnTo>
                    <a:pt x="2463090" y="5745009"/>
                  </a:lnTo>
                  <a:lnTo>
                    <a:pt x="2463090" y="5708233"/>
                  </a:lnTo>
                  <a:lnTo>
                    <a:pt x="2676991" y="5708233"/>
                  </a:lnTo>
                  <a:lnTo>
                    <a:pt x="2676991" y="5745009"/>
                  </a:lnTo>
                  <a:close/>
                </a:path>
                <a:path w="4432934" h="6172200">
                  <a:moveTo>
                    <a:pt x="3104793" y="5745009"/>
                  </a:moveTo>
                  <a:lnTo>
                    <a:pt x="2890892" y="5745009"/>
                  </a:lnTo>
                  <a:lnTo>
                    <a:pt x="2890892" y="5708233"/>
                  </a:lnTo>
                  <a:lnTo>
                    <a:pt x="3104793" y="5708233"/>
                  </a:lnTo>
                  <a:lnTo>
                    <a:pt x="3104793" y="5745009"/>
                  </a:lnTo>
                  <a:close/>
                </a:path>
                <a:path w="4432934" h="6172200">
                  <a:moveTo>
                    <a:pt x="3532594" y="5745009"/>
                  </a:moveTo>
                  <a:lnTo>
                    <a:pt x="3318693" y="5745009"/>
                  </a:lnTo>
                  <a:lnTo>
                    <a:pt x="3318693" y="5708233"/>
                  </a:lnTo>
                  <a:lnTo>
                    <a:pt x="3532594" y="5708233"/>
                  </a:lnTo>
                  <a:lnTo>
                    <a:pt x="3532594" y="5745009"/>
                  </a:lnTo>
                  <a:close/>
                </a:path>
                <a:path w="4432934" h="6172200">
                  <a:moveTo>
                    <a:pt x="3960396" y="5745009"/>
                  </a:moveTo>
                  <a:lnTo>
                    <a:pt x="3746495" y="5745009"/>
                  </a:lnTo>
                  <a:lnTo>
                    <a:pt x="3746495" y="5708233"/>
                  </a:lnTo>
                  <a:lnTo>
                    <a:pt x="3960396" y="5708233"/>
                  </a:lnTo>
                  <a:lnTo>
                    <a:pt x="3960396" y="5745009"/>
                  </a:lnTo>
                  <a:close/>
                </a:path>
                <a:path w="4432934" h="6172200">
                  <a:moveTo>
                    <a:pt x="4388125" y="5745009"/>
                  </a:moveTo>
                  <a:lnTo>
                    <a:pt x="4174225" y="5745009"/>
                  </a:lnTo>
                  <a:lnTo>
                    <a:pt x="4174225" y="5708233"/>
                  </a:lnTo>
                  <a:lnTo>
                    <a:pt x="4388125" y="5708233"/>
                  </a:lnTo>
                  <a:lnTo>
                    <a:pt x="4388125" y="5745009"/>
                  </a:lnTo>
                  <a:close/>
                </a:path>
                <a:path w="4432934" h="6172200">
                  <a:moveTo>
                    <a:pt x="110326" y="5745009"/>
                  </a:moveTo>
                  <a:lnTo>
                    <a:pt x="0" y="5745009"/>
                  </a:lnTo>
                  <a:lnTo>
                    <a:pt x="0" y="5708233"/>
                  </a:lnTo>
                  <a:lnTo>
                    <a:pt x="110326" y="5708233"/>
                  </a:lnTo>
                  <a:lnTo>
                    <a:pt x="110326" y="5745009"/>
                  </a:lnTo>
                  <a:close/>
                </a:path>
                <a:path w="4432934" h="6172200">
                  <a:moveTo>
                    <a:pt x="4432774" y="5317997"/>
                  </a:moveTo>
                  <a:lnTo>
                    <a:pt x="0" y="5317997"/>
                  </a:lnTo>
                  <a:lnTo>
                    <a:pt x="0" y="5281222"/>
                  </a:lnTo>
                  <a:lnTo>
                    <a:pt x="4432774" y="5281222"/>
                  </a:lnTo>
                  <a:lnTo>
                    <a:pt x="4432774" y="5317997"/>
                  </a:lnTo>
                  <a:close/>
                </a:path>
                <a:path w="4432934" h="6172200">
                  <a:moveTo>
                    <a:pt x="4432774" y="4890986"/>
                  </a:moveTo>
                  <a:lnTo>
                    <a:pt x="0" y="4890986"/>
                  </a:lnTo>
                  <a:lnTo>
                    <a:pt x="0" y="4854211"/>
                  </a:lnTo>
                  <a:lnTo>
                    <a:pt x="4432774" y="4854211"/>
                  </a:lnTo>
                  <a:lnTo>
                    <a:pt x="4432774" y="4890986"/>
                  </a:lnTo>
                  <a:close/>
                </a:path>
                <a:path w="4432934" h="6172200">
                  <a:moveTo>
                    <a:pt x="538127" y="4463974"/>
                  </a:moveTo>
                  <a:lnTo>
                    <a:pt x="324226" y="4463974"/>
                  </a:lnTo>
                  <a:lnTo>
                    <a:pt x="324226" y="4427199"/>
                  </a:lnTo>
                  <a:lnTo>
                    <a:pt x="538127" y="4427199"/>
                  </a:lnTo>
                  <a:lnTo>
                    <a:pt x="538127" y="4463974"/>
                  </a:lnTo>
                  <a:close/>
                </a:path>
                <a:path w="4432934" h="6172200">
                  <a:moveTo>
                    <a:pt x="965857" y="4463974"/>
                  </a:moveTo>
                  <a:lnTo>
                    <a:pt x="752028" y="4463974"/>
                  </a:lnTo>
                  <a:lnTo>
                    <a:pt x="752028" y="4427199"/>
                  </a:lnTo>
                  <a:lnTo>
                    <a:pt x="965857" y="4427199"/>
                  </a:lnTo>
                  <a:lnTo>
                    <a:pt x="965857" y="4463974"/>
                  </a:lnTo>
                  <a:close/>
                </a:path>
                <a:path w="4432934" h="6172200">
                  <a:moveTo>
                    <a:pt x="1393658" y="4463974"/>
                  </a:moveTo>
                  <a:lnTo>
                    <a:pt x="1179758" y="4463974"/>
                  </a:lnTo>
                  <a:lnTo>
                    <a:pt x="1179758" y="4427199"/>
                  </a:lnTo>
                  <a:lnTo>
                    <a:pt x="1393658" y="4427199"/>
                  </a:lnTo>
                  <a:lnTo>
                    <a:pt x="1393658" y="4463974"/>
                  </a:lnTo>
                  <a:close/>
                </a:path>
                <a:path w="4432934" h="6172200">
                  <a:moveTo>
                    <a:pt x="1821460" y="4463974"/>
                  </a:moveTo>
                  <a:lnTo>
                    <a:pt x="1607559" y="4463974"/>
                  </a:lnTo>
                  <a:lnTo>
                    <a:pt x="1607559" y="4427199"/>
                  </a:lnTo>
                  <a:lnTo>
                    <a:pt x="1821460" y="4427199"/>
                  </a:lnTo>
                  <a:lnTo>
                    <a:pt x="1821460" y="4463974"/>
                  </a:lnTo>
                  <a:close/>
                </a:path>
                <a:path w="4432934" h="6172200">
                  <a:moveTo>
                    <a:pt x="2249261" y="4463974"/>
                  </a:moveTo>
                  <a:lnTo>
                    <a:pt x="2035361" y="4463974"/>
                  </a:lnTo>
                  <a:lnTo>
                    <a:pt x="2035361" y="4427199"/>
                  </a:lnTo>
                  <a:lnTo>
                    <a:pt x="2249261" y="4427199"/>
                  </a:lnTo>
                  <a:lnTo>
                    <a:pt x="2249261" y="4463974"/>
                  </a:lnTo>
                  <a:close/>
                </a:path>
                <a:path w="4432934" h="6172200">
                  <a:moveTo>
                    <a:pt x="2676991" y="4463974"/>
                  </a:moveTo>
                  <a:lnTo>
                    <a:pt x="2463090" y="4463974"/>
                  </a:lnTo>
                  <a:lnTo>
                    <a:pt x="2463090" y="4427199"/>
                  </a:lnTo>
                  <a:lnTo>
                    <a:pt x="2676991" y="4427199"/>
                  </a:lnTo>
                  <a:lnTo>
                    <a:pt x="2676991" y="4463974"/>
                  </a:lnTo>
                  <a:close/>
                </a:path>
                <a:path w="4432934" h="6172200">
                  <a:moveTo>
                    <a:pt x="3104793" y="4463974"/>
                  </a:moveTo>
                  <a:lnTo>
                    <a:pt x="2890892" y="4463974"/>
                  </a:lnTo>
                  <a:lnTo>
                    <a:pt x="2890892" y="4427199"/>
                  </a:lnTo>
                  <a:lnTo>
                    <a:pt x="3104793" y="4427199"/>
                  </a:lnTo>
                  <a:lnTo>
                    <a:pt x="3104793" y="4463974"/>
                  </a:lnTo>
                  <a:close/>
                </a:path>
                <a:path w="4432934" h="6172200">
                  <a:moveTo>
                    <a:pt x="3532594" y="4463974"/>
                  </a:moveTo>
                  <a:lnTo>
                    <a:pt x="3318693" y="4463974"/>
                  </a:lnTo>
                  <a:lnTo>
                    <a:pt x="3318693" y="4427199"/>
                  </a:lnTo>
                  <a:lnTo>
                    <a:pt x="3532594" y="4427199"/>
                  </a:lnTo>
                  <a:lnTo>
                    <a:pt x="3532594" y="4463974"/>
                  </a:lnTo>
                  <a:close/>
                </a:path>
                <a:path w="4432934" h="6172200">
                  <a:moveTo>
                    <a:pt x="3960396" y="4463974"/>
                  </a:moveTo>
                  <a:lnTo>
                    <a:pt x="3746495" y="4463974"/>
                  </a:lnTo>
                  <a:lnTo>
                    <a:pt x="3746495" y="4427199"/>
                  </a:lnTo>
                  <a:lnTo>
                    <a:pt x="3960396" y="4427199"/>
                  </a:lnTo>
                  <a:lnTo>
                    <a:pt x="3960396" y="4463974"/>
                  </a:lnTo>
                  <a:close/>
                </a:path>
                <a:path w="4432934" h="6172200">
                  <a:moveTo>
                    <a:pt x="4388125" y="4463974"/>
                  </a:moveTo>
                  <a:lnTo>
                    <a:pt x="4174225" y="4463974"/>
                  </a:lnTo>
                  <a:lnTo>
                    <a:pt x="4174225" y="4427199"/>
                  </a:lnTo>
                  <a:lnTo>
                    <a:pt x="4388125" y="4427199"/>
                  </a:lnTo>
                  <a:lnTo>
                    <a:pt x="4388125" y="4463974"/>
                  </a:lnTo>
                  <a:close/>
                </a:path>
                <a:path w="4432934" h="6172200">
                  <a:moveTo>
                    <a:pt x="110326" y="4463974"/>
                  </a:moveTo>
                  <a:lnTo>
                    <a:pt x="0" y="4463974"/>
                  </a:lnTo>
                  <a:lnTo>
                    <a:pt x="0" y="4427199"/>
                  </a:lnTo>
                  <a:lnTo>
                    <a:pt x="110326" y="4427199"/>
                  </a:lnTo>
                  <a:lnTo>
                    <a:pt x="110326" y="4463974"/>
                  </a:lnTo>
                  <a:close/>
                </a:path>
                <a:path w="4432934" h="6172200">
                  <a:moveTo>
                    <a:pt x="4432774" y="4037035"/>
                  </a:moveTo>
                  <a:lnTo>
                    <a:pt x="0" y="4037035"/>
                  </a:lnTo>
                  <a:lnTo>
                    <a:pt x="0" y="4000260"/>
                  </a:lnTo>
                  <a:lnTo>
                    <a:pt x="4432774" y="4000260"/>
                  </a:lnTo>
                  <a:lnTo>
                    <a:pt x="4432774" y="4037035"/>
                  </a:lnTo>
                  <a:close/>
                </a:path>
                <a:path w="4432934" h="6172200">
                  <a:moveTo>
                    <a:pt x="4432774" y="3610024"/>
                  </a:moveTo>
                  <a:lnTo>
                    <a:pt x="0" y="3610024"/>
                  </a:lnTo>
                  <a:lnTo>
                    <a:pt x="0" y="3573248"/>
                  </a:lnTo>
                  <a:lnTo>
                    <a:pt x="4432774" y="3573248"/>
                  </a:lnTo>
                  <a:lnTo>
                    <a:pt x="4432774" y="3610024"/>
                  </a:lnTo>
                  <a:close/>
                </a:path>
                <a:path w="4432934" h="6172200">
                  <a:moveTo>
                    <a:pt x="538127" y="3183012"/>
                  </a:moveTo>
                  <a:lnTo>
                    <a:pt x="324226" y="3183012"/>
                  </a:lnTo>
                  <a:lnTo>
                    <a:pt x="324226" y="3146237"/>
                  </a:lnTo>
                  <a:lnTo>
                    <a:pt x="538127" y="3146237"/>
                  </a:lnTo>
                  <a:lnTo>
                    <a:pt x="538127" y="3183012"/>
                  </a:lnTo>
                  <a:close/>
                </a:path>
                <a:path w="4432934" h="6172200">
                  <a:moveTo>
                    <a:pt x="965857" y="3183012"/>
                  </a:moveTo>
                  <a:lnTo>
                    <a:pt x="752028" y="3183012"/>
                  </a:lnTo>
                  <a:lnTo>
                    <a:pt x="752028" y="3146237"/>
                  </a:lnTo>
                  <a:lnTo>
                    <a:pt x="965857" y="3146237"/>
                  </a:lnTo>
                  <a:lnTo>
                    <a:pt x="965857" y="3183012"/>
                  </a:lnTo>
                  <a:close/>
                </a:path>
                <a:path w="4432934" h="6172200">
                  <a:moveTo>
                    <a:pt x="1393658" y="3183012"/>
                  </a:moveTo>
                  <a:lnTo>
                    <a:pt x="1179758" y="3183012"/>
                  </a:lnTo>
                  <a:lnTo>
                    <a:pt x="1179758" y="3146237"/>
                  </a:lnTo>
                  <a:lnTo>
                    <a:pt x="1393658" y="3146237"/>
                  </a:lnTo>
                  <a:lnTo>
                    <a:pt x="1393658" y="3183012"/>
                  </a:lnTo>
                  <a:close/>
                </a:path>
                <a:path w="4432934" h="6172200">
                  <a:moveTo>
                    <a:pt x="1821460" y="3183012"/>
                  </a:moveTo>
                  <a:lnTo>
                    <a:pt x="1607559" y="3183012"/>
                  </a:lnTo>
                  <a:lnTo>
                    <a:pt x="1607559" y="3146237"/>
                  </a:lnTo>
                  <a:lnTo>
                    <a:pt x="1821460" y="3146237"/>
                  </a:lnTo>
                  <a:lnTo>
                    <a:pt x="1821460" y="3183012"/>
                  </a:lnTo>
                  <a:close/>
                </a:path>
                <a:path w="4432934" h="6172200">
                  <a:moveTo>
                    <a:pt x="2249261" y="3183012"/>
                  </a:moveTo>
                  <a:lnTo>
                    <a:pt x="2035361" y="3183012"/>
                  </a:lnTo>
                  <a:lnTo>
                    <a:pt x="2035361" y="3146237"/>
                  </a:lnTo>
                  <a:lnTo>
                    <a:pt x="2249261" y="3146237"/>
                  </a:lnTo>
                  <a:lnTo>
                    <a:pt x="2249261" y="3183012"/>
                  </a:lnTo>
                  <a:close/>
                </a:path>
                <a:path w="4432934" h="6172200">
                  <a:moveTo>
                    <a:pt x="2676991" y="3183012"/>
                  </a:moveTo>
                  <a:lnTo>
                    <a:pt x="2463090" y="3183012"/>
                  </a:lnTo>
                  <a:lnTo>
                    <a:pt x="2463090" y="3146237"/>
                  </a:lnTo>
                  <a:lnTo>
                    <a:pt x="2676991" y="3146237"/>
                  </a:lnTo>
                  <a:lnTo>
                    <a:pt x="2676991" y="3183012"/>
                  </a:lnTo>
                  <a:close/>
                </a:path>
                <a:path w="4432934" h="6172200">
                  <a:moveTo>
                    <a:pt x="3104793" y="3183012"/>
                  </a:moveTo>
                  <a:lnTo>
                    <a:pt x="2890892" y="3183012"/>
                  </a:lnTo>
                  <a:lnTo>
                    <a:pt x="2890892" y="3146237"/>
                  </a:lnTo>
                  <a:lnTo>
                    <a:pt x="3104793" y="3146237"/>
                  </a:lnTo>
                  <a:lnTo>
                    <a:pt x="3104793" y="3183012"/>
                  </a:lnTo>
                  <a:close/>
                </a:path>
                <a:path w="4432934" h="6172200">
                  <a:moveTo>
                    <a:pt x="3532594" y="3183012"/>
                  </a:moveTo>
                  <a:lnTo>
                    <a:pt x="3318693" y="3183012"/>
                  </a:lnTo>
                  <a:lnTo>
                    <a:pt x="3318693" y="3146237"/>
                  </a:lnTo>
                  <a:lnTo>
                    <a:pt x="3532594" y="3146237"/>
                  </a:lnTo>
                  <a:lnTo>
                    <a:pt x="3532594" y="3183012"/>
                  </a:lnTo>
                  <a:close/>
                </a:path>
                <a:path w="4432934" h="6172200">
                  <a:moveTo>
                    <a:pt x="3960396" y="3183012"/>
                  </a:moveTo>
                  <a:lnTo>
                    <a:pt x="3746495" y="3183012"/>
                  </a:lnTo>
                  <a:lnTo>
                    <a:pt x="3746495" y="3146237"/>
                  </a:lnTo>
                  <a:lnTo>
                    <a:pt x="3960396" y="3146237"/>
                  </a:lnTo>
                  <a:lnTo>
                    <a:pt x="3960396" y="3183012"/>
                  </a:lnTo>
                  <a:close/>
                </a:path>
                <a:path w="4432934" h="6172200">
                  <a:moveTo>
                    <a:pt x="4388125" y="3183012"/>
                  </a:moveTo>
                  <a:lnTo>
                    <a:pt x="4174225" y="3183012"/>
                  </a:lnTo>
                  <a:lnTo>
                    <a:pt x="4174225" y="3146237"/>
                  </a:lnTo>
                  <a:lnTo>
                    <a:pt x="4388125" y="3146237"/>
                  </a:lnTo>
                  <a:lnTo>
                    <a:pt x="4388125" y="3183012"/>
                  </a:lnTo>
                  <a:close/>
                </a:path>
                <a:path w="4432934" h="6172200">
                  <a:moveTo>
                    <a:pt x="110326" y="3183012"/>
                  </a:moveTo>
                  <a:lnTo>
                    <a:pt x="0" y="3183012"/>
                  </a:lnTo>
                  <a:lnTo>
                    <a:pt x="0" y="3146237"/>
                  </a:lnTo>
                  <a:lnTo>
                    <a:pt x="110326" y="3146237"/>
                  </a:lnTo>
                  <a:lnTo>
                    <a:pt x="110326" y="3183012"/>
                  </a:lnTo>
                  <a:close/>
                </a:path>
                <a:path w="4432934" h="6172200">
                  <a:moveTo>
                    <a:pt x="4432774" y="2756001"/>
                  </a:moveTo>
                  <a:lnTo>
                    <a:pt x="0" y="2756001"/>
                  </a:lnTo>
                  <a:lnTo>
                    <a:pt x="0" y="2719225"/>
                  </a:lnTo>
                  <a:lnTo>
                    <a:pt x="4432774" y="2719225"/>
                  </a:lnTo>
                  <a:lnTo>
                    <a:pt x="4432774" y="2756001"/>
                  </a:lnTo>
                  <a:close/>
                </a:path>
                <a:path w="4432934" h="6172200">
                  <a:moveTo>
                    <a:pt x="4432774" y="2328989"/>
                  </a:moveTo>
                  <a:lnTo>
                    <a:pt x="0" y="2328989"/>
                  </a:lnTo>
                  <a:lnTo>
                    <a:pt x="0" y="2292214"/>
                  </a:lnTo>
                  <a:lnTo>
                    <a:pt x="4432774" y="2292214"/>
                  </a:lnTo>
                  <a:lnTo>
                    <a:pt x="4432774" y="2328989"/>
                  </a:lnTo>
                  <a:close/>
                </a:path>
                <a:path w="4432934" h="6172200">
                  <a:moveTo>
                    <a:pt x="538127" y="1901978"/>
                  </a:moveTo>
                  <a:lnTo>
                    <a:pt x="324226" y="1901978"/>
                  </a:lnTo>
                  <a:lnTo>
                    <a:pt x="324226" y="1865203"/>
                  </a:lnTo>
                  <a:lnTo>
                    <a:pt x="538127" y="1865203"/>
                  </a:lnTo>
                  <a:lnTo>
                    <a:pt x="538127" y="1901978"/>
                  </a:lnTo>
                  <a:close/>
                </a:path>
                <a:path w="4432934" h="6172200">
                  <a:moveTo>
                    <a:pt x="965857" y="1901978"/>
                  </a:moveTo>
                  <a:lnTo>
                    <a:pt x="752028" y="1901978"/>
                  </a:lnTo>
                  <a:lnTo>
                    <a:pt x="752028" y="1865203"/>
                  </a:lnTo>
                  <a:lnTo>
                    <a:pt x="965857" y="1865203"/>
                  </a:lnTo>
                  <a:lnTo>
                    <a:pt x="965857" y="1901978"/>
                  </a:lnTo>
                  <a:close/>
                </a:path>
                <a:path w="4432934" h="6172200">
                  <a:moveTo>
                    <a:pt x="1393658" y="1901978"/>
                  </a:moveTo>
                  <a:lnTo>
                    <a:pt x="1179758" y="1901978"/>
                  </a:lnTo>
                  <a:lnTo>
                    <a:pt x="1179758" y="1865203"/>
                  </a:lnTo>
                  <a:lnTo>
                    <a:pt x="1393658" y="1865203"/>
                  </a:lnTo>
                  <a:lnTo>
                    <a:pt x="1393658" y="1901978"/>
                  </a:lnTo>
                  <a:close/>
                </a:path>
                <a:path w="4432934" h="6172200">
                  <a:moveTo>
                    <a:pt x="1821460" y="1901978"/>
                  </a:moveTo>
                  <a:lnTo>
                    <a:pt x="1607559" y="1901978"/>
                  </a:lnTo>
                  <a:lnTo>
                    <a:pt x="1607559" y="1865203"/>
                  </a:lnTo>
                  <a:lnTo>
                    <a:pt x="1821460" y="1865203"/>
                  </a:lnTo>
                  <a:lnTo>
                    <a:pt x="1821460" y="1901978"/>
                  </a:lnTo>
                  <a:close/>
                </a:path>
                <a:path w="4432934" h="6172200">
                  <a:moveTo>
                    <a:pt x="2249261" y="1901978"/>
                  </a:moveTo>
                  <a:lnTo>
                    <a:pt x="2035361" y="1901978"/>
                  </a:lnTo>
                  <a:lnTo>
                    <a:pt x="2035361" y="1865203"/>
                  </a:lnTo>
                  <a:lnTo>
                    <a:pt x="2249261" y="1865203"/>
                  </a:lnTo>
                  <a:lnTo>
                    <a:pt x="2249261" y="1901978"/>
                  </a:lnTo>
                  <a:close/>
                </a:path>
                <a:path w="4432934" h="6172200">
                  <a:moveTo>
                    <a:pt x="2676991" y="1901978"/>
                  </a:moveTo>
                  <a:lnTo>
                    <a:pt x="2463090" y="1901978"/>
                  </a:lnTo>
                  <a:lnTo>
                    <a:pt x="2463090" y="1865203"/>
                  </a:lnTo>
                  <a:lnTo>
                    <a:pt x="2676991" y="1865203"/>
                  </a:lnTo>
                  <a:lnTo>
                    <a:pt x="2676991" y="1901978"/>
                  </a:lnTo>
                  <a:close/>
                </a:path>
                <a:path w="4432934" h="6172200">
                  <a:moveTo>
                    <a:pt x="3104793" y="1901978"/>
                  </a:moveTo>
                  <a:lnTo>
                    <a:pt x="2890892" y="1901978"/>
                  </a:lnTo>
                  <a:lnTo>
                    <a:pt x="2890892" y="1865203"/>
                  </a:lnTo>
                  <a:lnTo>
                    <a:pt x="3104793" y="1865203"/>
                  </a:lnTo>
                  <a:lnTo>
                    <a:pt x="3104793" y="1901978"/>
                  </a:lnTo>
                  <a:close/>
                </a:path>
                <a:path w="4432934" h="6172200">
                  <a:moveTo>
                    <a:pt x="3532594" y="1901978"/>
                  </a:moveTo>
                  <a:lnTo>
                    <a:pt x="3318693" y="1901978"/>
                  </a:lnTo>
                  <a:lnTo>
                    <a:pt x="3318693" y="1865203"/>
                  </a:lnTo>
                  <a:lnTo>
                    <a:pt x="3532594" y="1865203"/>
                  </a:lnTo>
                  <a:lnTo>
                    <a:pt x="3532594" y="1901978"/>
                  </a:lnTo>
                  <a:close/>
                </a:path>
                <a:path w="4432934" h="6172200">
                  <a:moveTo>
                    <a:pt x="3960396" y="1901978"/>
                  </a:moveTo>
                  <a:lnTo>
                    <a:pt x="3746495" y="1901978"/>
                  </a:lnTo>
                  <a:lnTo>
                    <a:pt x="3746495" y="1865203"/>
                  </a:lnTo>
                  <a:lnTo>
                    <a:pt x="3960396" y="1865203"/>
                  </a:lnTo>
                  <a:lnTo>
                    <a:pt x="3960396" y="1901978"/>
                  </a:lnTo>
                  <a:close/>
                </a:path>
                <a:path w="4432934" h="6172200">
                  <a:moveTo>
                    <a:pt x="4388125" y="1901978"/>
                  </a:moveTo>
                  <a:lnTo>
                    <a:pt x="4174225" y="1901978"/>
                  </a:lnTo>
                  <a:lnTo>
                    <a:pt x="4174225" y="1865203"/>
                  </a:lnTo>
                  <a:lnTo>
                    <a:pt x="4388125" y="1865203"/>
                  </a:lnTo>
                  <a:lnTo>
                    <a:pt x="4388125" y="1901978"/>
                  </a:lnTo>
                  <a:close/>
                </a:path>
                <a:path w="4432934" h="6172200">
                  <a:moveTo>
                    <a:pt x="110326" y="1901978"/>
                  </a:moveTo>
                  <a:lnTo>
                    <a:pt x="0" y="1901978"/>
                  </a:lnTo>
                  <a:lnTo>
                    <a:pt x="0" y="1865203"/>
                  </a:lnTo>
                  <a:lnTo>
                    <a:pt x="110326" y="1865203"/>
                  </a:lnTo>
                  <a:lnTo>
                    <a:pt x="110326" y="1901978"/>
                  </a:lnTo>
                  <a:close/>
                </a:path>
                <a:path w="4432934" h="6172200">
                  <a:moveTo>
                    <a:pt x="4432774" y="1475038"/>
                  </a:moveTo>
                  <a:lnTo>
                    <a:pt x="0" y="1475038"/>
                  </a:lnTo>
                  <a:lnTo>
                    <a:pt x="0" y="1438263"/>
                  </a:lnTo>
                  <a:lnTo>
                    <a:pt x="4432774" y="1438263"/>
                  </a:lnTo>
                  <a:lnTo>
                    <a:pt x="4432774" y="1475038"/>
                  </a:lnTo>
                  <a:close/>
                </a:path>
                <a:path w="4432934" h="6172200">
                  <a:moveTo>
                    <a:pt x="3026788" y="275169"/>
                  </a:moveTo>
                  <a:lnTo>
                    <a:pt x="2881985" y="145736"/>
                  </a:lnTo>
                  <a:lnTo>
                    <a:pt x="3136827" y="102928"/>
                  </a:lnTo>
                  <a:lnTo>
                    <a:pt x="3067443" y="198601"/>
                  </a:lnTo>
                  <a:lnTo>
                    <a:pt x="3019606" y="234515"/>
                  </a:lnTo>
                  <a:lnTo>
                    <a:pt x="3026788" y="275169"/>
                  </a:lnTo>
                  <a:close/>
                </a:path>
                <a:path w="4432934" h="6172200">
                  <a:moveTo>
                    <a:pt x="1198648" y="318265"/>
                  </a:moveTo>
                  <a:lnTo>
                    <a:pt x="1119926" y="318265"/>
                  </a:lnTo>
                  <a:lnTo>
                    <a:pt x="1044651" y="150764"/>
                  </a:lnTo>
                  <a:lnTo>
                    <a:pt x="1241744" y="150764"/>
                  </a:lnTo>
                  <a:lnTo>
                    <a:pt x="1238041" y="159514"/>
                  </a:lnTo>
                  <a:lnTo>
                    <a:pt x="1228277" y="181273"/>
                  </a:lnTo>
                  <a:lnTo>
                    <a:pt x="1214473" y="209308"/>
                  </a:lnTo>
                  <a:lnTo>
                    <a:pt x="1198648" y="236885"/>
                  </a:lnTo>
                  <a:lnTo>
                    <a:pt x="1193665" y="258480"/>
                  </a:lnTo>
                  <a:lnTo>
                    <a:pt x="1203712" y="273355"/>
                  </a:lnTo>
                  <a:lnTo>
                    <a:pt x="1217799" y="281954"/>
                  </a:lnTo>
                  <a:lnTo>
                    <a:pt x="1224937" y="284722"/>
                  </a:lnTo>
                  <a:lnTo>
                    <a:pt x="1198648" y="318265"/>
                  </a:lnTo>
                  <a:close/>
                </a:path>
                <a:path w="4432934" h="6172200">
                  <a:moveTo>
                    <a:pt x="2442907" y="361289"/>
                  </a:moveTo>
                  <a:lnTo>
                    <a:pt x="2275406" y="337371"/>
                  </a:lnTo>
                  <a:lnTo>
                    <a:pt x="2375677" y="158593"/>
                  </a:lnTo>
                  <a:lnTo>
                    <a:pt x="2524287" y="181865"/>
                  </a:lnTo>
                  <a:lnTo>
                    <a:pt x="2442907" y="361289"/>
                  </a:lnTo>
                  <a:close/>
                </a:path>
                <a:path w="4432934" h="6172200">
                  <a:moveTo>
                    <a:pt x="458687" y="317547"/>
                  </a:moveTo>
                  <a:lnTo>
                    <a:pt x="226829" y="199679"/>
                  </a:lnTo>
                  <a:lnTo>
                    <a:pt x="411424" y="186606"/>
                  </a:lnTo>
                  <a:lnTo>
                    <a:pt x="600473" y="35913"/>
                  </a:lnTo>
                  <a:lnTo>
                    <a:pt x="603495" y="42081"/>
                  </a:lnTo>
                  <a:lnTo>
                    <a:pt x="610322" y="61932"/>
                  </a:lnTo>
                  <a:lnTo>
                    <a:pt x="617594" y="97487"/>
                  </a:lnTo>
                  <a:lnTo>
                    <a:pt x="621949" y="150764"/>
                  </a:lnTo>
                  <a:lnTo>
                    <a:pt x="617379" y="197679"/>
                  </a:lnTo>
                  <a:lnTo>
                    <a:pt x="604944" y="219233"/>
                  </a:lnTo>
                  <a:lnTo>
                    <a:pt x="592482" y="224890"/>
                  </a:lnTo>
                  <a:lnTo>
                    <a:pt x="586108" y="224890"/>
                  </a:lnTo>
                  <a:lnTo>
                    <a:pt x="537320" y="239580"/>
                  </a:lnTo>
                  <a:lnTo>
                    <a:pt x="499906" y="265858"/>
                  </a:lnTo>
                  <a:lnTo>
                    <a:pt x="473738" y="294817"/>
                  </a:lnTo>
                  <a:lnTo>
                    <a:pt x="458687" y="317547"/>
                  </a:lnTo>
                  <a:close/>
                </a:path>
                <a:path w="4432934" h="6172200">
                  <a:moveTo>
                    <a:pt x="592051" y="225085"/>
                  </a:moveTo>
                  <a:lnTo>
                    <a:pt x="586108" y="224890"/>
                  </a:lnTo>
                  <a:lnTo>
                    <a:pt x="592482" y="224890"/>
                  </a:lnTo>
                  <a:lnTo>
                    <a:pt x="592051" y="225085"/>
                  </a:lnTo>
                  <a:close/>
                </a:path>
                <a:path w="4432934" h="6172200">
                  <a:moveTo>
                    <a:pt x="1829433" y="173605"/>
                  </a:moveTo>
                  <a:lnTo>
                    <a:pt x="1830510" y="62058"/>
                  </a:lnTo>
                  <a:lnTo>
                    <a:pt x="2009790" y="0"/>
                  </a:lnTo>
                  <a:lnTo>
                    <a:pt x="2007435" y="11141"/>
                  </a:lnTo>
                  <a:lnTo>
                    <a:pt x="1994670" y="66634"/>
                  </a:lnTo>
                  <a:lnTo>
                    <a:pt x="1966443" y="110092"/>
                  </a:lnTo>
                  <a:lnTo>
                    <a:pt x="1949958" y="117293"/>
                  </a:lnTo>
                  <a:lnTo>
                    <a:pt x="1946973" y="136644"/>
                  </a:lnTo>
                  <a:lnTo>
                    <a:pt x="1940405" y="146580"/>
                  </a:lnTo>
                  <a:lnTo>
                    <a:pt x="1933838" y="150241"/>
                  </a:lnTo>
                  <a:lnTo>
                    <a:pt x="1930852" y="150764"/>
                  </a:lnTo>
                  <a:lnTo>
                    <a:pt x="1910257" y="154872"/>
                  </a:lnTo>
                  <a:lnTo>
                    <a:pt x="1895271" y="163909"/>
                  </a:lnTo>
                  <a:lnTo>
                    <a:pt x="1886386" y="172679"/>
                  </a:lnTo>
                  <a:lnTo>
                    <a:pt x="1842350" y="172679"/>
                  </a:lnTo>
                  <a:lnTo>
                    <a:pt x="1829433" y="173605"/>
                  </a:lnTo>
                  <a:close/>
                </a:path>
                <a:path w="4432934" h="6172200">
                  <a:moveTo>
                    <a:pt x="1883016" y="177053"/>
                  </a:moveTo>
                  <a:lnTo>
                    <a:pt x="1869128" y="174302"/>
                  </a:lnTo>
                  <a:lnTo>
                    <a:pt x="1855578" y="172878"/>
                  </a:lnTo>
                  <a:lnTo>
                    <a:pt x="1842350" y="172679"/>
                  </a:lnTo>
                  <a:lnTo>
                    <a:pt x="1886386" y="172679"/>
                  </a:lnTo>
                  <a:lnTo>
                    <a:pt x="1886117" y="172945"/>
                  </a:lnTo>
                  <a:lnTo>
                    <a:pt x="1883016" y="177053"/>
                  </a:lnTo>
                  <a:close/>
                </a:path>
                <a:path w="4432934" h="6172200">
                  <a:moveTo>
                    <a:pt x="3546026" y="373284"/>
                  </a:moveTo>
                  <a:lnTo>
                    <a:pt x="3462276" y="327818"/>
                  </a:lnTo>
                  <a:lnTo>
                    <a:pt x="3600255" y="167500"/>
                  </a:lnTo>
                  <a:lnTo>
                    <a:pt x="3708714" y="210596"/>
                  </a:lnTo>
                  <a:lnTo>
                    <a:pt x="3546026" y="37328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2022297" y="5003691"/>
            <a:ext cx="4082415" cy="42259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dirty="0" sz="2450" spc="165">
                <a:latin typeface="Trebuchet MS"/>
                <a:cs typeface="Trebuchet MS"/>
              </a:rPr>
              <a:t>Use </a:t>
            </a:r>
            <a:r>
              <a:rPr dirty="0" sz="2450" spc="220">
                <a:latin typeface="Trebuchet MS"/>
                <a:cs typeface="Trebuchet MS"/>
              </a:rPr>
              <a:t>case </a:t>
            </a:r>
            <a:r>
              <a:rPr dirty="0" sz="2450" spc="105">
                <a:latin typeface="Trebuchet MS"/>
                <a:cs typeface="Trebuchet MS"/>
              </a:rPr>
              <a:t>diyagramları, </a:t>
            </a:r>
            <a:r>
              <a:rPr dirty="0" sz="2450" spc="110">
                <a:latin typeface="Trebuchet MS"/>
                <a:cs typeface="Trebuchet MS"/>
              </a:rPr>
              <a:t> </a:t>
            </a:r>
            <a:r>
              <a:rPr dirty="0" sz="2450" spc="35">
                <a:latin typeface="Trebuchet MS"/>
                <a:cs typeface="Trebuchet MS"/>
              </a:rPr>
              <a:t>sistem </a:t>
            </a:r>
            <a:r>
              <a:rPr dirty="0" sz="2450" spc="85">
                <a:latin typeface="Trebuchet MS"/>
                <a:cs typeface="Trebuchet MS"/>
              </a:rPr>
              <a:t>gereksinimlerindeki </a:t>
            </a:r>
            <a:r>
              <a:rPr dirty="0" sz="2450" spc="-725">
                <a:latin typeface="Trebuchet MS"/>
                <a:cs typeface="Trebuchet MS"/>
              </a:rPr>
              <a:t> </a:t>
            </a:r>
            <a:r>
              <a:rPr dirty="0" sz="2450" spc="70">
                <a:latin typeface="Trebuchet MS"/>
                <a:cs typeface="Trebuchet MS"/>
              </a:rPr>
              <a:t>değişiklikleri </a:t>
            </a:r>
            <a:r>
              <a:rPr dirty="0" sz="2450" spc="80">
                <a:latin typeface="Trebuchet MS"/>
                <a:cs typeface="Trebuchet MS"/>
              </a:rPr>
              <a:t>izleme </a:t>
            </a:r>
            <a:r>
              <a:rPr dirty="0" sz="2450" spc="125">
                <a:latin typeface="Trebuchet MS"/>
                <a:cs typeface="Trebuchet MS"/>
              </a:rPr>
              <a:t>ve </a:t>
            </a:r>
            <a:r>
              <a:rPr dirty="0" sz="2450" spc="130">
                <a:latin typeface="Trebuchet MS"/>
                <a:cs typeface="Trebuchet MS"/>
              </a:rPr>
              <a:t> </a:t>
            </a:r>
            <a:r>
              <a:rPr dirty="0" sz="2450" spc="105">
                <a:latin typeface="Trebuchet MS"/>
                <a:cs typeface="Trebuchet MS"/>
              </a:rPr>
              <a:t>yönetme </a:t>
            </a:r>
            <a:r>
              <a:rPr dirty="0" sz="2450" spc="110">
                <a:latin typeface="Trebuchet MS"/>
                <a:cs typeface="Trebuchet MS"/>
              </a:rPr>
              <a:t>konusunda </a:t>
            </a:r>
            <a:r>
              <a:rPr dirty="0" sz="2450" spc="85">
                <a:latin typeface="Trebuchet MS"/>
                <a:cs typeface="Trebuchet MS"/>
              </a:rPr>
              <a:t>bir </a:t>
            </a:r>
            <a:r>
              <a:rPr dirty="0" sz="2450" spc="90">
                <a:latin typeface="Trebuchet MS"/>
                <a:cs typeface="Trebuchet MS"/>
              </a:rPr>
              <a:t> </a:t>
            </a:r>
            <a:r>
              <a:rPr dirty="0" sz="2450" spc="65">
                <a:latin typeface="Trebuchet MS"/>
                <a:cs typeface="Trebuchet MS"/>
              </a:rPr>
              <a:t>temel </a:t>
            </a:r>
            <a:r>
              <a:rPr dirty="0" sz="2450" spc="114">
                <a:latin typeface="Trebuchet MS"/>
                <a:cs typeface="Trebuchet MS"/>
              </a:rPr>
              <a:t>sağlar. </a:t>
            </a:r>
            <a:r>
              <a:rPr dirty="0" sz="2450" spc="120">
                <a:latin typeface="Trebuchet MS"/>
                <a:cs typeface="Trebuchet MS"/>
              </a:rPr>
              <a:t>Projede </a:t>
            </a:r>
            <a:r>
              <a:rPr dirty="0" sz="2450" spc="125">
                <a:latin typeface="Trebuchet MS"/>
                <a:cs typeface="Trebuchet MS"/>
              </a:rPr>
              <a:t> </a:t>
            </a:r>
            <a:r>
              <a:rPr dirty="0" sz="2450" spc="150">
                <a:latin typeface="Trebuchet MS"/>
                <a:cs typeface="Trebuchet MS"/>
              </a:rPr>
              <a:t>yapılan </a:t>
            </a:r>
            <a:r>
              <a:rPr dirty="0" sz="2450" spc="65">
                <a:latin typeface="Trebuchet MS"/>
                <a:cs typeface="Trebuchet MS"/>
              </a:rPr>
              <a:t>değişikliklerin </a:t>
            </a:r>
            <a:r>
              <a:rPr dirty="0" sz="2450" spc="70">
                <a:latin typeface="Trebuchet MS"/>
                <a:cs typeface="Trebuchet MS"/>
              </a:rPr>
              <a:t> </a:t>
            </a:r>
            <a:r>
              <a:rPr dirty="0" sz="2450" spc="55">
                <a:latin typeface="Trebuchet MS"/>
                <a:cs typeface="Trebuchet MS"/>
              </a:rPr>
              <a:t>sistematik</a:t>
            </a:r>
            <a:r>
              <a:rPr dirty="0" sz="2450" spc="-10">
                <a:latin typeface="Trebuchet MS"/>
                <a:cs typeface="Trebuchet MS"/>
              </a:rPr>
              <a:t> </a:t>
            </a:r>
            <a:r>
              <a:rPr dirty="0" sz="2450" spc="85">
                <a:latin typeface="Trebuchet MS"/>
                <a:cs typeface="Trebuchet MS"/>
              </a:rPr>
              <a:t>bir</a:t>
            </a:r>
            <a:r>
              <a:rPr dirty="0" sz="2450" spc="-10">
                <a:latin typeface="Trebuchet MS"/>
                <a:cs typeface="Trebuchet MS"/>
              </a:rPr>
              <a:t> </a:t>
            </a:r>
            <a:r>
              <a:rPr dirty="0" sz="2450" spc="95">
                <a:latin typeface="Trebuchet MS"/>
                <a:cs typeface="Trebuchet MS"/>
              </a:rPr>
              <a:t>şekilde</a:t>
            </a:r>
            <a:r>
              <a:rPr dirty="0" sz="2450" spc="-10">
                <a:latin typeface="Trebuchet MS"/>
                <a:cs typeface="Trebuchet MS"/>
              </a:rPr>
              <a:t> </a:t>
            </a:r>
            <a:r>
              <a:rPr dirty="0" sz="2450" spc="120">
                <a:latin typeface="Trebuchet MS"/>
                <a:cs typeface="Trebuchet MS"/>
              </a:rPr>
              <a:t>takip </a:t>
            </a:r>
            <a:r>
              <a:rPr dirty="0" sz="2450" spc="-725">
                <a:latin typeface="Trebuchet MS"/>
                <a:cs typeface="Trebuchet MS"/>
              </a:rPr>
              <a:t> </a:t>
            </a:r>
            <a:r>
              <a:rPr dirty="0" sz="2450" spc="70">
                <a:latin typeface="Trebuchet MS"/>
                <a:cs typeface="Trebuchet MS"/>
              </a:rPr>
              <a:t>edilmesini </a:t>
            </a:r>
            <a:r>
              <a:rPr dirty="0" sz="2450" spc="125">
                <a:latin typeface="Trebuchet MS"/>
                <a:cs typeface="Trebuchet MS"/>
              </a:rPr>
              <a:t>ve </a:t>
            </a:r>
            <a:r>
              <a:rPr dirty="0" sz="2450" spc="50">
                <a:latin typeface="Trebuchet MS"/>
                <a:cs typeface="Trebuchet MS"/>
              </a:rPr>
              <a:t>yönetilmesini </a:t>
            </a:r>
            <a:r>
              <a:rPr dirty="0" sz="2450" spc="-725">
                <a:latin typeface="Trebuchet MS"/>
                <a:cs typeface="Trebuchet MS"/>
              </a:rPr>
              <a:t> </a:t>
            </a:r>
            <a:r>
              <a:rPr dirty="0" sz="2450" spc="114">
                <a:latin typeface="Trebuchet MS"/>
                <a:cs typeface="Trebuchet MS"/>
              </a:rPr>
              <a:t>sağlar.</a:t>
            </a:r>
            <a:endParaRPr sz="24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65505" y="3245181"/>
            <a:ext cx="4629150" cy="6376035"/>
            <a:chOff x="2065505" y="3245181"/>
            <a:chExt cx="4629150" cy="6376035"/>
          </a:xfrm>
        </p:grpSpPr>
        <p:sp>
          <p:nvSpPr>
            <p:cNvPr id="7" name="object 7"/>
            <p:cNvSpPr/>
            <p:nvPr/>
          </p:nvSpPr>
          <p:spPr>
            <a:xfrm>
              <a:off x="2065505" y="3245181"/>
              <a:ext cx="4629150" cy="6376035"/>
            </a:xfrm>
            <a:custGeom>
              <a:avLst/>
              <a:gdLst/>
              <a:ahLst/>
              <a:cxnLst/>
              <a:rect l="l" t="t" r="r" b="b"/>
              <a:pathLst>
                <a:path w="4629150" h="6376034">
                  <a:moveTo>
                    <a:pt x="1842505" y="603777"/>
                  </a:moveTo>
                  <a:lnTo>
                    <a:pt x="1493139" y="603777"/>
                  </a:lnTo>
                  <a:lnTo>
                    <a:pt x="1493139" y="344554"/>
                  </a:lnTo>
                  <a:lnTo>
                    <a:pt x="1533793" y="279981"/>
                  </a:lnTo>
                  <a:lnTo>
                    <a:pt x="1550529" y="200971"/>
                  </a:lnTo>
                  <a:lnTo>
                    <a:pt x="1605620" y="150764"/>
                  </a:lnTo>
                  <a:lnTo>
                    <a:pt x="1770678" y="150764"/>
                  </a:lnTo>
                  <a:lnTo>
                    <a:pt x="2206165" y="0"/>
                  </a:lnTo>
                  <a:lnTo>
                    <a:pt x="2191045" y="66634"/>
                  </a:lnTo>
                  <a:lnTo>
                    <a:pt x="2162818" y="110092"/>
                  </a:lnTo>
                  <a:lnTo>
                    <a:pt x="2146333" y="117293"/>
                  </a:lnTo>
                  <a:lnTo>
                    <a:pt x="2143348" y="136644"/>
                  </a:lnTo>
                  <a:lnTo>
                    <a:pt x="2136780" y="146580"/>
                  </a:lnTo>
                  <a:lnTo>
                    <a:pt x="2130213" y="150241"/>
                  </a:lnTo>
                  <a:lnTo>
                    <a:pt x="2127227" y="150764"/>
                  </a:lnTo>
                  <a:lnTo>
                    <a:pt x="2106632" y="154872"/>
                  </a:lnTo>
                  <a:lnTo>
                    <a:pt x="2091646" y="163909"/>
                  </a:lnTo>
                  <a:lnTo>
                    <a:pt x="2082491" y="172945"/>
                  </a:lnTo>
                  <a:lnTo>
                    <a:pt x="2079391" y="177053"/>
                  </a:lnTo>
                  <a:lnTo>
                    <a:pt x="1983319" y="184568"/>
                  </a:lnTo>
                  <a:lnTo>
                    <a:pt x="1908451" y="234856"/>
                  </a:lnTo>
                  <a:lnTo>
                    <a:pt x="1859832" y="291635"/>
                  </a:lnTo>
                  <a:lnTo>
                    <a:pt x="1842505" y="318624"/>
                  </a:lnTo>
                  <a:lnTo>
                    <a:pt x="1842505" y="603777"/>
                  </a:lnTo>
                  <a:close/>
                </a:path>
                <a:path w="4629150" h="6376034">
                  <a:moveTo>
                    <a:pt x="165130" y="394832"/>
                  </a:moveTo>
                  <a:lnTo>
                    <a:pt x="165130" y="344554"/>
                  </a:lnTo>
                  <a:lnTo>
                    <a:pt x="200971" y="277539"/>
                  </a:lnTo>
                  <a:lnTo>
                    <a:pt x="212092" y="258760"/>
                  </a:lnTo>
                  <a:lnTo>
                    <a:pt x="210857" y="238384"/>
                  </a:lnTo>
                  <a:lnTo>
                    <a:pt x="204678" y="222036"/>
                  </a:lnTo>
                  <a:lnTo>
                    <a:pt x="200971" y="215337"/>
                  </a:lnTo>
                  <a:lnTo>
                    <a:pt x="607799" y="186606"/>
                  </a:lnTo>
                  <a:lnTo>
                    <a:pt x="796848" y="35913"/>
                  </a:lnTo>
                  <a:lnTo>
                    <a:pt x="799870" y="42081"/>
                  </a:lnTo>
                  <a:lnTo>
                    <a:pt x="806697" y="61932"/>
                  </a:lnTo>
                  <a:lnTo>
                    <a:pt x="813969" y="97487"/>
                  </a:lnTo>
                  <a:lnTo>
                    <a:pt x="818324" y="150764"/>
                  </a:lnTo>
                  <a:lnTo>
                    <a:pt x="813754" y="197679"/>
                  </a:lnTo>
                  <a:lnTo>
                    <a:pt x="801319" y="219233"/>
                  </a:lnTo>
                  <a:lnTo>
                    <a:pt x="788857" y="224890"/>
                  </a:lnTo>
                  <a:lnTo>
                    <a:pt x="782483" y="224890"/>
                  </a:lnTo>
                  <a:lnTo>
                    <a:pt x="724549" y="244662"/>
                  </a:lnTo>
                  <a:lnTo>
                    <a:pt x="683442" y="278778"/>
                  </a:lnTo>
                  <a:lnTo>
                    <a:pt x="658941" y="311089"/>
                  </a:lnTo>
                  <a:lnTo>
                    <a:pt x="650824" y="325448"/>
                  </a:lnTo>
                  <a:lnTo>
                    <a:pt x="650824" y="363731"/>
                  </a:lnTo>
                  <a:lnTo>
                    <a:pt x="263245" y="363731"/>
                  </a:lnTo>
                  <a:lnTo>
                    <a:pt x="165130" y="394832"/>
                  </a:lnTo>
                  <a:close/>
                </a:path>
                <a:path w="4629150" h="6376034">
                  <a:moveTo>
                    <a:pt x="3070028" y="603777"/>
                  </a:moveTo>
                  <a:lnTo>
                    <a:pt x="2687119" y="603777"/>
                  </a:lnTo>
                  <a:lnTo>
                    <a:pt x="2687119" y="332630"/>
                  </a:lnTo>
                  <a:lnTo>
                    <a:pt x="2787676" y="150764"/>
                  </a:lnTo>
                  <a:lnTo>
                    <a:pt x="3048480" y="150764"/>
                  </a:lnTo>
                  <a:lnTo>
                    <a:pt x="3333202" y="102928"/>
                  </a:lnTo>
                  <a:lnTo>
                    <a:pt x="3263817" y="198601"/>
                  </a:lnTo>
                  <a:lnTo>
                    <a:pt x="3215981" y="234515"/>
                  </a:lnTo>
                  <a:lnTo>
                    <a:pt x="3223163" y="275169"/>
                  </a:lnTo>
                  <a:lnTo>
                    <a:pt x="3070028" y="330188"/>
                  </a:lnTo>
                  <a:lnTo>
                    <a:pt x="3070028" y="603777"/>
                  </a:lnTo>
                  <a:close/>
                </a:path>
                <a:path w="4629150" h="6376034">
                  <a:moveTo>
                    <a:pt x="1232335" y="603777"/>
                  </a:moveTo>
                  <a:lnTo>
                    <a:pt x="856608" y="603777"/>
                  </a:lnTo>
                  <a:lnTo>
                    <a:pt x="856608" y="378097"/>
                  </a:lnTo>
                  <a:lnTo>
                    <a:pt x="914070" y="150764"/>
                  </a:lnTo>
                  <a:lnTo>
                    <a:pt x="1438119" y="150764"/>
                  </a:lnTo>
                  <a:lnTo>
                    <a:pt x="1434416" y="159514"/>
                  </a:lnTo>
                  <a:lnTo>
                    <a:pt x="1424652" y="181273"/>
                  </a:lnTo>
                  <a:lnTo>
                    <a:pt x="1410848" y="209308"/>
                  </a:lnTo>
                  <a:lnTo>
                    <a:pt x="1395023" y="236885"/>
                  </a:lnTo>
                  <a:lnTo>
                    <a:pt x="1390040" y="258480"/>
                  </a:lnTo>
                  <a:lnTo>
                    <a:pt x="1400087" y="273355"/>
                  </a:lnTo>
                  <a:lnTo>
                    <a:pt x="1414174" y="281954"/>
                  </a:lnTo>
                  <a:lnTo>
                    <a:pt x="1421312" y="284722"/>
                  </a:lnTo>
                  <a:lnTo>
                    <a:pt x="1395023" y="318265"/>
                  </a:lnTo>
                  <a:lnTo>
                    <a:pt x="1232335" y="318265"/>
                  </a:lnTo>
                  <a:lnTo>
                    <a:pt x="1232335" y="603777"/>
                  </a:lnTo>
                  <a:close/>
                </a:path>
                <a:path w="4629150" h="6376034">
                  <a:moveTo>
                    <a:pt x="2471781" y="603777"/>
                  </a:moveTo>
                  <a:lnTo>
                    <a:pt x="2098497" y="603777"/>
                  </a:lnTo>
                  <a:lnTo>
                    <a:pt x="2098497" y="358919"/>
                  </a:lnTo>
                  <a:lnTo>
                    <a:pt x="2166131" y="304406"/>
                  </a:lnTo>
                  <a:lnTo>
                    <a:pt x="2182247" y="291904"/>
                  </a:lnTo>
                  <a:lnTo>
                    <a:pt x="2194996" y="267851"/>
                  </a:lnTo>
                  <a:lnTo>
                    <a:pt x="2216041" y="219557"/>
                  </a:lnTo>
                  <a:lnTo>
                    <a:pt x="2235740" y="172151"/>
                  </a:lnTo>
                  <a:lnTo>
                    <a:pt x="2244449" y="150764"/>
                  </a:lnTo>
                  <a:lnTo>
                    <a:pt x="2522060" y="150764"/>
                  </a:lnTo>
                  <a:lnTo>
                    <a:pt x="2720662" y="181865"/>
                  </a:lnTo>
                  <a:lnTo>
                    <a:pt x="2650130" y="337371"/>
                  </a:lnTo>
                  <a:lnTo>
                    <a:pt x="2471781" y="337371"/>
                  </a:lnTo>
                  <a:lnTo>
                    <a:pt x="2471781" y="603777"/>
                  </a:lnTo>
                  <a:close/>
                </a:path>
                <a:path w="4629150" h="6376034">
                  <a:moveTo>
                    <a:pt x="3658650" y="603777"/>
                  </a:moveTo>
                  <a:lnTo>
                    <a:pt x="3292548" y="603777"/>
                  </a:lnTo>
                  <a:lnTo>
                    <a:pt x="3292548" y="287164"/>
                  </a:lnTo>
                  <a:lnTo>
                    <a:pt x="3349938" y="246438"/>
                  </a:lnTo>
                  <a:lnTo>
                    <a:pt x="3385818" y="220398"/>
                  </a:lnTo>
                  <a:lnTo>
                    <a:pt x="3401725" y="188743"/>
                  </a:lnTo>
                  <a:lnTo>
                    <a:pt x="3405512" y="162016"/>
                  </a:lnTo>
                  <a:lnTo>
                    <a:pt x="3405029" y="150764"/>
                  </a:lnTo>
                  <a:lnTo>
                    <a:pt x="3754324" y="150764"/>
                  </a:lnTo>
                  <a:lnTo>
                    <a:pt x="3905089" y="210596"/>
                  </a:lnTo>
                  <a:lnTo>
                    <a:pt x="3787867" y="327818"/>
                  </a:lnTo>
                  <a:lnTo>
                    <a:pt x="3658650" y="327818"/>
                  </a:lnTo>
                  <a:lnTo>
                    <a:pt x="3658650" y="603777"/>
                  </a:lnTo>
                  <a:close/>
                </a:path>
                <a:path w="4629150" h="6376034">
                  <a:moveTo>
                    <a:pt x="4271191" y="603777"/>
                  </a:moveTo>
                  <a:lnTo>
                    <a:pt x="3914642" y="603777"/>
                  </a:lnTo>
                  <a:lnTo>
                    <a:pt x="3914642" y="354178"/>
                  </a:lnTo>
                  <a:lnTo>
                    <a:pt x="4175446" y="150764"/>
                  </a:lnTo>
                  <a:lnTo>
                    <a:pt x="4433951" y="150764"/>
                  </a:lnTo>
                  <a:lnTo>
                    <a:pt x="4386939" y="307715"/>
                  </a:lnTo>
                  <a:lnTo>
                    <a:pt x="4368970" y="307715"/>
                  </a:lnTo>
                  <a:lnTo>
                    <a:pt x="4360322" y="308640"/>
                  </a:lnTo>
                  <a:lnTo>
                    <a:pt x="4311845" y="308640"/>
                  </a:lnTo>
                  <a:lnTo>
                    <a:pt x="4292739" y="370914"/>
                  </a:lnTo>
                  <a:lnTo>
                    <a:pt x="4271191" y="390020"/>
                  </a:lnTo>
                  <a:lnTo>
                    <a:pt x="4271191" y="603777"/>
                  </a:lnTo>
                  <a:close/>
                </a:path>
                <a:path w="4629150" h="6376034">
                  <a:moveTo>
                    <a:pt x="788426" y="225085"/>
                  </a:moveTo>
                  <a:lnTo>
                    <a:pt x="782483" y="224890"/>
                  </a:lnTo>
                  <a:lnTo>
                    <a:pt x="788857" y="224890"/>
                  </a:lnTo>
                  <a:lnTo>
                    <a:pt x="788426" y="225085"/>
                  </a:lnTo>
                  <a:close/>
                </a:path>
                <a:path w="4629150" h="6376034">
                  <a:moveTo>
                    <a:pt x="4629149" y="603777"/>
                  </a:moveTo>
                  <a:lnTo>
                    <a:pt x="4510518" y="603777"/>
                  </a:lnTo>
                  <a:lnTo>
                    <a:pt x="4510518" y="358919"/>
                  </a:lnTo>
                  <a:lnTo>
                    <a:pt x="4629149" y="228628"/>
                  </a:lnTo>
                  <a:lnTo>
                    <a:pt x="4629149" y="603777"/>
                  </a:lnTo>
                  <a:close/>
                </a:path>
                <a:path w="4629150" h="6376034">
                  <a:moveTo>
                    <a:pt x="4383672" y="318624"/>
                  </a:moveTo>
                  <a:lnTo>
                    <a:pt x="4368970" y="307715"/>
                  </a:lnTo>
                  <a:lnTo>
                    <a:pt x="4386939" y="307715"/>
                  </a:lnTo>
                  <a:lnTo>
                    <a:pt x="4383672" y="318624"/>
                  </a:lnTo>
                  <a:close/>
                </a:path>
                <a:path w="4629150" h="6376034">
                  <a:moveTo>
                    <a:pt x="4347758" y="318624"/>
                  </a:moveTo>
                  <a:lnTo>
                    <a:pt x="4311845" y="308640"/>
                  </a:lnTo>
                  <a:lnTo>
                    <a:pt x="4360322" y="308640"/>
                  </a:lnTo>
                  <a:lnTo>
                    <a:pt x="4357635" y="308927"/>
                  </a:lnTo>
                  <a:lnTo>
                    <a:pt x="4350340" y="314988"/>
                  </a:lnTo>
                  <a:lnTo>
                    <a:pt x="4347758" y="318624"/>
                  </a:lnTo>
                  <a:close/>
                </a:path>
                <a:path w="4629150" h="6376034">
                  <a:moveTo>
                    <a:pt x="3742401" y="373284"/>
                  </a:moveTo>
                  <a:lnTo>
                    <a:pt x="3658650" y="327818"/>
                  </a:lnTo>
                  <a:lnTo>
                    <a:pt x="3787867" y="327818"/>
                  </a:lnTo>
                  <a:lnTo>
                    <a:pt x="3742401" y="373284"/>
                  </a:lnTo>
                  <a:close/>
                </a:path>
                <a:path w="4629150" h="6376034">
                  <a:moveTo>
                    <a:pt x="2639282" y="361289"/>
                  </a:moveTo>
                  <a:lnTo>
                    <a:pt x="2471781" y="337371"/>
                  </a:lnTo>
                  <a:lnTo>
                    <a:pt x="2650130" y="337371"/>
                  </a:lnTo>
                  <a:lnTo>
                    <a:pt x="2639282" y="361289"/>
                  </a:lnTo>
                  <a:close/>
                </a:path>
                <a:path w="4629150" h="6376034">
                  <a:moveTo>
                    <a:pt x="650824" y="603777"/>
                  </a:moveTo>
                  <a:lnTo>
                    <a:pt x="263245" y="603777"/>
                  </a:lnTo>
                  <a:lnTo>
                    <a:pt x="263245" y="363731"/>
                  </a:lnTo>
                  <a:lnTo>
                    <a:pt x="650824" y="363731"/>
                  </a:lnTo>
                  <a:lnTo>
                    <a:pt x="650824" y="603777"/>
                  </a:lnTo>
                  <a:close/>
                </a:path>
                <a:path w="4629150" h="6376034">
                  <a:moveTo>
                    <a:pt x="4629149" y="6375571"/>
                  </a:moveTo>
                  <a:lnTo>
                    <a:pt x="0" y="6375571"/>
                  </a:lnTo>
                  <a:lnTo>
                    <a:pt x="0" y="586251"/>
                  </a:lnTo>
                  <a:lnTo>
                    <a:pt x="50278" y="559891"/>
                  </a:lnTo>
                  <a:lnTo>
                    <a:pt x="50278" y="603777"/>
                  </a:lnTo>
                  <a:lnTo>
                    <a:pt x="4629149" y="603777"/>
                  </a:lnTo>
                  <a:lnTo>
                    <a:pt x="4629149" y="6375571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61880" y="3245181"/>
              <a:ext cx="4432935" cy="6172200"/>
            </a:xfrm>
            <a:custGeom>
              <a:avLst/>
              <a:gdLst/>
              <a:ahLst/>
              <a:cxnLst/>
              <a:rect l="l" t="t" r="r" b="b"/>
              <a:pathLst>
                <a:path w="4432934" h="6172200">
                  <a:moveTo>
                    <a:pt x="4432774" y="6172020"/>
                  </a:moveTo>
                  <a:lnTo>
                    <a:pt x="0" y="6172020"/>
                  </a:lnTo>
                  <a:lnTo>
                    <a:pt x="0" y="6135245"/>
                  </a:lnTo>
                  <a:lnTo>
                    <a:pt x="4432774" y="6135245"/>
                  </a:lnTo>
                  <a:lnTo>
                    <a:pt x="4432774" y="6172020"/>
                  </a:lnTo>
                  <a:close/>
                </a:path>
                <a:path w="4432934" h="6172200">
                  <a:moveTo>
                    <a:pt x="538127" y="5745009"/>
                  </a:moveTo>
                  <a:lnTo>
                    <a:pt x="324226" y="5745009"/>
                  </a:lnTo>
                  <a:lnTo>
                    <a:pt x="324226" y="5708233"/>
                  </a:lnTo>
                  <a:lnTo>
                    <a:pt x="538127" y="5708233"/>
                  </a:lnTo>
                  <a:lnTo>
                    <a:pt x="538127" y="5745009"/>
                  </a:lnTo>
                  <a:close/>
                </a:path>
                <a:path w="4432934" h="6172200">
                  <a:moveTo>
                    <a:pt x="965857" y="5745009"/>
                  </a:moveTo>
                  <a:lnTo>
                    <a:pt x="752028" y="5745009"/>
                  </a:lnTo>
                  <a:lnTo>
                    <a:pt x="752028" y="5708233"/>
                  </a:lnTo>
                  <a:lnTo>
                    <a:pt x="965857" y="5708233"/>
                  </a:lnTo>
                  <a:lnTo>
                    <a:pt x="965857" y="5745009"/>
                  </a:lnTo>
                  <a:close/>
                </a:path>
                <a:path w="4432934" h="6172200">
                  <a:moveTo>
                    <a:pt x="1393658" y="5745009"/>
                  </a:moveTo>
                  <a:lnTo>
                    <a:pt x="1179758" y="5745009"/>
                  </a:lnTo>
                  <a:lnTo>
                    <a:pt x="1179758" y="5708233"/>
                  </a:lnTo>
                  <a:lnTo>
                    <a:pt x="1393658" y="5708233"/>
                  </a:lnTo>
                  <a:lnTo>
                    <a:pt x="1393658" y="5745009"/>
                  </a:lnTo>
                  <a:close/>
                </a:path>
                <a:path w="4432934" h="6172200">
                  <a:moveTo>
                    <a:pt x="1821460" y="5745009"/>
                  </a:moveTo>
                  <a:lnTo>
                    <a:pt x="1607559" y="5745009"/>
                  </a:lnTo>
                  <a:lnTo>
                    <a:pt x="1607559" y="5708233"/>
                  </a:lnTo>
                  <a:lnTo>
                    <a:pt x="1821460" y="5708233"/>
                  </a:lnTo>
                  <a:lnTo>
                    <a:pt x="1821460" y="5745009"/>
                  </a:lnTo>
                  <a:close/>
                </a:path>
                <a:path w="4432934" h="6172200">
                  <a:moveTo>
                    <a:pt x="2249261" y="5745009"/>
                  </a:moveTo>
                  <a:lnTo>
                    <a:pt x="2035361" y="5745009"/>
                  </a:lnTo>
                  <a:lnTo>
                    <a:pt x="2035361" y="5708233"/>
                  </a:lnTo>
                  <a:lnTo>
                    <a:pt x="2249261" y="5708233"/>
                  </a:lnTo>
                  <a:lnTo>
                    <a:pt x="2249261" y="5745009"/>
                  </a:lnTo>
                  <a:close/>
                </a:path>
                <a:path w="4432934" h="6172200">
                  <a:moveTo>
                    <a:pt x="2676991" y="5745009"/>
                  </a:moveTo>
                  <a:lnTo>
                    <a:pt x="2463090" y="5745009"/>
                  </a:lnTo>
                  <a:lnTo>
                    <a:pt x="2463090" y="5708233"/>
                  </a:lnTo>
                  <a:lnTo>
                    <a:pt x="2676991" y="5708233"/>
                  </a:lnTo>
                  <a:lnTo>
                    <a:pt x="2676991" y="5745009"/>
                  </a:lnTo>
                  <a:close/>
                </a:path>
                <a:path w="4432934" h="6172200">
                  <a:moveTo>
                    <a:pt x="3104793" y="5745009"/>
                  </a:moveTo>
                  <a:lnTo>
                    <a:pt x="2890892" y="5745009"/>
                  </a:lnTo>
                  <a:lnTo>
                    <a:pt x="2890892" y="5708233"/>
                  </a:lnTo>
                  <a:lnTo>
                    <a:pt x="3104793" y="5708233"/>
                  </a:lnTo>
                  <a:lnTo>
                    <a:pt x="3104793" y="5745009"/>
                  </a:lnTo>
                  <a:close/>
                </a:path>
                <a:path w="4432934" h="6172200">
                  <a:moveTo>
                    <a:pt x="3532594" y="5745009"/>
                  </a:moveTo>
                  <a:lnTo>
                    <a:pt x="3318693" y="5745009"/>
                  </a:lnTo>
                  <a:lnTo>
                    <a:pt x="3318693" y="5708233"/>
                  </a:lnTo>
                  <a:lnTo>
                    <a:pt x="3532594" y="5708233"/>
                  </a:lnTo>
                  <a:lnTo>
                    <a:pt x="3532594" y="5745009"/>
                  </a:lnTo>
                  <a:close/>
                </a:path>
                <a:path w="4432934" h="6172200">
                  <a:moveTo>
                    <a:pt x="3960396" y="5745009"/>
                  </a:moveTo>
                  <a:lnTo>
                    <a:pt x="3746495" y="5745009"/>
                  </a:lnTo>
                  <a:lnTo>
                    <a:pt x="3746495" y="5708233"/>
                  </a:lnTo>
                  <a:lnTo>
                    <a:pt x="3960396" y="5708233"/>
                  </a:lnTo>
                  <a:lnTo>
                    <a:pt x="3960396" y="5745009"/>
                  </a:lnTo>
                  <a:close/>
                </a:path>
                <a:path w="4432934" h="6172200">
                  <a:moveTo>
                    <a:pt x="4388125" y="5745009"/>
                  </a:moveTo>
                  <a:lnTo>
                    <a:pt x="4174225" y="5745009"/>
                  </a:lnTo>
                  <a:lnTo>
                    <a:pt x="4174225" y="5708233"/>
                  </a:lnTo>
                  <a:lnTo>
                    <a:pt x="4388125" y="5708233"/>
                  </a:lnTo>
                  <a:lnTo>
                    <a:pt x="4388125" y="5745009"/>
                  </a:lnTo>
                  <a:close/>
                </a:path>
                <a:path w="4432934" h="6172200">
                  <a:moveTo>
                    <a:pt x="110326" y="5745009"/>
                  </a:moveTo>
                  <a:lnTo>
                    <a:pt x="0" y="5745009"/>
                  </a:lnTo>
                  <a:lnTo>
                    <a:pt x="0" y="5708233"/>
                  </a:lnTo>
                  <a:lnTo>
                    <a:pt x="110326" y="5708233"/>
                  </a:lnTo>
                  <a:lnTo>
                    <a:pt x="110326" y="5745009"/>
                  </a:lnTo>
                  <a:close/>
                </a:path>
                <a:path w="4432934" h="6172200">
                  <a:moveTo>
                    <a:pt x="4432774" y="5317997"/>
                  </a:moveTo>
                  <a:lnTo>
                    <a:pt x="0" y="5317997"/>
                  </a:lnTo>
                  <a:lnTo>
                    <a:pt x="0" y="5281222"/>
                  </a:lnTo>
                  <a:lnTo>
                    <a:pt x="4432774" y="5281222"/>
                  </a:lnTo>
                  <a:lnTo>
                    <a:pt x="4432774" y="5317997"/>
                  </a:lnTo>
                  <a:close/>
                </a:path>
                <a:path w="4432934" h="6172200">
                  <a:moveTo>
                    <a:pt x="4432774" y="4890986"/>
                  </a:moveTo>
                  <a:lnTo>
                    <a:pt x="0" y="4890986"/>
                  </a:lnTo>
                  <a:lnTo>
                    <a:pt x="0" y="4854211"/>
                  </a:lnTo>
                  <a:lnTo>
                    <a:pt x="4432774" y="4854211"/>
                  </a:lnTo>
                  <a:lnTo>
                    <a:pt x="4432774" y="4890986"/>
                  </a:lnTo>
                  <a:close/>
                </a:path>
                <a:path w="4432934" h="6172200">
                  <a:moveTo>
                    <a:pt x="538127" y="4463974"/>
                  </a:moveTo>
                  <a:lnTo>
                    <a:pt x="324226" y="4463974"/>
                  </a:lnTo>
                  <a:lnTo>
                    <a:pt x="324226" y="4427199"/>
                  </a:lnTo>
                  <a:lnTo>
                    <a:pt x="538127" y="4427199"/>
                  </a:lnTo>
                  <a:lnTo>
                    <a:pt x="538127" y="4463974"/>
                  </a:lnTo>
                  <a:close/>
                </a:path>
                <a:path w="4432934" h="6172200">
                  <a:moveTo>
                    <a:pt x="965857" y="4463974"/>
                  </a:moveTo>
                  <a:lnTo>
                    <a:pt x="752028" y="4463974"/>
                  </a:lnTo>
                  <a:lnTo>
                    <a:pt x="752028" y="4427199"/>
                  </a:lnTo>
                  <a:lnTo>
                    <a:pt x="965857" y="4427199"/>
                  </a:lnTo>
                  <a:lnTo>
                    <a:pt x="965857" y="4463974"/>
                  </a:lnTo>
                  <a:close/>
                </a:path>
                <a:path w="4432934" h="6172200">
                  <a:moveTo>
                    <a:pt x="1393658" y="4463974"/>
                  </a:moveTo>
                  <a:lnTo>
                    <a:pt x="1179758" y="4463974"/>
                  </a:lnTo>
                  <a:lnTo>
                    <a:pt x="1179758" y="4427199"/>
                  </a:lnTo>
                  <a:lnTo>
                    <a:pt x="1393658" y="4427199"/>
                  </a:lnTo>
                  <a:lnTo>
                    <a:pt x="1393658" y="4463974"/>
                  </a:lnTo>
                  <a:close/>
                </a:path>
                <a:path w="4432934" h="6172200">
                  <a:moveTo>
                    <a:pt x="1821460" y="4463974"/>
                  </a:moveTo>
                  <a:lnTo>
                    <a:pt x="1607559" y="4463974"/>
                  </a:lnTo>
                  <a:lnTo>
                    <a:pt x="1607559" y="4427199"/>
                  </a:lnTo>
                  <a:lnTo>
                    <a:pt x="1821460" y="4427199"/>
                  </a:lnTo>
                  <a:lnTo>
                    <a:pt x="1821460" y="4463974"/>
                  </a:lnTo>
                  <a:close/>
                </a:path>
                <a:path w="4432934" h="6172200">
                  <a:moveTo>
                    <a:pt x="2249261" y="4463974"/>
                  </a:moveTo>
                  <a:lnTo>
                    <a:pt x="2035361" y="4463974"/>
                  </a:lnTo>
                  <a:lnTo>
                    <a:pt x="2035361" y="4427199"/>
                  </a:lnTo>
                  <a:lnTo>
                    <a:pt x="2249261" y="4427199"/>
                  </a:lnTo>
                  <a:lnTo>
                    <a:pt x="2249261" y="4463974"/>
                  </a:lnTo>
                  <a:close/>
                </a:path>
                <a:path w="4432934" h="6172200">
                  <a:moveTo>
                    <a:pt x="2676991" y="4463974"/>
                  </a:moveTo>
                  <a:lnTo>
                    <a:pt x="2463090" y="4463974"/>
                  </a:lnTo>
                  <a:lnTo>
                    <a:pt x="2463090" y="4427199"/>
                  </a:lnTo>
                  <a:lnTo>
                    <a:pt x="2676991" y="4427199"/>
                  </a:lnTo>
                  <a:lnTo>
                    <a:pt x="2676991" y="4463974"/>
                  </a:lnTo>
                  <a:close/>
                </a:path>
                <a:path w="4432934" h="6172200">
                  <a:moveTo>
                    <a:pt x="3104793" y="4463974"/>
                  </a:moveTo>
                  <a:lnTo>
                    <a:pt x="2890892" y="4463974"/>
                  </a:lnTo>
                  <a:lnTo>
                    <a:pt x="2890892" y="4427199"/>
                  </a:lnTo>
                  <a:lnTo>
                    <a:pt x="3104793" y="4427199"/>
                  </a:lnTo>
                  <a:lnTo>
                    <a:pt x="3104793" y="4463974"/>
                  </a:lnTo>
                  <a:close/>
                </a:path>
                <a:path w="4432934" h="6172200">
                  <a:moveTo>
                    <a:pt x="3532594" y="4463974"/>
                  </a:moveTo>
                  <a:lnTo>
                    <a:pt x="3318693" y="4463974"/>
                  </a:lnTo>
                  <a:lnTo>
                    <a:pt x="3318693" y="4427199"/>
                  </a:lnTo>
                  <a:lnTo>
                    <a:pt x="3532594" y="4427199"/>
                  </a:lnTo>
                  <a:lnTo>
                    <a:pt x="3532594" y="4463974"/>
                  </a:lnTo>
                  <a:close/>
                </a:path>
                <a:path w="4432934" h="6172200">
                  <a:moveTo>
                    <a:pt x="3960396" y="4463974"/>
                  </a:moveTo>
                  <a:lnTo>
                    <a:pt x="3746495" y="4463974"/>
                  </a:lnTo>
                  <a:lnTo>
                    <a:pt x="3746495" y="4427199"/>
                  </a:lnTo>
                  <a:lnTo>
                    <a:pt x="3960396" y="4427199"/>
                  </a:lnTo>
                  <a:lnTo>
                    <a:pt x="3960396" y="4463974"/>
                  </a:lnTo>
                  <a:close/>
                </a:path>
                <a:path w="4432934" h="6172200">
                  <a:moveTo>
                    <a:pt x="4388125" y="4463974"/>
                  </a:moveTo>
                  <a:lnTo>
                    <a:pt x="4174225" y="4463974"/>
                  </a:lnTo>
                  <a:lnTo>
                    <a:pt x="4174225" y="4427199"/>
                  </a:lnTo>
                  <a:lnTo>
                    <a:pt x="4388125" y="4427199"/>
                  </a:lnTo>
                  <a:lnTo>
                    <a:pt x="4388125" y="4463974"/>
                  </a:lnTo>
                  <a:close/>
                </a:path>
                <a:path w="4432934" h="6172200">
                  <a:moveTo>
                    <a:pt x="110326" y="4463974"/>
                  </a:moveTo>
                  <a:lnTo>
                    <a:pt x="0" y="4463974"/>
                  </a:lnTo>
                  <a:lnTo>
                    <a:pt x="0" y="4427199"/>
                  </a:lnTo>
                  <a:lnTo>
                    <a:pt x="110326" y="4427199"/>
                  </a:lnTo>
                  <a:lnTo>
                    <a:pt x="110326" y="4463974"/>
                  </a:lnTo>
                  <a:close/>
                </a:path>
                <a:path w="4432934" h="6172200">
                  <a:moveTo>
                    <a:pt x="4432774" y="4037035"/>
                  </a:moveTo>
                  <a:lnTo>
                    <a:pt x="0" y="4037035"/>
                  </a:lnTo>
                  <a:lnTo>
                    <a:pt x="0" y="4000260"/>
                  </a:lnTo>
                  <a:lnTo>
                    <a:pt x="4432774" y="4000260"/>
                  </a:lnTo>
                  <a:lnTo>
                    <a:pt x="4432774" y="4037035"/>
                  </a:lnTo>
                  <a:close/>
                </a:path>
                <a:path w="4432934" h="6172200">
                  <a:moveTo>
                    <a:pt x="4432774" y="3610024"/>
                  </a:moveTo>
                  <a:lnTo>
                    <a:pt x="0" y="3610024"/>
                  </a:lnTo>
                  <a:lnTo>
                    <a:pt x="0" y="3573248"/>
                  </a:lnTo>
                  <a:lnTo>
                    <a:pt x="4432774" y="3573248"/>
                  </a:lnTo>
                  <a:lnTo>
                    <a:pt x="4432774" y="3610024"/>
                  </a:lnTo>
                  <a:close/>
                </a:path>
                <a:path w="4432934" h="6172200">
                  <a:moveTo>
                    <a:pt x="538127" y="3183012"/>
                  </a:moveTo>
                  <a:lnTo>
                    <a:pt x="324226" y="3183012"/>
                  </a:lnTo>
                  <a:lnTo>
                    <a:pt x="324226" y="3146237"/>
                  </a:lnTo>
                  <a:lnTo>
                    <a:pt x="538127" y="3146237"/>
                  </a:lnTo>
                  <a:lnTo>
                    <a:pt x="538127" y="3183012"/>
                  </a:lnTo>
                  <a:close/>
                </a:path>
                <a:path w="4432934" h="6172200">
                  <a:moveTo>
                    <a:pt x="965857" y="3183012"/>
                  </a:moveTo>
                  <a:lnTo>
                    <a:pt x="752028" y="3183012"/>
                  </a:lnTo>
                  <a:lnTo>
                    <a:pt x="752028" y="3146237"/>
                  </a:lnTo>
                  <a:lnTo>
                    <a:pt x="965857" y="3146237"/>
                  </a:lnTo>
                  <a:lnTo>
                    <a:pt x="965857" y="3183012"/>
                  </a:lnTo>
                  <a:close/>
                </a:path>
                <a:path w="4432934" h="6172200">
                  <a:moveTo>
                    <a:pt x="1393658" y="3183012"/>
                  </a:moveTo>
                  <a:lnTo>
                    <a:pt x="1179758" y="3183012"/>
                  </a:lnTo>
                  <a:lnTo>
                    <a:pt x="1179758" y="3146237"/>
                  </a:lnTo>
                  <a:lnTo>
                    <a:pt x="1393658" y="3146237"/>
                  </a:lnTo>
                  <a:lnTo>
                    <a:pt x="1393658" y="3183012"/>
                  </a:lnTo>
                  <a:close/>
                </a:path>
                <a:path w="4432934" h="6172200">
                  <a:moveTo>
                    <a:pt x="1821460" y="3183012"/>
                  </a:moveTo>
                  <a:lnTo>
                    <a:pt x="1607559" y="3183012"/>
                  </a:lnTo>
                  <a:lnTo>
                    <a:pt x="1607559" y="3146237"/>
                  </a:lnTo>
                  <a:lnTo>
                    <a:pt x="1821460" y="3146237"/>
                  </a:lnTo>
                  <a:lnTo>
                    <a:pt x="1821460" y="3183012"/>
                  </a:lnTo>
                  <a:close/>
                </a:path>
                <a:path w="4432934" h="6172200">
                  <a:moveTo>
                    <a:pt x="2249261" y="3183012"/>
                  </a:moveTo>
                  <a:lnTo>
                    <a:pt x="2035361" y="3183012"/>
                  </a:lnTo>
                  <a:lnTo>
                    <a:pt x="2035361" y="3146237"/>
                  </a:lnTo>
                  <a:lnTo>
                    <a:pt x="2249261" y="3146237"/>
                  </a:lnTo>
                  <a:lnTo>
                    <a:pt x="2249261" y="3183012"/>
                  </a:lnTo>
                  <a:close/>
                </a:path>
                <a:path w="4432934" h="6172200">
                  <a:moveTo>
                    <a:pt x="2676991" y="3183012"/>
                  </a:moveTo>
                  <a:lnTo>
                    <a:pt x="2463090" y="3183012"/>
                  </a:lnTo>
                  <a:lnTo>
                    <a:pt x="2463090" y="3146237"/>
                  </a:lnTo>
                  <a:lnTo>
                    <a:pt x="2676991" y="3146237"/>
                  </a:lnTo>
                  <a:lnTo>
                    <a:pt x="2676991" y="3183012"/>
                  </a:lnTo>
                  <a:close/>
                </a:path>
                <a:path w="4432934" h="6172200">
                  <a:moveTo>
                    <a:pt x="3104793" y="3183012"/>
                  </a:moveTo>
                  <a:lnTo>
                    <a:pt x="2890892" y="3183012"/>
                  </a:lnTo>
                  <a:lnTo>
                    <a:pt x="2890892" y="3146237"/>
                  </a:lnTo>
                  <a:lnTo>
                    <a:pt x="3104793" y="3146237"/>
                  </a:lnTo>
                  <a:lnTo>
                    <a:pt x="3104793" y="3183012"/>
                  </a:lnTo>
                  <a:close/>
                </a:path>
                <a:path w="4432934" h="6172200">
                  <a:moveTo>
                    <a:pt x="3532594" y="3183012"/>
                  </a:moveTo>
                  <a:lnTo>
                    <a:pt x="3318693" y="3183012"/>
                  </a:lnTo>
                  <a:lnTo>
                    <a:pt x="3318693" y="3146237"/>
                  </a:lnTo>
                  <a:lnTo>
                    <a:pt x="3532594" y="3146237"/>
                  </a:lnTo>
                  <a:lnTo>
                    <a:pt x="3532594" y="3183012"/>
                  </a:lnTo>
                  <a:close/>
                </a:path>
                <a:path w="4432934" h="6172200">
                  <a:moveTo>
                    <a:pt x="3960396" y="3183012"/>
                  </a:moveTo>
                  <a:lnTo>
                    <a:pt x="3746495" y="3183012"/>
                  </a:lnTo>
                  <a:lnTo>
                    <a:pt x="3746495" y="3146237"/>
                  </a:lnTo>
                  <a:lnTo>
                    <a:pt x="3960396" y="3146237"/>
                  </a:lnTo>
                  <a:lnTo>
                    <a:pt x="3960396" y="3183012"/>
                  </a:lnTo>
                  <a:close/>
                </a:path>
                <a:path w="4432934" h="6172200">
                  <a:moveTo>
                    <a:pt x="4388125" y="3183012"/>
                  </a:moveTo>
                  <a:lnTo>
                    <a:pt x="4174225" y="3183012"/>
                  </a:lnTo>
                  <a:lnTo>
                    <a:pt x="4174225" y="3146237"/>
                  </a:lnTo>
                  <a:lnTo>
                    <a:pt x="4388125" y="3146237"/>
                  </a:lnTo>
                  <a:lnTo>
                    <a:pt x="4388125" y="3183012"/>
                  </a:lnTo>
                  <a:close/>
                </a:path>
                <a:path w="4432934" h="6172200">
                  <a:moveTo>
                    <a:pt x="110326" y="3183012"/>
                  </a:moveTo>
                  <a:lnTo>
                    <a:pt x="0" y="3183012"/>
                  </a:lnTo>
                  <a:lnTo>
                    <a:pt x="0" y="3146237"/>
                  </a:lnTo>
                  <a:lnTo>
                    <a:pt x="110326" y="3146237"/>
                  </a:lnTo>
                  <a:lnTo>
                    <a:pt x="110326" y="3183012"/>
                  </a:lnTo>
                  <a:close/>
                </a:path>
                <a:path w="4432934" h="6172200">
                  <a:moveTo>
                    <a:pt x="4432774" y="2756001"/>
                  </a:moveTo>
                  <a:lnTo>
                    <a:pt x="0" y="2756001"/>
                  </a:lnTo>
                  <a:lnTo>
                    <a:pt x="0" y="2719225"/>
                  </a:lnTo>
                  <a:lnTo>
                    <a:pt x="4432774" y="2719225"/>
                  </a:lnTo>
                  <a:lnTo>
                    <a:pt x="4432774" y="2756001"/>
                  </a:lnTo>
                  <a:close/>
                </a:path>
                <a:path w="4432934" h="6172200">
                  <a:moveTo>
                    <a:pt x="4432774" y="2328989"/>
                  </a:moveTo>
                  <a:lnTo>
                    <a:pt x="0" y="2328989"/>
                  </a:lnTo>
                  <a:lnTo>
                    <a:pt x="0" y="2292214"/>
                  </a:lnTo>
                  <a:lnTo>
                    <a:pt x="4432774" y="2292214"/>
                  </a:lnTo>
                  <a:lnTo>
                    <a:pt x="4432774" y="2328989"/>
                  </a:lnTo>
                  <a:close/>
                </a:path>
                <a:path w="4432934" h="6172200">
                  <a:moveTo>
                    <a:pt x="538127" y="1901978"/>
                  </a:moveTo>
                  <a:lnTo>
                    <a:pt x="324226" y="1901978"/>
                  </a:lnTo>
                  <a:lnTo>
                    <a:pt x="324226" y="1865203"/>
                  </a:lnTo>
                  <a:lnTo>
                    <a:pt x="538127" y="1865203"/>
                  </a:lnTo>
                  <a:lnTo>
                    <a:pt x="538127" y="1901978"/>
                  </a:lnTo>
                  <a:close/>
                </a:path>
                <a:path w="4432934" h="6172200">
                  <a:moveTo>
                    <a:pt x="965857" y="1901978"/>
                  </a:moveTo>
                  <a:lnTo>
                    <a:pt x="752028" y="1901978"/>
                  </a:lnTo>
                  <a:lnTo>
                    <a:pt x="752028" y="1865203"/>
                  </a:lnTo>
                  <a:lnTo>
                    <a:pt x="965857" y="1865203"/>
                  </a:lnTo>
                  <a:lnTo>
                    <a:pt x="965857" y="1901978"/>
                  </a:lnTo>
                  <a:close/>
                </a:path>
                <a:path w="4432934" h="6172200">
                  <a:moveTo>
                    <a:pt x="1393658" y="1901978"/>
                  </a:moveTo>
                  <a:lnTo>
                    <a:pt x="1179758" y="1901978"/>
                  </a:lnTo>
                  <a:lnTo>
                    <a:pt x="1179758" y="1865203"/>
                  </a:lnTo>
                  <a:lnTo>
                    <a:pt x="1393658" y="1865203"/>
                  </a:lnTo>
                  <a:lnTo>
                    <a:pt x="1393658" y="1901978"/>
                  </a:lnTo>
                  <a:close/>
                </a:path>
                <a:path w="4432934" h="6172200">
                  <a:moveTo>
                    <a:pt x="1821460" y="1901978"/>
                  </a:moveTo>
                  <a:lnTo>
                    <a:pt x="1607559" y="1901978"/>
                  </a:lnTo>
                  <a:lnTo>
                    <a:pt x="1607559" y="1865203"/>
                  </a:lnTo>
                  <a:lnTo>
                    <a:pt x="1821460" y="1865203"/>
                  </a:lnTo>
                  <a:lnTo>
                    <a:pt x="1821460" y="1901978"/>
                  </a:lnTo>
                  <a:close/>
                </a:path>
                <a:path w="4432934" h="6172200">
                  <a:moveTo>
                    <a:pt x="2249261" y="1901978"/>
                  </a:moveTo>
                  <a:lnTo>
                    <a:pt x="2035361" y="1901978"/>
                  </a:lnTo>
                  <a:lnTo>
                    <a:pt x="2035361" y="1865203"/>
                  </a:lnTo>
                  <a:lnTo>
                    <a:pt x="2249261" y="1865203"/>
                  </a:lnTo>
                  <a:lnTo>
                    <a:pt x="2249261" y="1901978"/>
                  </a:lnTo>
                  <a:close/>
                </a:path>
                <a:path w="4432934" h="6172200">
                  <a:moveTo>
                    <a:pt x="2676991" y="1901978"/>
                  </a:moveTo>
                  <a:lnTo>
                    <a:pt x="2463090" y="1901978"/>
                  </a:lnTo>
                  <a:lnTo>
                    <a:pt x="2463090" y="1865203"/>
                  </a:lnTo>
                  <a:lnTo>
                    <a:pt x="2676991" y="1865203"/>
                  </a:lnTo>
                  <a:lnTo>
                    <a:pt x="2676991" y="1901978"/>
                  </a:lnTo>
                  <a:close/>
                </a:path>
                <a:path w="4432934" h="6172200">
                  <a:moveTo>
                    <a:pt x="3104793" y="1901978"/>
                  </a:moveTo>
                  <a:lnTo>
                    <a:pt x="2890892" y="1901978"/>
                  </a:lnTo>
                  <a:lnTo>
                    <a:pt x="2890892" y="1865203"/>
                  </a:lnTo>
                  <a:lnTo>
                    <a:pt x="3104793" y="1865203"/>
                  </a:lnTo>
                  <a:lnTo>
                    <a:pt x="3104793" y="1901978"/>
                  </a:lnTo>
                  <a:close/>
                </a:path>
                <a:path w="4432934" h="6172200">
                  <a:moveTo>
                    <a:pt x="3532594" y="1901978"/>
                  </a:moveTo>
                  <a:lnTo>
                    <a:pt x="3318693" y="1901978"/>
                  </a:lnTo>
                  <a:lnTo>
                    <a:pt x="3318693" y="1865203"/>
                  </a:lnTo>
                  <a:lnTo>
                    <a:pt x="3532594" y="1865203"/>
                  </a:lnTo>
                  <a:lnTo>
                    <a:pt x="3532594" y="1901978"/>
                  </a:lnTo>
                  <a:close/>
                </a:path>
                <a:path w="4432934" h="6172200">
                  <a:moveTo>
                    <a:pt x="3960396" y="1901978"/>
                  </a:moveTo>
                  <a:lnTo>
                    <a:pt x="3746495" y="1901978"/>
                  </a:lnTo>
                  <a:lnTo>
                    <a:pt x="3746495" y="1865203"/>
                  </a:lnTo>
                  <a:lnTo>
                    <a:pt x="3960396" y="1865203"/>
                  </a:lnTo>
                  <a:lnTo>
                    <a:pt x="3960396" y="1901978"/>
                  </a:lnTo>
                  <a:close/>
                </a:path>
                <a:path w="4432934" h="6172200">
                  <a:moveTo>
                    <a:pt x="4388125" y="1901978"/>
                  </a:moveTo>
                  <a:lnTo>
                    <a:pt x="4174225" y="1901978"/>
                  </a:lnTo>
                  <a:lnTo>
                    <a:pt x="4174225" y="1865203"/>
                  </a:lnTo>
                  <a:lnTo>
                    <a:pt x="4388125" y="1865203"/>
                  </a:lnTo>
                  <a:lnTo>
                    <a:pt x="4388125" y="1901978"/>
                  </a:lnTo>
                  <a:close/>
                </a:path>
                <a:path w="4432934" h="6172200">
                  <a:moveTo>
                    <a:pt x="110326" y="1901978"/>
                  </a:moveTo>
                  <a:lnTo>
                    <a:pt x="0" y="1901978"/>
                  </a:lnTo>
                  <a:lnTo>
                    <a:pt x="0" y="1865203"/>
                  </a:lnTo>
                  <a:lnTo>
                    <a:pt x="110326" y="1865203"/>
                  </a:lnTo>
                  <a:lnTo>
                    <a:pt x="110326" y="1901978"/>
                  </a:lnTo>
                  <a:close/>
                </a:path>
                <a:path w="4432934" h="6172200">
                  <a:moveTo>
                    <a:pt x="4432774" y="1475038"/>
                  </a:moveTo>
                  <a:lnTo>
                    <a:pt x="0" y="1475038"/>
                  </a:lnTo>
                  <a:lnTo>
                    <a:pt x="0" y="1438263"/>
                  </a:lnTo>
                  <a:lnTo>
                    <a:pt x="4432774" y="1438263"/>
                  </a:lnTo>
                  <a:lnTo>
                    <a:pt x="4432774" y="1475038"/>
                  </a:lnTo>
                  <a:close/>
                </a:path>
                <a:path w="4432934" h="6172200">
                  <a:moveTo>
                    <a:pt x="3026788" y="275169"/>
                  </a:moveTo>
                  <a:lnTo>
                    <a:pt x="2881985" y="145736"/>
                  </a:lnTo>
                  <a:lnTo>
                    <a:pt x="3136827" y="102928"/>
                  </a:lnTo>
                  <a:lnTo>
                    <a:pt x="3067443" y="198601"/>
                  </a:lnTo>
                  <a:lnTo>
                    <a:pt x="3019606" y="234515"/>
                  </a:lnTo>
                  <a:lnTo>
                    <a:pt x="3026788" y="275169"/>
                  </a:lnTo>
                  <a:close/>
                </a:path>
                <a:path w="4432934" h="6172200">
                  <a:moveTo>
                    <a:pt x="1198648" y="318265"/>
                  </a:moveTo>
                  <a:lnTo>
                    <a:pt x="1119926" y="318265"/>
                  </a:lnTo>
                  <a:lnTo>
                    <a:pt x="1044651" y="150764"/>
                  </a:lnTo>
                  <a:lnTo>
                    <a:pt x="1241744" y="150764"/>
                  </a:lnTo>
                  <a:lnTo>
                    <a:pt x="1238041" y="159514"/>
                  </a:lnTo>
                  <a:lnTo>
                    <a:pt x="1228277" y="181273"/>
                  </a:lnTo>
                  <a:lnTo>
                    <a:pt x="1214473" y="209308"/>
                  </a:lnTo>
                  <a:lnTo>
                    <a:pt x="1198648" y="236885"/>
                  </a:lnTo>
                  <a:lnTo>
                    <a:pt x="1193665" y="258480"/>
                  </a:lnTo>
                  <a:lnTo>
                    <a:pt x="1203712" y="273355"/>
                  </a:lnTo>
                  <a:lnTo>
                    <a:pt x="1217799" y="281954"/>
                  </a:lnTo>
                  <a:lnTo>
                    <a:pt x="1224937" y="284722"/>
                  </a:lnTo>
                  <a:lnTo>
                    <a:pt x="1198648" y="318265"/>
                  </a:lnTo>
                  <a:close/>
                </a:path>
                <a:path w="4432934" h="6172200">
                  <a:moveTo>
                    <a:pt x="2442907" y="361289"/>
                  </a:moveTo>
                  <a:lnTo>
                    <a:pt x="2275406" y="337371"/>
                  </a:lnTo>
                  <a:lnTo>
                    <a:pt x="2375677" y="158593"/>
                  </a:lnTo>
                  <a:lnTo>
                    <a:pt x="2524287" y="181865"/>
                  </a:lnTo>
                  <a:lnTo>
                    <a:pt x="2442907" y="361289"/>
                  </a:lnTo>
                  <a:close/>
                </a:path>
                <a:path w="4432934" h="6172200">
                  <a:moveTo>
                    <a:pt x="458687" y="317547"/>
                  </a:moveTo>
                  <a:lnTo>
                    <a:pt x="226829" y="199679"/>
                  </a:lnTo>
                  <a:lnTo>
                    <a:pt x="411424" y="186606"/>
                  </a:lnTo>
                  <a:lnTo>
                    <a:pt x="600473" y="35913"/>
                  </a:lnTo>
                  <a:lnTo>
                    <a:pt x="603495" y="42081"/>
                  </a:lnTo>
                  <a:lnTo>
                    <a:pt x="610322" y="61932"/>
                  </a:lnTo>
                  <a:lnTo>
                    <a:pt x="617594" y="97487"/>
                  </a:lnTo>
                  <a:lnTo>
                    <a:pt x="621949" y="150764"/>
                  </a:lnTo>
                  <a:lnTo>
                    <a:pt x="617379" y="197679"/>
                  </a:lnTo>
                  <a:lnTo>
                    <a:pt x="604944" y="219233"/>
                  </a:lnTo>
                  <a:lnTo>
                    <a:pt x="592482" y="224890"/>
                  </a:lnTo>
                  <a:lnTo>
                    <a:pt x="586108" y="224890"/>
                  </a:lnTo>
                  <a:lnTo>
                    <a:pt x="537320" y="239580"/>
                  </a:lnTo>
                  <a:lnTo>
                    <a:pt x="499906" y="265858"/>
                  </a:lnTo>
                  <a:lnTo>
                    <a:pt x="473738" y="294817"/>
                  </a:lnTo>
                  <a:lnTo>
                    <a:pt x="458687" y="317547"/>
                  </a:lnTo>
                  <a:close/>
                </a:path>
                <a:path w="4432934" h="6172200">
                  <a:moveTo>
                    <a:pt x="592051" y="225085"/>
                  </a:moveTo>
                  <a:lnTo>
                    <a:pt x="586108" y="224890"/>
                  </a:lnTo>
                  <a:lnTo>
                    <a:pt x="592482" y="224890"/>
                  </a:lnTo>
                  <a:lnTo>
                    <a:pt x="592051" y="225085"/>
                  </a:lnTo>
                  <a:close/>
                </a:path>
                <a:path w="4432934" h="6172200">
                  <a:moveTo>
                    <a:pt x="1829433" y="173605"/>
                  </a:moveTo>
                  <a:lnTo>
                    <a:pt x="1830510" y="62058"/>
                  </a:lnTo>
                  <a:lnTo>
                    <a:pt x="2009790" y="0"/>
                  </a:lnTo>
                  <a:lnTo>
                    <a:pt x="2007435" y="11141"/>
                  </a:lnTo>
                  <a:lnTo>
                    <a:pt x="1994670" y="66634"/>
                  </a:lnTo>
                  <a:lnTo>
                    <a:pt x="1966443" y="110092"/>
                  </a:lnTo>
                  <a:lnTo>
                    <a:pt x="1949958" y="117293"/>
                  </a:lnTo>
                  <a:lnTo>
                    <a:pt x="1946973" y="136644"/>
                  </a:lnTo>
                  <a:lnTo>
                    <a:pt x="1940405" y="146580"/>
                  </a:lnTo>
                  <a:lnTo>
                    <a:pt x="1933838" y="150241"/>
                  </a:lnTo>
                  <a:lnTo>
                    <a:pt x="1930852" y="150764"/>
                  </a:lnTo>
                  <a:lnTo>
                    <a:pt x="1910257" y="154872"/>
                  </a:lnTo>
                  <a:lnTo>
                    <a:pt x="1895271" y="163909"/>
                  </a:lnTo>
                  <a:lnTo>
                    <a:pt x="1886386" y="172679"/>
                  </a:lnTo>
                  <a:lnTo>
                    <a:pt x="1842350" y="172679"/>
                  </a:lnTo>
                  <a:lnTo>
                    <a:pt x="1829433" y="173605"/>
                  </a:lnTo>
                  <a:close/>
                </a:path>
                <a:path w="4432934" h="6172200">
                  <a:moveTo>
                    <a:pt x="1883016" y="177053"/>
                  </a:moveTo>
                  <a:lnTo>
                    <a:pt x="1869128" y="174302"/>
                  </a:lnTo>
                  <a:lnTo>
                    <a:pt x="1855578" y="172878"/>
                  </a:lnTo>
                  <a:lnTo>
                    <a:pt x="1842350" y="172679"/>
                  </a:lnTo>
                  <a:lnTo>
                    <a:pt x="1886386" y="172679"/>
                  </a:lnTo>
                  <a:lnTo>
                    <a:pt x="1886117" y="172945"/>
                  </a:lnTo>
                  <a:lnTo>
                    <a:pt x="1883016" y="177053"/>
                  </a:lnTo>
                  <a:close/>
                </a:path>
                <a:path w="4432934" h="6172200">
                  <a:moveTo>
                    <a:pt x="3546026" y="373284"/>
                  </a:moveTo>
                  <a:lnTo>
                    <a:pt x="3462276" y="327818"/>
                  </a:lnTo>
                  <a:lnTo>
                    <a:pt x="3600255" y="167500"/>
                  </a:lnTo>
                  <a:lnTo>
                    <a:pt x="3708714" y="210596"/>
                  </a:lnTo>
                  <a:lnTo>
                    <a:pt x="3546026" y="37328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11128" y="3443850"/>
              <a:ext cx="3477895" cy="1201420"/>
            </a:xfrm>
            <a:custGeom>
              <a:avLst/>
              <a:gdLst/>
              <a:ahLst/>
              <a:cxnLst/>
              <a:rect l="l" t="t" r="r" b="b"/>
              <a:pathLst>
                <a:path w="3477895" h="1201420">
                  <a:moveTo>
                    <a:pt x="2530922" y="1200972"/>
                  </a:moveTo>
                  <a:lnTo>
                    <a:pt x="946603" y="1200972"/>
                  </a:lnTo>
                  <a:lnTo>
                    <a:pt x="907824" y="1197136"/>
                  </a:lnTo>
                  <a:lnTo>
                    <a:pt x="870890" y="1185912"/>
                  </a:lnTo>
                  <a:lnTo>
                    <a:pt x="836836" y="1167731"/>
                  </a:lnTo>
                  <a:lnTo>
                    <a:pt x="806702" y="1143024"/>
                  </a:lnTo>
                  <a:lnTo>
                    <a:pt x="781995" y="1112890"/>
                  </a:lnTo>
                  <a:lnTo>
                    <a:pt x="763814" y="1078837"/>
                  </a:lnTo>
                  <a:lnTo>
                    <a:pt x="752590" y="1041902"/>
                  </a:lnTo>
                  <a:lnTo>
                    <a:pt x="748754" y="1003123"/>
                  </a:lnTo>
                  <a:lnTo>
                    <a:pt x="748754" y="989247"/>
                  </a:lnTo>
                  <a:lnTo>
                    <a:pt x="743528" y="943882"/>
                  </a:lnTo>
                  <a:lnTo>
                    <a:pt x="728644" y="902238"/>
                  </a:lnTo>
                  <a:lnTo>
                    <a:pt x="705288" y="865502"/>
                  </a:lnTo>
                  <a:lnTo>
                    <a:pt x="674649" y="834863"/>
                  </a:lnTo>
                  <a:lnTo>
                    <a:pt x="637913" y="811507"/>
                  </a:lnTo>
                  <a:lnTo>
                    <a:pt x="596269" y="796623"/>
                  </a:lnTo>
                  <a:lnTo>
                    <a:pt x="550904" y="791397"/>
                  </a:lnTo>
                  <a:lnTo>
                    <a:pt x="197849" y="791397"/>
                  </a:lnTo>
                  <a:lnTo>
                    <a:pt x="152484" y="786172"/>
                  </a:lnTo>
                  <a:lnTo>
                    <a:pt x="110840" y="771288"/>
                  </a:lnTo>
                  <a:lnTo>
                    <a:pt x="74104" y="747932"/>
                  </a:lnTo>
                  <a:lnTo>
                    <a:pt x="43465" y="717293"/>
                  </a:lnTo>
                  <a:lnTo>
                    <a:pt x="20109" y="680557"/>
                  </a:lnTo>
                  <a:lnTo>
                    <a:pt x="5225" y="638913"/>
                  </a:lnTo>
                  <a:lnTo>
                    <a:pt x="0" y="593548"/>
                  </a:lnTo>
                  <a:lnTo>
                    <a:pt x="0" y="197849"/>
                  </a:lnTo>
                  <a:lnTo>
                    <a:pt x="5225" y="152484"/>
                  </a:lnTo>
                  <a:lnTo>
                    <a:pt x="20109" y="110840"/>
                  </a:lnTo>
                  <a:lnTo>
                    <a:pt x="43465" y="74104"/>
                  </a:lnTo>
                  <a:lnTo>
                    <a:pt x="74104" y="43465"/>
                  </a:lnTo>
                  <a:lnTo>
                    <a:pt x="110840" y="20109"/>
                  </a:lnTo>
                  <a:lnTo>
                    <a:pt x="152484" y="5225"/>
                  </a:lnTo>
                  <a:lnTo>
                    <a:pt x="197849" y="0"/>
                  </a:lnTo>
                  <a:lnTo>
                    <a:pt x="3279676" y="0"/>
                  </a:lnTo>
                  <a:lnTo>
                    <a:pt x="3325042" y="5225"/>
                  </a:lnTo>
                  <a:lnTo>
                    <a:pt x="3366686" y="20109"/>
                  </a:lnTo>
                  <a:lnTo>
                    <a:pt x="3403421" y="43465"/>
                  </a:lnTo>
                  <a:lnTo>
                    <a:pt x="3434061" y="74104"/>
                  </a:lnTo>
                  <a:lnTo>
                    <a:pt x="3457416" y="110840"/>
                  </a:lnTo>
                  <a:lnTo>
                    <a:pt x="3472301" y="152484"/>
                  </a:lnTo>
                  <a:lnTo>
                    <a:pt x="3477526" y="197849"/>
                  </a:lnTo>
                  <a:lnTo>
                    <a:pt x="3477526" y="593548"/>
                  </a:lnTo>
                  <a:lnTo>
                    <a:pt x="3472301" y="638913"/>
                  </a:lnTo>
                  <a:lnTo>
                    <a:pt x="3457416" y="680557"/>
                  </a:lnTo>
                  <a:lnTo>
                    <a:pt x="3434061" y="717293"/>
                  </a:lnTo>
                  <a:lnTo>
                    <a:pt x="3403421" y="747932"/>
                  </a:lnTo>
                  <a:lnTo>
                    <a:pt x="3366686" y="771288"/>
                  </a:lnTo>
                  <a:lnTo>
                    <a:pt x="3325042" y="786172"/>
                  </a:lnTo>
                  <a:lnTo>
                    <a:pt x="3279676" y="791397"/>
                  </a:lnTo>
                  <a:lnTo>
                    <a:pt x="2926621" y="791397"/>
                  </a:lnTo>
                  <a:lnTo>
                    <a:pt x="2881256" y="796623"/>
                  </a:lnTo>
                  <a:lnTo>
                    <a:pt x="2839612" y="811507"/>
                  </a:lnTo>
                  <a:lnTo>
                    <a:pt x="2802877" y="834863"/>
                  </a:lnTo>
                  <a:lnTo>
                    <a:pt x="2772237" y="865502"/>
                  </a:lnTo>
                  <a:lnTo>
                    <a:pt x="2748881" y="902238"/>
                  </a:lnTo>
                  <a:lnTo>
                    <a:pt x="2733997" y="943882"/>
                  </a:lnTo>
                  <a:lnTo>
                    <a:pt x="2728772" y="989247"/>
                  </a:lnTo>
                  <a:lnTo>
                    <a:pt x="2728772" y="1003123"/>
                  </a:lnTo>
                  <a:lnTo>
                    <a:pt x="2723546" y="1048488"/>
                  </a:lnTo>
                  <a:lnTo>
                    <a:pt x="2708662" y="1090132"/>
                  </a:lnTo>
                  <a:lnTo>
                    <a:pt x="2685306" y="1126868"/>
                  </a:lnTo>
                  <a:lnTo>
                    <a:pt x="2654667" y="1157507"/>
                  </a:lnTo>
                  <a:lnTo>
                    <a:pt x="2617931" y="1180863"/>
                  </a:lnTo>
                  <a:lnTo>
                    <a:pt x="2576287" y="1195747"/>
                  </a:lnTo>
                  <a:lnTo>
                    <a:pt x="2530922" y="1200972"/>
                  </a:lnTo>
                  <a:close/>
                </a:path>
              </a:pathLst>
            </a:custGeom>
            <a:solidFill>
              <a:srgbClr val="5CC7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6958194" y="3245181"/>
            <a:ext cx="4629150" cy="6376035"/>
            <a:chOff x="6958194" y="3245181"/>
            <a:chExt cx="4629150" cy="6376035"/>
          </a:xfrm>
        </p:grpSpPr>
        <p:sp>
          <p:nvSpPr>
            <p:cNvPr id="11" name="object 11"/>
            <p:cNvSpPr/>
            <p:nvPr/>
          </p:nvSpPr>
          <p:spPr>
            <a:xfrm>
              <a:off x="6958194" y="3245181"/>
              <a:ext cx="4629150" cy="6376035"/>
            </a:xfrm>
            <a:custGeom>
              <a:avLst/>
              <a:gdLst/>
              <a:ahLst/>
              <a:cxnLst/>
              <a:rect l="l" t="t" r="r" b="b"/>
              <a:pathLst>
                <a:path w="4629150" h="6376034">
                  <a:moveTo>
                    <a:pt x="1842505" y="603777"/>
                  </a:moveTo>
                  <a:lnTo>
                    <a:pt x="1493139" y="603777"/>
                  </a:lnTo>
                  <a:lnTo>
                    <a:pt x="1493139" y="344554"/>
                  </a:lnTo>
                  <a:lnTo>
                    <a:pt x="1533793" y="279981"/>
                  </a:lnTo>
                  <a:lnTo>
                    <a:pt x="1550529" y="200971"/>
                  </a:lnTo>
                  <a:lnTo>
                    <a:pt x="1605620" y="150764"/>
                  </a:lnTo>
                  <a:lnTo>
                    <a:pt x="1770678" y="150764"/>
                  </a:lnTo>
                  <a:lnTo>
                    <a:pt x="2206165" y="0"/>
                  </a:lnTo>
                  <a:lnTo>
                    <a:pt x="2191045" y="66634"/>
                  </a:lnTo>
                  <a:lnTo>
                    <a:pt x="2162818" y="110092"/>
                  </a:lnTo>
                  <a:lnTo>
                    <a:pt x="2146333" y="117293"/>
                  </a:lnTo>
                  <a:lnTo>
                    <a:pt x="2143348" y="136644"/>
                  </a:lnTo>
                  <a:lnTo>
                    <a:pt x="2136780" y="146580"/>
                  </a:lnTo>
                  <a:lnTo>
                    <a:pt x="2130213" y="150241"/>
                  </a:lnTo>
                  <a:lnTo>
                    <a:pt x="2127227" y="150764"/>
                  </a:lnTo>
                  <a:lnTo>
                    <a:pt x="2106632" y="154872"/>
                  </a:lnTo>
                  <a:lnTo>
                    <a:pt x="2091646" y="163909"/>
                  </a:lnTo>
                  <a:lnTo>
                    <a:pt x="2082491" y="172945"/>
                  </a:lnTo>
                  <a:lnTo>
                    <a:pt x="2079391" y="177053"/>
                  </a:lnTo>
                  <a:lnTo>
                    <a:pt x="1983319" y="184568"/>
                  </a:lnTo>
                  <a:lnTo>
                    <a:pt x="1908451" y="234856"/>
                  </a:lnTo>
                  <a:lnTo>
                    <a:pt x="1859832" y="291635"/>
                  </a:lnTo>
                  <a:lnTo>
                    <a:pt x="1842505" y="318624"/>
                  </a:lnTo>
                  <a:lnTo>
                    <a:pt x="1842505" y="603777"/>
                  </a:lnTo>
                  <a:close/>
                </a:path>
                <a:path w="4629150" h="6376034">
                  <a:moveTo>
                    <a:pt x="165130" y="394832"/>
                  </a:moveTo>
                  <a:lnTo>
                    <a:pt x="165130" y="344554"/>
                  </a:lnTo>
                  <a:lnTo>
                    <a:pt x="200971" y="277539"/>
                  </a:lnTo>
                  <a:lnTo>
                    <a:pt x="212092" y="258760"/>
                  </a:lnTo>
                  <a:lnTo>
                    <a:pt x="210857" y="238384"/>
                  </a:lnTo>
                  <a:lnTo>
                    <a:pt x="204678" y="222036"/>
                  </a:lnTo>
                  <a:lnTo>
                    <a:pt x="200971" y="215337"/>
                  </a:lnTo>
                  <a:lnTo>
                    <a:pt x="607799" y="186606"/>
                  </a:lnTo>
                  <a:lnTo>
                    <a:pt x="796848" y="35913"/>
                  </a:lnTo>
                  <a:lnTo>
                    <a:pt x="799870" y="42081"/>
                  </a:lnTo>
                  <a:lnTo>
                    <a:pt x="806697" y="61932"/>
                  </a:lnTo>
                  <a:lnTo>
                    <a:pt x="813969" y="97487"/>
                  </a:lnTo>
                  <a:lnTo>
                    <a:pt x="818324" y="150764"/>
                  </a:lnTo>
                  <a:lnTo>
                    <a:pt x="813754" y="197679"/>
                  </a:lnTo>
                  <a:lnTo>
                    <a:pt x="801319" y="219233"/>
                  </a:lnTo>
                  <a:lnTo>
                    <a:pt x="788857" y="224890"/>
                  </a:lnTo>
                  <a:lnTo>
                    <a:pt x="782483" y="224890"/>
                  </a:lnTo>
                  <a:lnTo>
                    <a:pt x="724549" y="244662"/>
                  </a:lnTo>
                  <a:lnTo>
                    <a:pt x="683442" y="278778"/>
                  </a:lnTo>
                  <a:lnTo>
                    <a:pt x="658941" y="311089"/>
                  </a:lnTo>
                  <a:lnTo>
                    <a:pt x="650824" y="325448"/>
                  </a:lnTo>
                  <a:lnTo>
                    <a:pt x="650824" y="363731"/>
                  </a:lnTo>
                  <a:lnTo>
                    <a:pt x="263245" y="363731"/>
                  </a:lnTo>
                  <a:lnTo>
                    <a:pt x="165130" y="394832"/>
                  </a:lnTo>
                  <a:close/>
                </a:path>
                <a:path w="4629150" h="6376034">
                  <a:moveTo>
                    <a:pt x="3070028" y="603777"/>
                  </a:moveTo>
                  <a:lnTo>
                    <a:pt x="2687119" y="603777"/>
                  </a:lnTo>
                  <a:lnTo>
                    <a:pt x="2687119" y="332630"/>
                  </a:lnTo>
                  <a:lnTo>
                    <a:pt x="2787676" y="150764"/>
                  </a:lnTo>
                  <a:lnTo>
                    <a:pt x="3048480" y="150764"/>
                  </a:lnTo>
                  <a:lnTo>
                    <a:pt x="3333202" y="102928"/>
                  </a:lnTo>
                  <a:lnTo>
                    <a:pt x="3263817" y="198601"/>
                  </a:lnTo>
                  <a:lnTo>
                    <a:pt x="3215981" y="234515"/>
                  </a:lnTo>
                  <a:lnTo>
                    <a:pt x="3223163" y="275169"/>
                  </a:lnTo>
                  <a:lnTo>
                    <a:pt x="3070028" y="330188"/>
                  </a:lnTo>
                  <a:lnTo>
                    <a:pt x="3070028" y="603777"/>
                  </a:lnTo>
                  <a:close/>
                </a:path>
                <a:path w="4629150" h="6376034">
                  <a:moveTo>
                    <a:pt x="1232335" y="603777"/>
                  </a:moveTo>
                  <a:lnTo>
                    <a:pt x="856608" y="603777"/>
                  </a:lnTo>
                  <a:lnTo>
                    <a:pt x="856608" y="378097"/>
                  </a:lnTo>
                  <a:lnTo>
                    <a:pt x="914070" y="150764"/>
                  </a:lnTo>
                  <a:lnTo>
                    <a:pt x="1438119" y="150764"/>
                  </a:lnTo>
                  <a:lnTo>
                    <a:pt x="1434416" y="159514"/>
                  </a:lnTo>
                  <a:lnTo>
                    <a:pt x="1424652" y="181273"/>
                  </a:lnTo>
                  <a:lnTo>
                    <a:pt x="1410848" y="209308"/>
                  </a:lnTo>
                  <a:lnTo>
                    <a:pt x="1395023" y="236885"/>
                  </a:lnTo>
                  <a:lnTo>
                    <a:pt x="1390040" y="258480"/>
                  </a:lnTo>
                  <a:lnTo>
                    <a:pt x="1400087" y="273355"/>
                  </a:lnTo>
                  <a:lnTo>
                    <a:pt x="1414174" y="281954"/>
                  </a:lnTo>
                  <a:lnTo>
                    <a:pt x="1421312" y="284722"/>
                  </a:lnTo>
                  <a:lnTo>
                    <a:pt x="1395023" y="318265"/>
                  </a:lnTo>
                  <a:lnTo>
                    <a:pt x="1232335" y="318265"/>
                  </a:lnTo>
                  <a:lnTo>
                    <a:pt x="1232335" y="603777"/>
                  </a:lnTo>
                  <a:close/>
                </a:path>
                <a:path w="4629150" h="6376034">
                  <a:moveTo>
                    <a:pt x="2471781" y="603777"/>
                  </a:moveTo>
                  <a:lnTo>
                    <a:pt x="2098497" y="603777"/>
                  </a:lnTo>
                  <a:lnTo>
                    <a:pt x="2098497" y="358919"/>
                  </a:lnTo>
                  <a:lnTo>
                    <a:pt x="2166131" y="304406"/>
                  </a:lnTo>
                  <a:lnTo>
                    <a:pt x="2182247" y="291904"/>
                  </a:lnTo>
                  <a:lnTo>
                    <a:pt x="2194996" y="267851"/>
                  </a:lnTo>
                  <a:lnTo>
                    <a:pt x="2216041" y="219557"/>
                  </a:lnTo>
                  <a:lnTo>
                    <a:pt x="2235740" y="172151"/>
                  </a:lnTo>
                  <a:lnTo>
                    <a:pt x="2244449" y="150764"/>
                  </a:lnTo>
                  <a:lnTo>
                    <a:pt x="2522060" y="150764"/>
                  </a:lnTo>
                  <a:lnTo>
                    <a:pt x="2720662" y="181865"/>
                  </a:lnTo>
                  <a:lnTo>
                    <a:pt x="2650130" y="337371"/>
                  </a:lnTo>
                  <a:lnTo>
                    <a:pt x="2471781" y="337371"/>
                  </a:lnTo>
                  <a:lnTo>
                    <a:pt x="2471781" y="603777"/>
                  </a:lnTo>
                  <a:close/>
                </a:path>
                <a:path w="4629150" h="6376034">
                  <a:moveTo>
                    <a:pt x="3658650" y="603777"/>
                  </a:moveTo>
                  <a:lnTo>
                    <a:pt x="3292548" y="603777"/>
                  </a:lnTo>
                  <a:lnTo>
                    <a:pt x="3292548" y="287164"/>
                  </a:lnTo>
                  <a:lnTo>
                    <a:pt x="3349938" y="246438"/>
                  </a:lnTo>
                  <a:lnTo>
                    <a:pt x="3385818" y="220398"/>
                  </a:lnTo>
                  <a:lnTo>
                    <a:pt x="3401725" y="188743"/>
                  </a:lnTo>
                  <a:lnTo>
                    <a:pt x="3405512" y="162016"/>
                  </a:lnTo>
                  <a:lnTo>
                    <a:pt x="3405029" y="150764"/>
                  </a:lnTo>
                  <a:lnTo>
                    <a:pt x="3754324" y="150764"/>
                  </a:lnTo>
                  <a:lnTo>
                    <a:pt x="3905089" y="210596"/>
                  </a:lnTo>
                  <a:lnTo>
                    <a:pt x="3787867" y="327818"/>
                  </a:lnTo>
                  <a:lnTo>
                    <a:pt x="3658650" y="327818"/>
                  </a:lnTo>
                  <a:lnTo>
                    <a:pt x="3658650" y="603777"/>
                  </a:lnTo>
                  <a:close/>
                </a:path>
                <a:path w="4629150" h="6376034">
                  <a:moveTo>
                    <a:pt x="4271191" y="603777"/>
                  </a:moveTo>
                  <a:lnTo>
                    <a:pt x="3914642" y="603777"/>
                  </a:lnTo>
                  <a:lnTo>
                    <a:pt x="3914642" y="354178"/>
                  </a:lnTo>
                  <a:lnTo>
                    <a:pt x="4175446" y="150764"/>
                  </a:lnTo>
                  <a:lnTo>
                    <a:pt x="4433951" y="150764"/>
                  </a:lnTo>
                  <a:lnTo>
                    <a:pt x="4386939" y="307715"/>
                  </a:lnTo>
                  <a:lnTo>
                    <a:pt x="4368970" y="307715"/>
                  </a:lnTo>
                  <a:lnTo>
                    <a:pt x="4360322" y="308640"/>
                  </a:lnTo>
                  <a:lnTo>
                    <a:pt x="4311845" y="308640"/>
                  </a:lnTo>
                  <a:lnTo>
                    <a:pt x="4292739" y="370914"/>
                  </a:lnTo>
                  <a:lnTo>
                    <a:pt x="4271191" y="390020"/>
                  </a:lnTo>
                  <a:lnTo>
                    <a:pt x="4271191" y="603777"/>
                  </a:lnTo>
                  <a:close/>
                </a:path>
                <a:path w="4629150" h="6376034">
                  <a:moveTo>
                    <a:pt x="788426" y="225085"/>
                  </a:moveTo>
                  <a:lnTo>
                    <a:pt x="782483" y="224890"/>
                  </a:lnTo>
                  <a:lnTo>
                    <a:pt x="788857" y="224890"/>
                  </a:lnTo>
                  <a:lnTo>
                    <a:pt x="788426" y="225085"/>
                  </a:lnTo>
                  <a:close/>
                </a:path>
                <a:path w="4629150" h="6376034">
                  <a:moveTo>
                    <a:pt x="4629149" y="603777"/>
                  </a:moveTo>
                  <a:lnTo>
                    <a:pt x="4510518" y="603777"/>
                  </a:lnTo>
                  <a:lnTo>
                    <a:pt x="4510518" y="358919"/>
                  </a:lnTo>
                  <a:lnTo>
                    <a:pt x="4629149" y="228628"/>
                  </a:lnTo>
                  <a:lnTo>
                    <a:pt x="4629149" y="603777"/>
                  </a:lnTo>
                  <a:close/>
                </a:path>
                <a:path w="4629150" h="6376034">
                  <a:moveTo>
                    <a:pt x="4383672" y="318624"/>
                  </a:moveTo>
                  <a:lnTo>
                    <a:pt x="4368970" y="307715"/>
                  </a:lnTo>
                  <a:lnTo>
                    <a:pt x="4386939" y="307715"/>
                  </a:lnTo>
                  <a:lnTo>
                    <a:pt x="4383672" y="318624"/>
                  </a:lnTo>
                  <a:close/>
                </a:path>
                <a:path w="4629150" h="6376034">
                  <a:moveTo>
                    <a:pt x="4347758" y="318624"/>
                  </a:moveTo>
                  <a:lnTo>
                    <a:pt x="4311845" y="308640"/>
                  </a:lnTo>
                  <a:lnTo>
                    <a:pt x="4360322" y="308640"/>
                  </a:lnTo>
                  <a:lnTo>
                    <a:pt x="4357635" y="308927"/>
                  </a:lnTo>
                  <a:lnTo>
                    <a:pt x="4350340" y="314988"/>
                  </a:lnTo>
                  <a:lnTo>
                    <a:pt x="4347758" y="318624"/>
                  </a:lnTo>
                  <a:close/>
                </a:path>
                <a:path w="4629150" h="6376034">
                  <a:moveTo>
                    <a:pt x="3742401" y="373284"/>
                  </a:moveTo>
                  <a:lnTo>
                    <a:pt x="3658650" y="327818"/>
                  </a:lnTo>
                  <a:lnTo>
                    <a:pt x="3787867" y="327818"/>
                  </a:lnTo>
                  <a:lnTo>
                    <a:pt x="3742401" y="373284"/>
                  </a:lnTo>
                  <a:close/>
                </a:path>
                <a:path w="4629150" h="6376034">
                  <a:moveTo>
                    <a:pt x="2639282" y="361289"/>
                  </a:moveTo>
                  <a:lnTo>
                    <a:pt x="2471781" y="337371"/>
                  </a:lnTo>
                  <a:lnTo>
                    <a:pt x="2650130" y="337371"/>
                  </a:lnTo>
                  <a:lnTo>
                    <a:pt x="2639282" y="361289"/>
                  </a:lnTo>
                  <a:close/>
                </a:path>
                <a:path w="4629150" h="6376034">
                  <a:moveTo>
                    <a:pt x="650824" y="603777"/>
                  </a:moveTo>
                  <a:lnTo>
                    <a:pt x="263245" y="603777"/>
                  </a:lnTo>
                  <a:lnTo>
                    <a:pt x="263245" y="363731"/>
                  </a:lnTo>
                  <a:lnTo>
                    <a:pt x="650824" y="363731"/>
                  </a:lnTo>
                  <a:lnTo>
                    <a:pt x="650824" y="603777"/>
                  </a:lnTo>
                  <a:close/>
                </a:path>
                <a:path w="4629150" h="6376034">
                  <a:moveTo>
                    <a:pt x="4629149" y="6375571"/>
                  </a:moveTo>
                  <a:lnTo>
                    <a:pt x="0" y="6375571"/>
                  </a:lnTo>
                  <a:lnTo>
                    <a:pt x="0" y="586251"/>
                  </a:lnTo>
                  <a:lnTo>
                    <a:pt x="50278" y="559891"/>
                  </a:lnTo>
                  <a:lnTo>
                    <a:pt x="50278" y="603777"/>
                  </a:lnTo>
                  <a:lnTo>
                    <a:pt x="4629149" y="603777"/>
                  </a:lnTo>
                  <a:lnTo>
                    <a:pt x="4629149" y="6375571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54569" y="3245181"/>
              <a:ext cx="4432935" cy="6172200"/>
            </a:xfrm>
            <a:custGeom>
              <a:avLst/>
              <a:gdLst/>
              <a:ahLst/>
              <a:cxnLst/>
              <a:rect l="l" t="t" r="r" b="b"/>
              <a:pathLst>
                <a:path w="4432934" h="6172200">
                  <a:moveTo>
                    <a:pt x="4432774" y="6172020"/>
                  </a:moveTo>
                  <a:lnTo>
                    <a:pt x="0" y="6172020"/>
                  </a:lnTo>
                  <a:lnTo>
                    <a:pt x="0" y="6135245"/>
                  </a:lnTo>
                  <a:lnTo>
                    <a:pt x="4432774" y="6135245"/>
                  </a:lnTo>
                  <a:lnTo>
                    <a:pt x="4432774" y="6172020"/>
                  </a:lnTo>
                  <a:close/>
                </a:path>
                <a:path w="4432934" h="6172200">
                  <a:moveTo>
                    <a:pt x="538127" y="5745009"/>
                  </a:moveTo>
                  <a:lnTo>
                    <a:pt x="324226" y="5745009"/>
                  </a:lnTo>
                  <a:lnTo>
                    <a:pt x="324226" y="5708233"/>
                  </a:lnTo>
                  <a:lnTo>
                    <a:pt x="538127" y="5708233"/>
                  </a:lnTo>
                  <a:lnTo>
                    <a:pt x="538127" y="5745009"/>
                  </a:lnTo>
                  <a:close/>
                </a:path>
                <a:path w="4432934" h="6172200">
                  <a:moveTo>
                    <a:pt x="965857" y="5745009"/>
                  </a:moveTo>
                  <a:lnTo>
                    <a:pt x="752028" y="5745009"/>
                  </a:lnTo>
                  <a:lnTo>
                    <a:pt x="752028" y="5708233"/>
                  </a:lnTo>
                  <a:lnTo>
                    <a:pt x="965857" y="5708233"/>
                  </a:lnTo>
                  <a:lnTo>
                    <a:pt x="965857" y="5745009"/>
                  </a:lnTo>
                  <a:close/>
                </a:path>
                <a:path w="4432934" h="6172200">
                  <a:moveTo>
                    <a:pt x="1393658" y="5745009"/>
                  </a:moveTo>
                  <a:lnTo>
                    <a:pt x="1179758" y="5745009"/>
                  </a:lnTo>
                  <a:lnTo>
                    <a:pt x="1179758" y="5708233"/>
                  </a:lnTo>
                  <a:lnTo>
                    <a:pt x="1393658" y="5708233"/>
                  </a:lnTo>
                  <a:lnTo>
                    <a:pt x="1393658" y="5745009"/>
                  </a:lnTo>
                  <a:close/>
                </a:path>
                <a:path w="4432934" h="6172200">
                  <a:moveTo>
                    <a:pt x="1821460" y="5745009"/>
                  </a:moveTo>
                  <a:lnTo>
                    <a:pt x="1607559" y="5745009"/>
                  </a:lnTo>
                  <a:lnTo>
                    <a:pt x="1607559" y="5708233"/>
                  </a:lnTo>
                  <a:lnTo>
                    <a:pt x="1821460" y="5708233"/>
                  </a:lnTo>
                  <a:lnTo>
                    <a:pt x="1821460" y="5745009"/>
                  </a:lnTo>
                  <a:close/>
                </a:path>
                <a:path w="4432934" h="6172200">
                  <a:moveTo>
                    <a:pt x="2249261" y="5745009"/>
                  </a:moveTo>
                  <a:lnTo>
                    <a:pt x="2035361" y="5745009"/>
                  </a:lnTo>
                  <a:lnTo>
                    <a:pt x="2035361" y="5708233"/>
                  </a:lnTo>
                  <a:lnTo>
                    <a:pt x="2249261" y="5708233"/>
                  </a:lnTo>
                  <a:lnTo>
                    <a:pt x="2249261" y="5745009"/>
                  </a:lnTo>
                  <a:close/>
                </a:path>
                <a:path w="4432934" h="6172200">
                  <a:moveTo>
                    <a:pt x="2676991" y="5745009"/>
                  </a:moveTo>
                  <a:lnTo>
                    <a:pt x="2463090" y="5745009"/>
                  </a:lnTo>
                  <a:lnTo>
                    <a:pt x="2463090" y="5708233"/>
                  </a:lnTo>
                  <a:lnTo>
                    <a:pt x="2676991" y="5708233"/>
                  </a:lnTo>
                  <a:lnTo>
                    <a:pt x="2676991" y="5745009"/>
                  </a:lnTo>
                  <a:close/>
                </a:path>
                <a:path w="4432934" h="6172200">
                  <a:moveTo>
                    <a:pt x="3104793" y="5745009"/>
                  </a:moveTo>
                  <a:lnTo>
                    <a:pt x="2890892" y="5745009"/>
                  </a:lnTo>
                  <a:lnTo>
                    <a:pt x="2890892" y="5708233"/>
                  </a:lnTo>
                  <a:lnTo>
                    <a:pt x="3104793" y="5708233"/>
                  </a:lnTo>
                  <a:lnTo>
                    <a:pt x="3104793" y="5745009"/>
                  </a:lnTo>
                  <a:close/>
                </a:path>
                <a:path w="4432934" h="6172200">
                  <a:moveTo>
                    <a:pt x="3532594" y="5745009"/>
                  </a:moveTo>
                  <a:lnTo>
                    <a:pt x="3318693" y="5745009"/>
                  </a:lnTo>
                  <a:lnTo>
                    <a:pt x="3318693" y="5708233"/>
                  </a:lnTo>
                  <a:lnTo>
                    <a:pt x="3532594" y="5708233"/>
                  </a:lnTo>
                  <a:lnTo>
                    <a:pt x="3532594" y="5745009"/>
                  </a:lnTo>
                  <a:close/>
                </a:path>
                <a:path w="4432934" h="6172200">
                  <a:moveTo>
                    <a:pt x="3960396" y="5745009"/>
                  </a:moveTo>
                  <a:lnTo>
                    <a:pt x="3746495" y="5745009"/>
                  </a:lnTo>
                  <a:lnTo>
                    <a:pt x="3746495" y="5708233"/>
                  </a:lnTo>
                  <a:lnTo>
                    <a:pt x="3960396" y="5708233"/>
                  </a:lnTo>
                  <a:lnTo>
                    <a:pt x="3960396" y="5745009"/>
                  </a:lnTo>
                  <a:close/>
                </a:path>
                <a:path w="4432934" h="6172200">
                  <a:moveTo>
                    <a:pt x="4388125" y="5745009"/>
                  </a:moveTo>
                  <a:lnTo>
                    <a:pt x="4174225" y="5745009"/>
                  </a:lnTo>
                  <a:lnTo>
                    <a:pt x="4174225" y="5708233"/>
                  </a:lnTo>
                  <a:lnTo>
                    <a:pt x="4388125" y="5708233"/>
                  </a:lnTo>
                  <a:lnTo>
                    <a:pt x="4388125" y="5745009"/>
                  </a:lnTo>
                  <a:close/>
                </a:path>
                <a:path w="4432934" h="6172200">
                  <a:moveTo>
                    <a:pt x="110326" y="5745009"/>
                  </a:moveTo>
                  <a:lnTo>
                    <a:pt x="0" y="5745009"/>
                  </a:lnTo>
                  <a:lnTo>
                    <a:pt x="0" y="5708233"/>
                  </a:lnTo>
                  <a:lnTo>
                    <a:pt x="110326" y="5708233"/>
                  </a:lnTo>
                  <a:lnTo>
                    <a:pt x="110326" y="5745009"/>
                  </a:lnTo>
                  <a:close/>
                </a:path>
                <a:path w="4432934" h="6172200">
                  <a:moveTo>
                    <a:pt x="4432774" y="5317997"/>
                  </a:moveTo>
                  <a:lnTo>
                    <a:pt x="0" y="5317997"/>
                  </a:lnTo>
                  <a:lnTo>
                    <a:pt x="0" y="5281222"/>
                  </a:lnTo>
                  <a:lnTo>
                    <a:pt x="4432774" y="5281222"/>
                  </a:lnTo>
                  <a:lnTo>
                    <a:pt x="4432774" y="5317997"/>
                  </a:lnTo>
                  <a:close/>
                </a:path>
                <a:path w="4432934" h="6172200">
                  <a:moveTo>
                    <a:pt x="4432774" y="4890986"/>
                  </a:moveTo>
                  <a:lnTo>
                    <a:pt x="0" y="4890986"/>
                  </a:lnTo>
                  <a:lnTo>
                    <a:pt x="0" y="4854211"/>
                  </a:lnTo>
                  <a:lnTo>
                    <a:pt x="4432774" y="4854211"/>
                  </a:lnTo>
                  <a:lnTo>
                    <a:pt x="4432774" y="4890986"/>
                  </a:lnTo>
                  <a:close/>
                </a:path>
                <a:path w="4432934" h="6172200">
                  <a:moveTo>
                    <a:pt x="538127" y="4463974"/>
                  </a:moveTo>
                  <a:lnTo>
                    <a:pt x="324226" y="4463974"/>
                  </a:lnTo>
                  <a:lnTo>
                    <a:pt x="324226" y="4427199"/>
                  </a:lnTo>
                  <a:lnTo>
                    <a:pt x="538127" y="4427199"/>
                  </a:lnTo>
                  <a:lnTo>
                    <a:pt x="538127" y="4463974"/>
                  </a:lnTo>
                  <a:close/>
                </a:path>
                <a:path w="4432934" h="6172200">
                  <a:moveTo>
                    <a:pt x="965857" y="4463974"/>
                  </a:moveTo>
                  <a:lnTo>
                    <a:pt x="752028" y="4463974"/>
                  </a:lnTo>
                  <a:lnTo>
                    <a:pt x="752028" y="4427199"/>
                  </a:lnTo>
                  <a:lnTo>
                    <a:pt x="965857" y="4427199"/>
                  </a:lnTo>
                  <a:lnTo>
                    <a:pt x="965857" y="4463974"/>
                  </a:lnTo>
                  <a:close/>
                </a:path>
                <a:path w="4432934" h="6172200">
                  <a:moveTo>
                    <a:pt x="1393658" y="4463974"/>
                  </a:moveTo>
                  <a:lnTo>
                    <a:pt x="1179758" y="4463974"/>
                  </a:lnTo>
                  <a:lnTo>
                    <a:pt x="1179758" y="4427199"/>
                  </a:lnTo>
                  <a:lnTo>
                    <a:pt x="1393658" y="4427199"/>
                  </a:lnTo>
                  <a:lnTo>
                    <a:pt x="1393658" y="4463974"/>
                  </a:lnTo>
                  <a:close/>
                </a:path>
                <a:path w="4432934" h="6172200">
                  <a:moveTo>
                    <a:pt x="1821460" y="4463974"/>
                  </a:moveTo>
                  <a:lnTo>
                    <a:pt x="1607559" y="4463974"/>
                  </a:lnTo>
                  <a:lnTo>
                    <a:pt x="1607559" y="4427199"/>
                  </a:lnTo>
                  <a:lnTo>
                    <a:pt x="1821460" y="4427199"/>
                  </a:lnTo>
                  <a:lnTo>
                    <a:pt x="1821460" y="4463974"/>
                  </a:lnTo>
                  <a:close/>
                </a:path>
                <a:path w="4432934" h="6172200">
                  <a:moveTo>
                    <a:pt x="2249261" y="4463974"/>
                  </a:moveTo>
                  <a:lnTo>
                    <a:pt x="2035361" y="4463974"/>
                  </a:lnTo>
                  <a:lnTo>
                    <a:pt x="2035361" y="4427199"/>
                  </a:lnTo>
                  <a:lnTo>
                    <a:pt x="2249261" y="4427199"/>
                  </a:lnTo>
                  <a:lnTo>
                    <a:pt x="2249261" y="4463974"/>
                  </a:lnTo>
                  <a:close/>
                </a:path>
                <a:path w="4432934" h="6172200">
                  <a:moveTo>
                    <a:pt x="2676991" y="4463974"/>
                  </a:moveTo>
                  <a:lnTo>
                    <a:pt x="2463090" y="4463974"/>
                  </a:lnTo>
                  <a:lnTo>
                    <a:pt x="2463090" y="4427199"/>
                  </a:lnTo>
                  <a:lnTo>
                    <a:pt x="2676991" y="4427199"/>
                  </a:lnTo>
                  <a:lnTo>
                    <a:pt x="2676991" y="4463974"/>
                  </a:lnTo>
                  <a:close/>
                </a:path>
                <a:path w="4432934" h="6172200">
                  <a:moveTo>
                    <a:pt x="3104793" y="4463974"/>
                  </a:moveTo>
                  <a:lnTo>
                    <a:pt x="2890892" y="4463974"/>
                  </a:lnTo>
                  <a:lnTo>
                    <a:pt x="2890892" y="4427199"/>
                  </a:lnTo>
                  <a:lnTo>
                    <a:pt x="3104793" y="4427199"/>
                  </a:lnTo>
                  <a:lnTo>
                    <a:pt x="3104793" y="4463974"/>
                  </a:lnTo>
                  <a:close/>
                </a:path>
                <a:path w="4432934" h="6172200">
                  <a:moveTo>
                    <a:pt x="3532594" y="4463974"/>
                  </a:moveTo>
                  <a:lnTo>
                    <a:pt x="3318693" y="4463974"/>
                  </a:lnTo>
                  <a:lnTo>
                    <a:pt x="3318693" y="4427199"/>
                  </a:lnTo>
                  <a:lnTo>
                    <a:pt x="3532594" y="4427199"/>
                  </a:lnTo>
                  <a:lnTo>
                    <a:pt x="3532594" y="4463974"/>
                  </a:lnTo>
                  <a:close/>
                </a:path>
                <a:path w="4432934" h="6172200">
                  <a:moveTo>
                    <a:pt x="3960396" y="4463974"/>
                  </a:moveTo>
                  <a:lnTo>
                    <a:pt x="3746495" y="4463974"/>
                  </a:lnTo>
                  <a:lnTo>
                    <a:pt x="3746495" y="4427199"/>
                  </a:lnTo>
                  <a:lnTo>
                    <a:pt x="3960396" y="4427199"/>
                  </a:lnTo>
                  <a:lnTo>
                    <a:pt x="3960396" y="4463974"/>
                  </a:lnTo>
                  <a:close/>
                </a:path>
                <a:path w="4432934" h="6172200">
                  <a:moveTo>
                    <a:pt x="4388125" y="4463974"/>
                  </a:moveTo>
                  <a:lnTo>
                    <a:pt x="4174225" y="4463974"/>
                  </a:lnTo>
                  <a:lnTo>
                    <a:pt x="4174225" y="4427199"/>
                  </a:lnTo>
                  <a:lnTo>
                    <a:pt x="4388125" y="4427199"/>
                  </a:lnTo>
                  <a:lnTo>
                    <a:pt x="4388125" y="4463974"/>
                  </a:lnTo>
                  <a:close/>
                </a:path>
                <a:path w="4432934" h="6172200">
                  <a:moveTo>
                    <a:pt x="110326" y="4463974"/>
                  </a:moveTo>
                  <a:lnTo>
                    <a:pt x="0" y="4463974"/>
                  </a:lnTo>
                  <a:lnTo>
                    <a:pt x="0" y="4427199"/>
                  </a:lnTo>
                  <a:lnTo>
                    <a:pt x="110326" y="4427199"/>
                  </a:lnTo>
                  <a:lnTo>
                    <a:pt x="110326" y="4463974"/>
                  </a:lnTo>
                  <a:close/>
                </a:path>
                <a:path w="4432934" h="6172200">
                  <a:moveTo>
                    <a:pt x="4432774" y="4037035"/>
                  </a:moveTo>
                  <a:lnTo>
                    <a:pt x="0" y="4037035"/>
                  </a:lnTo>
                  <a:lnTo>
                    <a:pt x="0" y="4000260"/>
                  </a:lnTo>
                  <a:lnTo>
                    <a:pt x="4432774" y="4000260"/>
                  </a:lnTo>
                  <a:lnTo>
                    <a:pt x="4432774" y="4037035"/>
                  </a:lnTo>
                  <a:close/>
                </a:path>
                <a:path w="4432934" h="6172200">
                  <a:moveTo>
                    <a:pt x="4432774" y="3610024"/>
                  </a:moveTo>
                  <a:lnTo>
                    <a:pt x="0" y="3610024"/>
                  </a:lnTo>
                  <a:lnTo>
                    <a:pt x="0" y="3573248"/>
                  </a:lnTo>
                  <a:lnTo>
                    <a:pt x="4432774" y="3573248"/>
                  </a:lnTo>
                  <a:lnTo>
                    <a:pt x="4432774" y="3610024"/>
                  </a:lnTo>
                  <a:close/>
                </a:path>
                <a:path w="4432934" h="6172200">
                  <a:moveTo>
                    <a:pt x="538127" y="3183012"/>
                  </a:moveTo>
                  <a:lnTo>
                    <a:pt x="324226" y="3183012"/>
                  </a:lnTo>
                  <a:lnTo>
                    <a:pt x="324226" y="3146237"/>
                  </a:lnTo>
                  <a:lnTo>
                    <a:pt x="538127" y="3146237"/>
                  </a:lnTo>
                  <a:lnTo>
                    <a:pt x="538127" y="3183012"/>
                  </a:lnTo>
                  <a:close/>
                </a:path>
                <a:path w="4432934" h="6172200">
                  <a:moveTo>
                    <a:pt x="965857" y="3183012"/>
                  </a:moveTo>
                  <a:lnTo>
                    <a:pt x="752028" y="3183012"/>
                  </a:lnTo>
                  <a:lnTo>
                    <a:pt x="752028" y="3146237"/>
                  </a:lnTo>
                  <a:lnTo>
                    <a:pt x="965857" y="3146237"/>
                  </a:lnTo>
                  <a:lnTo>
                    <a:pt x="965857" y="3183012"/>
                  </a:lnTo>
                  <a:close/>
                </a:path>
                <a:path w="4432934" h="6172200">
                  <a:moveTo>
                    <a:pt x="1393658" y="3183012"/>
                  </a:moveTo>
                  <a:lnTo>
                    <a:pt x="1179758" y="3183012"/>
                  </a:lnTo>
                  <a:lnTo>
                    <a:pt x="1179758" y="3146237"/>
                  </a:lnTo>
                  <a:lnTo>
                    <a:pt x="1393658" y="3146237"/>
                  </a:lnTo>
                  <a:lnTo>
                    <a:pt x="1393658" y="3183012"/>
                  </a:lnTo>
                  <a:close/>
                </a:path>
                <a:path w="4432934" h="6172200">
                  <a:moveTo>
                    <a:pt x="1821460" y="3183012"/>
                  </a:moveTo>
                  <a:lnTo>
                    <a:pt x="1607559" y="3183012"/>
                  </a:lnTo>
                  <a:lnTo>
                    <a:pt x="1607559" y="3146237"/>
                  </a:lnTo>
                  <a:lnTo>
                    <a:pt x="1821460" y="3146237"/>
                  </a:lnTo>
                  <a:lnTo>
                    <a:pt x="1821460" y="3183012"/>
                  </a:lnTo>
                  <a:close/>
                </a:path>
                <a:path w="4432934" h="6172200">
                  <a:moveTo>
                    <a:pt x="2249261" y="3183012"/>
                  </a:moveTo>
                  <a:lnTo>
                    <a:pt x="2035361" y="3183012"/>
                  </a:lnTo>
                  <a:lnTo>
                    <a:pt x="2035361" y="3146237"/>
                  </a:lnTo>
                  <a:lnTo>
                    <a:pt x="2249261" y="3146237"/>
                  </a:lnTo>
                  <a:lnTo>
                    <a:pt x="2249261" y="3183012"/>
                  </a:lnTo>
                  <a:close/>
                </a:path>
                <a:path w="4432934" h="6172200">
                  <a:moveTo>
                    <a:pt x="2676991" y="3183012"/>
                  </a:moveTo>
                  <a:lnTo>
                    <a:pt x="2463090" y="3183012"/>
                  </a:lnTo>
                  <a:lnTo>
                    <a:pt x="2463090" y="3146237"/>
                  </a:lnTo>
                  <a:lnTo>
                    <a:pt x="2676991" y="3146237"/>
                  </a:lnTo>
                  <a:lnTo>
                    <a:pt x="2676991" y="3183012"/>
                  </a:lnTo>
                  <a:close/>
                </a:path>
                <a:path w="4432934" h="6172200">
                  <a:moveTo>
                    <a:pt x="3104793" y="3183012"/>
                  </a:moveTo>
                  <a:lnTo>
                    <a:pt x="2890892" y="3183012"/>
                  </a:lnTo>
                  <a:lnTo>
                    <a:pt x="2890892" y="3146237"/>
                  </a:lnTo>
                  <a:lnTo>
                    <a:pt x="3104793" y="3146237"/>
                  </a:lnTo>
                  <a:lnTo>
                    <a:pt x="3104793" y="3183012"/>
                  </a:lnTo>
                  <a:close/>
                </a:path>
                <a:path w="4432934" h="6172200">
                  <a:moveTo>
                    <a:pt x="3532594" y="3183012"/>
                  </a:moveTo>
                  <a:lnTo>
                    <a:pt x="3318693" y="3183012"/>
                  </a:lnTo>
                  <a:lnTo>
                    <a:pt x="3318693" y="3146237"/>
                  </a:lnTo>
                  <a:lnTo>
                    <a:pt x="3532594" y="3146237"/>
                  </a:lnTo>
                  <a:lnTo>
                    <a:pt x="3532594" y="3183012"/>
                  </a:lnTo>
                  <a:close/>
                </a:path>
                <a:path w="4432934" h="6172200">
                  <a:moveTo>
                    <a:pt x="3960396" y="3183012"/>
                  </a:moveTo>
                  <a:lnTo>
                    <a:pt x="3746495" y="3183012"/>
                  </a:lnTo>
                  <a:lnTo>
                    <a:pt x="3746495" y="3146237"/>
                  </a:lnTo>
                  <a:lnTo>
                    <a:pt x="3960396" y="3146237"/>
                  </a:lnTo>
                  <a:lnTo>
                    <a:pt x="3960396" y="3183012"/>
                  </a:lnTo>
                  <a:close/>
                </a:path>
                <a:path w="4432934" h="6172200">
                  <a:moveTo>
                    <a:pt x="4388125" y="3183012"/>
                  </a:moveTo>
                  <a:lnTo>
                    <a:pt x="4174225" y="3183012"/>
                  </a:lnTo>
                  <a:lnTo>
                    <a:pt x="4174225" y="3146237"/>
                  </a:lnTo>
                  <a:lnTo>
                    <a:pt x="4388125" y="3146237"/>
                  </a:lnTo>
                  <a:lnTo>
                    <a:pt x="4388125" y="3183012"/>
                  </a:lnTo>
                  <a:close/>
                </a:path>
                <a:path w="4432934" h="6172200">
                  <a:moveTo>
                    <a:pt x="110326" y="3183012"/>
                  </a:moveTo>
                  <a:lnTo>
                    <a:pt x="0" y="3183012"/>
                  </a:lnTo>
                  <a:lnTo>
                    <a:pt x="0" y="3146237"/>
                  </a:lnTo>
                  <a:lnTo>
                    <a:pt x="110326" y="3146237"/>
                  </a:lnTo>
                  <a:lnTo>
                    <a:pt x="110326" y="3183012"/>
                  </a:lnTo>
                  <a:close/>
                </a:path>
                <a:path w="4432934" h="6172200">
                  <a:moveTo>
                    <a:pt x="4432774" y="2756001"/>
                  </a:moveTo>
                  <a:lnTo>
                    <a:pt x="0" y="2756001"/>
                  </a:lnTo>
                  <a:lnTo>
                    <a:pt x="0" y="2719225"/>
                  </a:lnTo>
                  <a:lnTo>
                    <a:pt x="4432774" y="2719225"/>
                  </a:lnTo>
                  <a:lnTo>
                    <a:pt x="4432774" y="2756001"/>
                  </a:lnTo>
                  <a:close/>
                </a:path>
                <a:path w="4432934" h="6172200">
                  <a:moveTo>
                    <a:pt x="4432774" y="2328989"/>
                  </a:moveTo>
                  <a:lnTo>
                    <a:pt x="0" y="2328989"/>
                  </a:lnTo>
                  <a:lnTo>
                    <a:pt x="0" y="2292214"/>
                  </a:lnTo>
                  <a:lnTo>
                    <a:pt x="4432774" y="2292214"/>
                  </a:lnTo>
                  <a:lnTo>
                    <a:pt x="4432774" y="2328989"/>
                  </a:lnTo>
                  <a:close/>
                </a:path>
                <a:path w="4432934" h="6172200">
                  <a:moveTo>
                    <a:pt x="538127" y="1901978"/>
                  </a:moveTo>
                  <a:lnTo>
                    <a:pt x="324226" y="1901978"/>
                  </a:lnTo>
                  <a:lnTo>
                    <a:pt x="324226" y="1865203"/>
                  </a:lnTo>
                  <a:lnTo>
                    <a:pt x="538127" y="1865203"/>
                  </a:lnTo>
                  <a:lnTo>
                    <a:pt x="538127" y="1901978"/>
                  </a:lnTo>
                  <a:close/>
                </a:path>
                <a:path w="4432934" h="6172200">
                  <a:moveTo>
                    <a:pt x="965857" y="1901978"/>
                  </a:moveTo>
                  <a:lnTo>
                    <a:pt x="752028" y="1901978"/>
                  </a:lnTo>
                  <a:lnTo>
                    <a:pt x="752028" y="1865203"/>
                  </a:lnTo>
                  <a:lnTo>
                    <a:pt x="965857" y="1865203"/>
                  </a:lnTo>
                  <a:lnTo>
                    <a:pt x="965857" y="1901978"/>
                  </a:lnTo>
                  <a:close/>
                </a:path>
                <a:path w="4432934" h="6172200">
                  <a:moveTo>
                    <a:pt x="1393658" y="1901978"/>
                  </a:moveTo>
                  <a:lnTo>
                    <a:pt x="1179758" y="1901978"/>
                  </a:lnTo>
                  <a:lnTo>
                    <a:pt x="1179758" y="1865203"/>
                  </a:lnTo>
                  <a:lnTo>
                    <a:pt x="1393658" y="1865203"/>
                  </a:lnTo>
                  <a:lnTo>
                    <a:pt x="1393658" y="1901978"/>
                  </a:lnTo>
                  <a:close/>
                </a:path>
                <a:path w="4432934" h="6172200">
                  <a:moveTo>
                    <a:pt x="1821460" y="1901978"/>
                  </a:moveTo>
                  <a:lnTo>
                    <a:pt x="1607559" y="1901978"/>
                  </a:lnTo>
                  <a:lnTo>
                    <a:pt x="1607559" y="1865203"/>
                  </a:lnTo>
                  <a:lnTo>
                    <a:pt x="1821460" y="1865203"/>
                  </a:lnTo>
                  <a:lnTo>
                    <a:pt x="1821460" y="1901978"/>
                  </a:lnTo>
                  <a:close/>
                </a:path>
                <a:path w="4432934" h="6172200">
                  <a:moveTo>
                    <a:pt x="2249261" y="1901978"/>
                  </a:moveTo>
                  <a:lnTo>
                    <a:pt x="2035361" y="1901978"/>
                  </a:lnTo>
                  <a:lnTo>
                    <a:pt x="2035361" y="1865203"/>
                  </a:lnTo>
                  <a:lnTo>
                    <a:pt x="2249261" y="1865203"/>
                  </a:lnTo>
                  <a:lnTo>
                    <a:pt x="2249261" y="1901978"/>
                  </a:lnTo>
                  <a:close/>
                </a:path>
                <a:path w="4432934" h="6172200">
                  <a:moveTo>
                    <a:pt x="2676991" y="1901978"/>
                  </a:moveTo>
                  <a:lnTo>
                    <a:pt x="2463090" y="1901978"/>
                  </a:lnTo>
                  <a:lnTo>
                    <a:pt x="2463090" y="1865203"/>
                  </a:lnTo>
                  <a:lnTo>
                    <a:pt x="2676991" y="1865203"/>
                  </a:lnTo>
                  <a:lnTo>
                    <a:pt x="2676991" y="1901978"/>
                  </a:lnTo>
                  <a:close/>
                </a:path>
                <a:path w="4432934" h="6172200">
                  <a:moveTo>
                    <a:pt x="3104793" y="1901978"/>
                  </a:moveTo>
                  <a:lnTo>
                    <a:pt x="2890892" y="1901978"/>
                  </a:lnTo>
                  <a:lnTo>
                    <a:pt x="2890892" y="1865203"/>
                  </a:lnTo>
                  <a:lnTo>
                    <a:pt x="3104793" y="1865203"/>
                  </a:lnTo>
                  <a:lnTo>
                    <a:pt x="3104793" y="1901978"/>
                  </a:lnTo>
                  <a:close/>
                </a:path>
                <a:path w="4432934" h="6172200">
                  <a:moveTo>
                    <a:pt x="3532594" y="1901978"/>
                  </a:moveTo>
                  <a:lnTo>
                    <a:pt x="3318693" y="1901978"/>
                  </a:lnTo>
                  <a:lnTo>
                    <a:pt x="3318693" y="1865203"/>
                  </a:lnTo>
                  <a:lnTo>
                    <a:pt x="3532594" y="1865203"/>
                  </a:lnTo>
                  <a:lnTo>
                    <a:pt x="3532594" y="1901978"/>
                  </a:lnTo>
                  <a:close/>
                </a:path>
                <a:path w="4432934" h="6172200">
                  <a:moveTo>
                    <a:pt x="3960396" y="1901978"/>
                  </a:moveTo>
                  <a:lnTo>
                    <a:pt x="3746495" y="1901978"/>
                  </a:lnTo>
                  <a:lnTo>
                    <a:pt x="3746495" y="1865203"/>
                  </a:lnTo>
                  <a:lnTo>
                    <a:pt x="3960396" y="1865203"/>
                  </a:lnTo>
                  <a:lnTo>
                    <a:pt x="3960396" y="1901978"/>
                  </a:lnTo>
                  <a:close/>
                </a:path>
                <a:path w="4432934" h="6172200">
                  <a:moveTo>
                    <a:pt x="4388125" y="1901978"/>
                  </a:moveTo>
                  <a:lnTo>
                    <a:pt x="4174225" y="1901978"/>
                  </a:lnTo>
                  <a:lnTo>
                    <a:pt x="4174225" y="1865203"/>
                  </a:lnTo>
                  <a:lnTo>
                    <a:pt x="4388125" y="1865203"/>
                  </a:lnTo>
                  <a:lnTo>
                    <a:pt x="4388125" y="1901978"/>
                  </a:lnTo>
                  <a:close/>
                </a:path>
                <a:path w="4432934" h="6172200">
                  <a:moveTo>
                    <a:pt x="110326" y="1901978"/>
                  </a:moveTo>
                  <a:lnTo>
                    <a:pt x="0" y="1901978"/>
                  </a:lnTo>
                  <a:lnTo>
                    <a:pt x="0" y="1865203"/>
                  </a:lnTo>
                  <a:lnTo>
                    <a:pt x="110326" y="1865203"/>
                  </a:lnTo>
                  <a:lnTo>
                    <a:pt x="110326" y="1901978"/>
                  </a:lnTo>
                  <a:close/>
                </a:path>
                <a:path w="4432934" h="6172200">
                  <a:moveTo>
                    <a:pt x="4432774" y="1475038"/>
                  </a:moveTo>
                  <a:lnTo>
                    <a:pt x="0" y="1475038"/>
                  </a:lnTo>
                  <a:lnTo>
                    <a:pt x="0" y="1438263"/>
                  </a:lnTo>
                  <a:lnTo>
                    <a:pt x="4432774" y="1438263"/>
                  </a:lnTo>
                  <a:lnTo>
                    <a:pt x="4432774" y="1475038"/>
                  </a:lnTo>
                  <a:close/>
                </a:path>
                <a:path w="4432934" h="6172200">
                  <a:moveTo>
                    <a:pt x="3026788" y="275169"/>
                  </a:moveTo>
                  <a:lnTo>
                    <a:pt x="2881985" y="145736"/>
                  </a:lnTo>
                  <a:lnTo>
                    <a:pt x="3136827" y="102928"/>
                  </a:lnTo>
                  <a:lnTo>
                    <a:pt x="3067443" y="198601"/>
                  </a:lnTo>
                  <a:lnTo>
                    <a:pt x="3019606" y="234515"/>
                  </a:lnTo>
                  <a:lnTo>
                    <a:pt x="3026788" y="275169"/>
                  </a:lnTo>
                  <a:close/>
                </a:path>
                <a:path w="4432934" h="6172200">
                  <a:moveTo>
                    <a:pt x="1198648" y="318265"/>
                  </a:moveTo>
                  <a:lnTo>
                    <a:pt x="1119926" y="318265"/>
                  </a:lnTo>
                  <a:lnTo>
                    <a:pt x="1044651" y="150764"/>
                  </a:lnTo>
                  <a:lnTo>
                    <a:pt x="1241744" y="150764"/>
                  </a:lnTo>
                  <a:lnTo>
                    <a:pt x="1238041" y="159514"/>
                  </a:lnTo>
                  <a:lnTo>
                    <a:pt x="1228277" y="181273"/>
                  </a:lnTo>
                  <a:lnTo>
                    <a:pt x="1214473" y="209308"/>
                  </a:lnTo>
                  <a:lnTo>
                    <a:pt x="1198648" y="236885"/>
                  </a:lnTo>
                  <a:lnTo>
                    <a:pt x="1193665" y="258480"/>
                  </a:lnTo>
                  <a:lnTo>
                    <a:pt x="1203712" y="273355"/>
                  </a:lnTo>
                  <a:lnTo>
                    <a:pt x="1217799" y="281954"/>
                  </a:lnTo>
                  <a:lnTo>
                    <a:pt x="1224937" y="284722"/>
                  </a:lnTo>
                  <a:lnTo>
                    <a:pt x="1198648" y="318265"/>
                  </a:lnTo>
                  <a:close/>
                </a:path>
                <a:path w="4432934" h="6172200">
                  <a:moveTo>
                    <a:pt x="2442907" y="361289"/>
                  </a:moveTo>
                  <a:lnTo>
                    <a:pt x="2275406" y="337371"/>
                  </a:lnTo>
                  <a:lnTo>
                    <a:pt x="2375677" y="158593"/>
                  </a:lnTo>
                  <a:lnTo>
                    <a:pt x="2524287" y="181865"/>
                  </a:lnTo>
                  <a:lnTo>
                    <a:pt x="2442907" y="361289"/>
                  </a:lnTo>
                  <a:close/>
                </a:path>
                <a:path w="4432934" h="6172200">
                  <a:moveTo>
                    <a:pt x="458687" y="317547"/>
                  </a:moveTo>
                  <a:lnTo>
                    <a:pt x="226829" y="199679"/>
                  </a:lnTo>
                  <a:lnTo>
                    <a:pt x="411424" y="186606"/>
                  </a:lnTo>
                  <a:lnTo>
                    <a:pt x="600473" y="35913"/>
                  </a:lnTo>
                  <a:lnTo>
                    <a:pt x="603495" y="42081"/>
                  </a:lnTo>
                  <a:lnTo>
                    <a:pt x="610322" y="61932"/>
                  </a:lnTo>
                  <a:lnTo>
                    <a:pt x="617594" y="97487"/>
                  </a:lnTo>
                  <a:lnTo>
                    <a:pt x="621949" y="150764"/>
                  </a:lnTo>
                  <a:lnTo>
                    <a:pt x="617379" y="197679"/>
                  </a:lnTo>
                  <a:lnTo>
                    <a:pt x="604944" y="219233"/>
                  </a:lnTo>
                  <a:lnTo>
                    <a:pt x="592482" y="224890"/>
                  </a:lnTo>
                  <a:lnTo>
                    <a:pt x="586108" y="224890"/>
                  </a:lnTo>
                  <a:lnTo>
                    <a:pt x="537320" y="239580"/>
                  </a:lnTo>
                  <a:lnTo>
                    <a:pt x="499906" y="265858"/>
                  </a:lnTo>
                  <a:lnTo>
                    <a:pt x="473738" y="294817"/>
                  </a:lnTo>
                  <a:lnTo>
                    <a:pt x="458687" y="317547"/>
                  </a:lnTo>
                  <a:close/>
                </a:path>
                <a:path w="4432934" h="6172200">
                  <a:moveTo>
                    <a:pt x="592051" y="225085"/>
                  </a:moveTo>
                  <a:lnTo>
                    <a:pt x="586108" y="224890"/>
                  </a:lnTo>
                  <a:lnTo>
                    <a:pt x="592482" y="224890"/>
                  </a:lnTo>
                  <a:lnTo>
                    <a:pt x="592051" y="225085"/>
                  </a:lnTo>
                  <a:close/>
                </a:path>
                <a:path w="4432934" h="6172200">
                  <a:moveTo>
                    <a:pt x="1829433" y="173605"/>
                  </a:moveTo>
                  <a:lnTo>
                    <a:pt x="1830510" y="62058"/>
                  </a:lnTo>
                  <a:lnTo>
                    <a:pt x="2009790" y="0"/>
                  </a:lnTo>
                  <a:lnTo>
                    <a:pt x="2007435" y="11141"/>
                  </a:lnTo>
                  <a:lnTo>
                    <a:pt x="1994670" y="66634"/>
                  </a:lnTo>
                  <a:lnTo>
                    <a:pt x="1966443" y="110092"/>
                  </a:lnTo>
                  <a:lnTo>
                    <a:pt x="1949958" y="117293"/>
                  </a:lnTo>
                  <a:lnTo>
                    <a:pt x="1946973" y="136644"/>
                  </a:lnTo>
                  <a:lnTo>
                    <a:pt x="1940405" y="146580"/>
                  </a:lnTo>
                  <a:lnTo>
                    <a:pt x="1933838" y="150241"/>
                  </a:lnTo>
                  <a:lnTo>
                    <a:pt x="1930852" y="150764"/>
                  </a:lnTo>
                  <a:lnTo>
                    <a:pt x="1910257" y="154872"/>
                  </a:lnTo>
                  <a:lnTo>
                    <a:pt x="1895271" y="163909"/>
                  </a:lnTo>
                  <a:lnTo>
                    <a:pt x="1886386" y="172679"/>
                  </a:lnTo>
                  <a:lnTo>
                    <a:pt x="1842350" y="172679"/>
                  </a:lnTo>
                  <a:lnTo>
                    <a:pt x="1829433" y="173605"/>
                  </a:lnTo>
                  <a:close/>
                </a:path>
                <a:path w="4432934" h="6172200">
                  <a:moveTo>
                    <a:pt x="1883016" y="177053"/>
                  </a:moveTo>
                  <a:lnTo>
                    <a:pt x="1869128" y="174302"/>
                  </a:lnTo>
                  <a:lnTo>
                    <a:pt x="1855578" y="172878"/>
                  </a:lnTo>
                  <a:lnTo>
                    <a:pt x="1842350" y="172679"/>
                  </a:lnTo>
                  <a:lnTo>
                    <a:pt x="1886386" y="172679"/>
                  </a:lnTo>
                  <a:lnTo>
                    <a:pt x="1886117" y="172945"/>
                  </a:lnTo>
                  <a:lnTo>
                    <a:pt x="1883016" y="177053"/>
                  </a:lnTo>
                  <a:close/>
                </a:path>
                <a:path w="4432934" h="6172200">
                  <a:moveTo>
                    <a:pt x="3546026" y="373284"/>
                  </a:moveTo>
                  <a:lnTo>
                    <a:pt x="3462276" y="327818"/>
                  </a:lnTo>
                  <a:lnTo>
                    <a:pt x="3600255" y="167500"/>
                  </a:lnTo>
                  <a:lnTo>
                    <a:pt x="3708714" y="210596"/>
                  </a:lnTo>
                  <a:lnTo>
                    <a:pt x="3546026" y="37328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448625" y="3458953"/>
              <a:ext cx="3561079" cy="1188085"/>
            </a:xfrm>
            <a:custGeom>
              <a:avLst/>
              <a:gdLst/>
              <a:ahLst/>
              <a:cxnLst/>
              <a:rect l="l" t="t" r="r" b="b"/>
              <a:pathLst>
                <a:path w="3561079" h="1188085">
                  <a:moveTo>
                    <a:pt x="2557305" y="1187993"/>
                  </a:moveTo>
                  <a:lnTo>
                    <a:pt x="1003761" y="1187993"/>
                  </a:lnTo>
                  <a:lnTo>
                    <a:pt x="958838" y="1182819"/>
                  </a:lnTo>
                  <a:lnTo>
                    <a:pt x="917599" y="1168079"/>
                  </a:lnTo>
                  <a:lnTo>
                    <a:pt x="881221" y="1144951"/>
                  </a:lnTo>
                  <a:lnTo>
                    <a:pt x="850880" y="1114610"/>
                  </a:lnTo>
                  <a:lnTo>
                    <a:pt x="827751" y="1078231"/>
                  </a:lnTo>
                  <a:lnTo>
                    <a:pt x="813012" y="1036993"/>
                  </a:lnTo>
                  <a:lnTo>
                    <a:pt x="807837" y="992069"/>
                  </a:lnTo>
                  <a:lnTo>
                    <a:pt x="807837" y="979621"/>
                  </a:lnTo>
                  <a:lnTo>
                    <a:pt x="802663" y="934697"/>
                  </a:lnTo>
                  <a:lnTo>
                    <a:pt x="787923" y="893458"/>
                  </a:lnTo>
                  <a:lnTo>
                    <a:pt x="764795" y="857080"/>
                  </a:lnTo>
                  <a:lnTo>
                    <a:pt x="734454" y="826739"/>
                  </a:lnTo>
                  <a:lnTo>
                    <a:pt x="698075" y="803611"/>
                  </a:lnTo>
                  <a:lnTo>
                    <a:pt x="656837" y="788871"/>
                  </a:lnTo>
                  <a:lnTo>
                    <a:pt x="611913" y="783697"/>
                  </a:lnTo>
                  <a:lnTo>
                    <a:pt x="195924" y="783697"/>
                  </a:lnTo>
                  <a:lnTo>
                    <a:pt x="151000" y="778522"/>
                  </a:lnTo>
                  <a:lnTo>
                    <a:pt x="109761" y="763783"/>
                  </a:lnTo>
                  <a:lnTo>
                    <a:pt x="73383" y="740654"/>
                  </a:lnTo>
                  <a:lnTo>
                    <a:pt x="43042" y="710313"/>
                  </a:lnTo>
                  <a:lnTo>
                    <a:pt x="19913" y="673935"/>
                  </a:lnTo>
                  <a:lnTo>
                    <a:pt x="5174" y="632696"/>
                  </a:lnTo>
                  <a:lnTo>
                    <a:pt x="0" y="587772"/>
                  </a:lnTo>
                  <a:lnTo>
                    <a:pt x="0" y="195924"/>
                  </a:lnTo>
                  <a:lnTo>
                    <a:pt x="5174" y="151000"/>
                  </a:lnTo>
                  <a:lnTo>
                    <a:pt x="19913" y="109761"/>
                  </a:lnTo>
                  <a:lnTo>
                    <a:pt x="43042" y="73383"/>
                  </a:lnTo>
                  <a:lnTo>
                    <a:pt x="73383" y="43042"/>
                  </a:lnTo>
                  <a:lnTo>
                    <a:pt x="109761" y="19913"/>
                  </a:lnTo>
                  <a:lnTo>
                    <a:pt x="151000" y="5174"/>
                  </a:lnTo>
                  <a:lnTo>
                    <a:pt x="195924" y="0"/>
                  </a:lnTo>
                  <a:lnTo>
                    <a:pt x="3365074" y="0"/>
                  </a:lnTo>
                  <a:lnTo>
                    <a:pt x="3403476" y="3799"/>
                  </a:lnTo>
                  <a:lnTo>
                    <a:pt x="3440051" y="14913"/>
                  </a:lnTo>
                  <a:lnTo>
                    <a:pt x="3473773" y="32917"/>
                  </a:lnTo>
                  <a:lnTo>
                    <a:pt x="3503614" y="57384"/>
                  </a:lnTo>
                  <a:lnTo>
                    <a:pt x="3528081" y="87225"/>
                  </a:lnTo>
                  <a:lnTo>
                    <a:pt x="3546085" y="120947"/>
                  </a:lnTo>
                  <a:lnTo>
                    <a:pt x="3557199" y="157522"/>
                  </a:lnTo>
                  <a:lnTo>
                    <a:pt x="3560998" y="195924"/>
                  </a:lnTo>
                  <a:lnTo>
                    <a:pt x="3560998" y="587772"/>
                  </a:lnTo>
                  <a:lnTo>
                    <a:pt x="3557199" y="626174"/>
                  </a:lnTo>
                  <a:lnTo>
                    <a:pt x="3546085" y="662749"/>
                  </a:lnTo>
                  <a:lnTo>
                    <a:pt x="3528081" y="696471"/>
                  </a:lnTo>
                  <a:lnTo>
                    <a:pt x="3503614" y="726312"/>
                  </a:lnTo>
                  <a:lnTo>
                    <a:pt x="3473773" y="750779"/>
                  </a:lnTo>
                  <a:lnTo>
                    <a:pt x="3440051" y="768783"/>
                  </a:lnTo>
                  <a:lnTo>
                    <a:pt x="3403476" y="779897"/>
                  </a:lnTo>
                  <a:lnTo>
                    <a:pt x="3365074" y="783697"/>
                  </a:lnTo>
                  <a:lnTo>
                    <a:pt x="2949154" y="783697"/>
                  </a:lnTo>
                  <a:lnTo>
                    <a:pt x="2910752" y="787496"/>
                  </a:lnTo>
                  <a:lnTo>
                    <a:pt x="2874177" y="798610"/>
                  </a:lnTo>
                  <a:lnTo>
                    <a:pt x="2840455" y="816614"/>
                  </a:lnTo>
                  <a:lnTo>
                    <a:pt x="2810614" y="841082"/>
                  </a:lnTo>
                  <a:lnTo>
                    <a:pt x="2786147" y="870922"/>
                  </a:lnTo>
                  <a:lnTo>
                    <a:pt x="2768143" y="904644"/>
                  </a:lnTo>
                  <a:lnTo>
                    <a:pt x="2757029" y="941219"/>
                  </a:lnTo>
                  <a:lnTo>
                    <a:pt x="2753229" y="979621"/>
                  </a:lnTo>
                  <a:lnTo>
                    <a:pt x="2753229" y="992069"/>
                  </a:lnTo>
                  <a:lnTo>
                    <a:pt x="2749430" y="1030470"/>
                  </a:lnTo>
                  <a:lnTo>
                    <a:pt x="2738316" y="1067046"/>
                  </a:lnTo>
                  <a:lnTo>
                    <a:pt x="2720312" y="1100768"/>
                  </a:lnTo>
                  <a:lnTo>
                    <a:pt x="2695845" y="1130608"/>
                  </a:lnTo>
                  <a:lnTo>
                    <a:pt x="2666004" y="1155076"/>
                  </a:lnTo>
                  <a:lnTo>
                    <a:pt x="2632282" y="1173079"/>
                  </a:lnTo>
                  <a:lnTo>
                    <a:pt x="2595707" y="1184194"/>
                  </a:lnTo>
                  <a:lnTo>
                    <a:pt x="2557305" y="1187993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99275" y="3410511"/>
            <a:ext cx="3101340" cy="6280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50" spc="-105">
                <a:solidFill>
                  <a:srgbClr val="FFFFFF"/>
                </a:solidFill>
              </a:rPr>
              <a:t>K</a:t>
            </a:r>
            <a:r>
              <a:rPr dirty="0" sz="3950" spc="-310">
                <a:solidFill>
                  <a:srgbClr val="FFFFFF"/>
                </a:solidFill>
              </a:rPr>
              <a:t>u</a:t>
            </a:r>
            <a:r>
              <a:rPr dirty="0" sz="3950" spc="-300">
                <a:solidFill>
                  <a:srgbClr val="FFFFFF"/>
                </a:solidFill>
              </a:rPr>
              <a:t>ll</a:t>
            </a:r>
            <a:r>
              <a:rPr dirty="0" sz="3950" spc="110">
                <a:solidFill>
                  <a:srgbClr val="FFFFFF"/>
                </a:solidFill>
              </a:rPr>
              <a:t>a</a:t>
            </a:r>
            <a:r>
              <a:rPr dirty="0" sz="3950" spc="-290">
                <a:solidFill>
                  <a:srgbClr val="FFFFFF"/>
                </a:solidFill>
              </a:rPr>
              <a:t>n</a:t>
            </a:r>
            <a:r>
              <a:rPr dirty="0" sz="3950" spc="-275">
                <a:solidFill>
                  <a:srgbClr val="FFFFFF"/>
                </a:solidFill>
              </a:rPr>
              <a:t>ı</a:t>
            </a:r>
            <a:r>
              <a:rPr dirty="0" sz="3950" spc="-620">
                <a:solidFill>
                  <a:srgbClr val="FFFFFF"/>
                </a:solidFill>
              </a:rPr>
              <a:t>c</a:t>
            </a:r>
            <a:r>
              <a:rPr dirty="0" sz="3950" spc="-270">
                <a:solidFill>
                  <a:srgbClr val="FFFFFF"/>
                </a:solidFill>
              </a:rPr>
              <a:t>ı</a:t>
            </a:r>
            <a:r>
              <a:rPr dirty="0" sz="3950" spc="-254">
                <a:solidFill>
                  <a:srgbClr val="FFFFFF"/>
                </a:solidFill>
              </a:rPr>
              <a:t> </a:t>
            </a:r>
            <a:r>
              <a:rPr dirty="0" sz="3950" spc="-290">
                <a:solidFill>
                  <a:srgbClr val="FFFFFF"/>
                </a:solidFill>
              </a:rPr>
              <a:t>O</a:t>
            </a:r>
            <a:r>
              <a:rPr dirty="0" sz="3950" spc="110">
                <a:solidFill>
                  <a:srgbClr val="FFFFFF"/>
                </a:solidFill>
              </a:rPr>
              <a:t>d</a:t>
            </a:r>
            <a:r>
              <a:rPr dirty="0" sz="3950" spc="110">
                <a:solidFill>
                  <a:srgbClr val="FFFFFF"/>
                </a:solidFill>
              </a:rPr>
              <a:t>a</a:t>
            </a:r>
            <a:r>
              <a:rPr dirty="0" sz="3950" spc="-235">
                <a:solidFill>
                  <a:srgbClr val="FFFFFF"/>
                </a:solidFill>
              </a:rPr>
              <a:t>k</a:t>
            </a:r>
            <a:r>
              <a:rPr dirty="0" sz="3950" spc="-300">
                <a:solidFill>
                  <a:srgbClr val="FFFFFF"/>
                </a:solidFill>
              </a:rPr>
              <a:t>l</a:t>
            </a:r>
            <a:r>
              <a:rPr dirty="0" sz="3950" spc="-270">
                <a:solidFill>
                  <a:srgbClr val="FFFFFF"/>
                </a:solidFill>
              </a:rPr>
              <a:t>ı</a:t>
            </a:r>
            <a:endParaRPr sz="3950"/>
          </a:p>
        </p:txBody>
      </p:sp>
      <p:sp>
        <p:nvSpPr>
          <p:cNvPr id="15" name="object 15"/>
          <p:cNvSpPr txBox="1"/>
          <p:nvPr/>
        </p:nvSpPr>
        <p:spPr>
          <a:xfrm>
            <a:off x="2172141" y="3820086"/>
            <a:ext cx="4009390" cy="5706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6050">
              <a:lnSpc>
                <a:spcPct val="100000"/>
              </a:lnSpc>
              <a:spcBef>
                <a:spcPts val="100"/>
              </a:spcBef>
            </a:pPr>
            <a:r>
              <a:rPr dirty="0" sz="3950" spc="-229">
                <a:solidFill>
                  <a:srgbClr val="FFFFFF"/>
                </a:solidFill>
                <a:latin typeface="Trebuchet MS"/>
                <a:cs typeface="Trebuchet MS"/>
              </a:rPr>
              <a:t>Tasarım</a:t>
            </a:r>
            <a:endParaRPr sz="3950">
              <a:latin typeface="Trebuchet MS"/>
              <a:cs typeface="Trebuchet MS"/>
            </a:endParaRPr>
          </a:p>
          <a:p>
            <a:pPr marL="12700" marR="5080">
              <a:lnSpc>
                <a:spcPct val="122500"/>
              </a:lnSpc>
              <a:spcBef>
                <a:spcPts val="3240"/>
              </a:spcBef>
            </a:pPr>
            <a:r>
              <a:rPr dirty="0" sz="2500" spc="140">
                <a:latin typeface="Trebuchet MS"/>
                <a:cs typeface="Trebuchet MS"/>
              </a:rPr>
              <a:t>Use </a:t>
            </a:r>
            <a:r>
              <a:rPr dirty="0" sz="2500" spc="204">
                <a:latin typeface="Trebuchet MS"/>
                <a:cs typeface="Trebuchet MS"/>
              </a:rPr>
              <a:t>case </a:t>
            </a:r>
            <a:r>
              <a:rPr dirty="0" sz="2500" spc="90">
                <a:latin typeface="Trebuchet MS"/>
                <a:cs typeface="Trebuchet MS"/>
              </a:rPr>
              <a:t>diyagramları, </a:t>
            </a:r>
            <a:r>
              <a:rPr dirty="0" sz="2500" spc="95">
                <a:latin typeface="Trebuchet MS"/>
                <a:cs typeface="Trebuchet MS"/>
              </a:rPr>
              <a:t> </a:t>
            </a:r>
            <a:r>
              <a:rPr dirty="0" sz="2500" spc="10">
                <a:latin typeface="Trebuchet MS"/>
                <a:cs typeface="Trebuchet MS"/>
              </a:rPr>
              <a:t>sistemi </a:t>
            </a:r>
            <a:r>
              <a:rPr dirty="0" sz="2500" spc="114">
                <a:latin typeface="Trebuchet MS"/>
                <a:cs typeface="Trebuchet MS"/>
              </a:rPr>
              <a:t>kullanacak </a:t>
            </a:r>
            <a:r>
              <a:rPr dirty="0" sz="2500" spc="130">
                <a:latin typeface="Trebuchet MS"/>
                <a:cs typeface="Trebuchet MS"/>
              </a:rPr>
              <a:t>olan </a:t>
            </a:r>
            <a:r>
              <a:rPr dirty="0" sz="2500" spc="135">
                <a:latin typeface="Trebuchet MS"/>
                <a:cs typeface="Trebuchet MS"/>
              </a:rPr>
              <a:t> </a:t>
            </a:r>
            <a:r>
              <a:rPr dirty="0" sz="2500" spc="60">
                <a:latin typeface="Trebuchet MS"/>
                <a:cs typeface="Trebuchet MS"/>
              </a:rPr>
              <a:t>aktörleri </a:t>
            </a:r>
            <a:r>
              <a:rPr dirty="0" sz="2500" spc="105">
                <a:latin typeface="Trebuchet MS"/>
                <a:cs typeface="Trebuchet MS"/>
              </a:rPr>
              <a:t>ve </a:t>
            </a:r>
            <a:r>
              <a:rPr dirty="0" sz="2500" spc="100">
                <a:latin typeface="Trebuchet MS"/>
                <a:cs typeface="Trebuchet MS"/>
              </a:rPr>
              <a:t>bu </a:t>
            </a:r>
            <a:r>
              <a:rPr dirty="0" sz="2500" spc="55">
                <a:latin typeface="Trebuchet MS"/>
                <a:cs typeface="Trebuchet MS"/>
              </a:rPr>
              <a:t>aktörlerin </a:t>
            </a:r>
            <a:r>
              <a:rPr dirty="0" sz="2500" spc="60">
                <a:latin typeface="Trebuchet MS"/>
                <a:cs typeface="Trebuchet MS"/>
              </a:rPr>
              <a:t> </a:t>
            </a:r>
            <a:r>
              <a:rPr dirty="0" sz="2500" spc="114">
                <a:latin typeface="Trebuchet MS"/>
                <a:cs typeface="Trebuchet MS"/>
              </a:rPr>
              <a:t>gerçekleştireceği </a:t>
            </a:r>
            <a:r>
              <a:rPr dirty="0" sz="2500" spc="120">
                <a:latin typeface="Trebuchet MS"/>
                <a:cs typeface="Trebuchet MS"/>
              </a:rPr>
              <a:t> </a:t>
            </a:r>
            <a:r>
              <a:rPr dirty="0" sz="2500" spc="95">
                <a:latin typeface="Trebuchet MS"/>
                <a:cs typeface="Trebuchet MS"/>
              </a:rPr>
              <a:t>senaryoları </a:t>
            </a:r>
            <a:r>
              <a:rPr dirty="0" sz="2500" spc="5">
                <a:latin typeface="Trebuchet MS"/>
                <a:cs typeface="Trebuchet MS"/>
              </a:rPr>
              <a:t>belirler. </a:t>
            </a:r>
            <a:r>
              <a:rPr dirty="0" sz="2500" spc="-85">
                <a:latin typeface="Trebuchet MS"/>
                <a:cs typeface="Trebuchet MS"/>
              </a:rPr>
              <a:t>Bu, </a:t>
            </a:r>
            <a:r>
              <a:rPr dirty="0" sz="2500" spc="-80">
                <a:latin typeface="Trebuchet MS"/>
                <a:cs typeface="Trebuchet MS"/>
              </a:rPr>
              <a:t> </a:t>
            </a:r>
            <a:r>
              <a:rPr dirty="0" sz="2500" spc="15">
                <a:latin typeface="Trebuchet MS"/>
                <a:cs typeface="Trebuchet MS"/>
              </a:rPr>
              <a:t>sistemin </a:t>
            </a:r>
            <a:r>
              <a:rPr dirty="0" sz="2500" spc="35">
                <a:latin typeface="Trebuchet MS"/>
                <a:cs typeface="Trebuchet MS"/>
              </a:rPr>
              <a:t>kullanıcı </a:t>
            </a:r>
            <a:r>
              <a:rPr dirty="0" sz="2500" spc="40">
                <a:latin typeface="Trebuchet MS"/>
                <a:cs typeface="Trebuchet MS"/>
              </a:rPr>
              <a:t> </a:t>
            </a:r>
            <a:r>
              <a:rPr dirty="0" sz="2500" spc="85">
                <a:latin typeface="Trebuchet MS"/>
                <a:cs typeface="Trebuchet MS"/>
              </a:rPr>
              <a:t>ihtiyaçlarına</a:t>
            </a:r>
            <a:r>
              <a:rPr dirty="0" sz="2500" spc="-45">
                <a:latin typeface="Trebuchet MS"/>
                <a:cs typeface="Trebuchet MS"/>
              </a:rPr>
              <a:t> </a:t>
            </a:r>
            <a:r>
              <a:rPr dirty="0" sz="2500" spc="70">
                <a:latin typeface="Trebuchet MS"/>
                <a:cs typeface="Trebuchet MS"/>
              </a:rPr>
              <a:t>uygun</a:t>
            </a:r>
            <a:r>
              <a:rPr dirty="0" sz="2500" spc="-40">
                <a:latin typeface="Trebuchet MS"/>
                <a:cs typeface="Trebuchet MS"/>
              </a:rPr>
              <a:t> </a:t>
            </a:r>
            <a:r>
              <a:rPr dirty="0" sz="2500" spc="140">
                <a:latin typeface="Trebuchet MS"/>
                <a:cs typeface="Trebuchet MS"/>
              </a:rPr>
              <a:t>olarak </a:t>
            </a:r>
            <a:r>
              <a:rPr dirty="0" sz="2500" spc="-740">
                <a:latin typeface="Trebuchet MS"/>
                <a:cs typeface="Trebuchet MS"/>
              </a:rPr>
              <a:t> </a:t>
            </a:r>
            <a:r>
              <a:rPr dirty="0" sz="2500" spc="114">
                <a:latin typeface="Trebuchet MS"/>
                <a:cs typeface="Trebuchet MS"/>
              </a:rPr>
              <a:t>tasarlanmasına </a:t>
            </a:r>
            <a:r>
              <a:rPr dirty="0" sz="2500" spc="105">
                <a:latin typeface="Trebuchet MS"/>
                <a:cs typeface="Trebuchet MS"/>
              </a:rPr>
              <a:t>ve </a:t>
            </a:r>
            <a:r>
              <a:rPr dirty="0" sz="2500" spc="110">
                <a:latin typeface="Trebuchet MS"/>
                <a:cs typeface="Trebuchet MS"/>
              </a:rPr>
              <a:t> </a:t>
            </a:r>
            <a:r>
              <a:rPr dirty="0" sz="2500" spc="40">
                <a:latin typeface="Trebuchet MS"/>
                <a:cs typeface="Trebuchet MS"/>
              </a:rPr>
              <a:t>geliştirilmesine </a:t>
            </a:r>
            <a:r>
              <a:rPr dirty="0" sz="2500" spc="100">
                <a:latin typeface="Trebuchet MS"/>
                <a:cs typeface="Trebuchet MS"/>
              </a:rPr>
              <a:t>yardımcı </a:t>
            </a:r>
            <a:r>
              <a:rPr dirty="0" sz="2500" spc="105">
                <a:latin typeface="Trebuchet MS"/>
                <a:cs typeface="Trebuchet MS"/>
              </a:rPr>
              <a:t> </a:t>
            </a:r>
            <a:r>
              <a:rPr dirty="0" sz="2500" spc="-55">
                <a:latin typeface="Trebuchet MS"/>
                <a:cs typeface="Trebuchet MS"/>
              </a:rPr>
              <a:t>olur.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5150" y="3425764"/>
            <a:ext cx="3188335" cy="623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9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00" spc="-600">
                <a:solidFill>
                  <a:srgbClr val="FFFFFF"/>
                </a:solidFill>
                <a:latin typeface="Trebuchet MS"/>
                <a:cs typeface="Trebuchet MS"/>
              </a:rPr>
              <a:t>ç</a:t>
            </a:r>
            <a:r>
              <a:rPr dirty="0" sz="3900" spc="-265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dirty="0" sz="3900" spc="-2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9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18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00" spc="-2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900" spc="-29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900" spc="1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00" spc="-110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3900" spc="-265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dirty="0" sz="3900" spc="-29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900" spc="-265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dirty="0" sz="3900" spc="-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33483" y="3830061"/>
            <a:ext cx="4566285" cy="55568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R="166370">
              <a:lnSpc>
                <a:spcPct val="100000"/>
              </a:lnSpc>
              <a:spcBef>
                <a:spcPts val="120"/>
              </a:spcBef>
            </a:pPr>
            <a:r>
              <a:rPr dirty="0" sz="3900" spc="-155">
                <a:solidFill>
                  <a:srgbClr val="FFFFFF"/>
                </a:solidFill>
                <a:latin typeface="Lucida Sans Unicode"/>
                <a:cs typeface="Lucida Sans Unicode"/>
              </a:rPr>
              <a:t>İ</a:t>
            </a:r>
            <a:r>
              <a:rPr dirty="0" sz="3900" spc="-155">
                <a:solidFill>
                  <a:srgbClr val="FFFFFF"/>
                </a:solidFill>
                <a:latin typeface="Trebuchet MS"/>
                <a:cs typeface="Trebuchet MS"/>
              </a:rPr>
              <a:t>leti</a:t>
            </a:r>
            <a:r>
              <a:rPr dirty="0" sz="3900" spc="-15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3900" spc="-155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endParaRPr sz="39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2095"/>
              </a:spcBef>
            </a:pPr>
            <a:r>
              <a:rPr dirty="0" sz="2450" spc="165">
                <a:latin typeface="Trebuchet MS"/>
                <a:cs typeface="Trebuchet MS"/>
              </a:rPr>
              <a:t>Use </a:t>
            </a:r>
            <a:r>
              <a:rPr dirty="0" sz="2450" spc="225">
                <a:latin typeface="Trebuchet MS"/>
                <a:cs typeface="Trebuchet MS"/>
              </a:rPr>
              <a:t>case </a:t>
            </a:r>
            <a:r>
              <a:rPr dirty="0" sz="2450" spc="110">
                <a:latin typeface="Trebuchet MS"/>
                <a:cs typeface="Trebuchet MS"/>
              </a:rPr>
              <a:t>diyagramları, </a:t>
            </a:r>
            <a:r>
              <a:rPr dirty="0" sz="2450" spc="114">
                <a:latin typeface="Trebuchet MS"/>
                <a:cs typeface="Trebuchet MS"/>
              </a:rPr>
              <a:t> </a:t>
            </a:r>
            <a:r>
              <a:rPr dirty="0" sz="2450" spc="110">
                <a:latin typeface="Trebuchet MS"/>
                <a:cs typeface="Trebuchet MS"/>
              </a:rPr>
              <a:t>karmaşık</a:t>
            </a:r>
            <a:r>
              <a:rPr dirty="0" sz="2450">
                <a:latin typeface="Trebuchet MS"/>
                <a:cs typeface="Trebuchet MS"/>
              </a:rPr>
              <a:t> </a:t>
            </a:r>
            <a:r>
              <a:rPr dirty="0" sz="2450" spc="35">
                <a:latin typeface="Trebuchet MS"/>
                <a:cs typeface="Trebuchet MS"/>
              </a:rPr>
              <a:t>sistem</a:t>
            </a:r>
            <a:r>
              <a:rPr dirty="0" sz="2450" spc="5">
                <a:latin typeface="Trebuchet MS"/>
                <a:cs typeface="Trebuchet MS"/>
              </a:rPr>
              <a:t> </a:t>
            </a:r>
            <a:r>
              <a:rPr dirty="0" sz="2450" spc="100">
                <a:latin typeface="Trebuchet MS"/>
                <a:cs typeface="Trebuchet MS"/>
              </a:rPr>
              <a:t>davranışlarını </a:t>
            </a:r>
            <a:r>
              <a:rPr dirty="0" sz="2450" spc="-725">
                <a:latin typeface="Trebuchet MS"/>
                <a:cs typeface="Trebuchet MS"/>
              </a:rPr>
              <a:t> </a:t>
            </a:r>
            <a:r>
              <a:rPr dirty="0" sz="2450" spc="35">
                <a:latin typeface="Trebuchet MS"/>
                <a:cs typeface="Trebuchet MS"/>
              </a:rPr>
              <a:t>basitleştirilmiş </a:t>
            </a:r>
            <a:r>
              <a:rPr dirty="0" sz="2450" spc="85">
                <a:latin typeface="Trebuchet MS"/>
                <a:cs typeface="Trebuchet MS"/>
              </a:rPr>
              <a:t>bir </a:t>
            </a:r>
            <a:r>
              <a:rPr dirty="0" sz="2450" spc="100">
                <a:latin typeface="Trebuchet MS"/>
                <a:cs typeface="Trebuchet MS"/>
              </a:rPr>
              <a:t>şekilde </a:t>
            </a:r>
            <a:r>
              <a:rPr dirty="0" sz="2450" spc="105">
                <a:latin typeface="Trebuchet MS"/>
                <a:cs typeface="Trebuchet MS"/>
              </a:rPr>
              <a:t> </a:t>
            </a:r>
            <a:r>
              <a:rPr dirty="0" sz="2450" spc="45">
                <a:latin typeface="Trebuchet MS"/>
                <a:cs typeface="Trebuchet MS"/>
              </a:rPr>
              <a:t>gösterir, </a:t>
            </a:r>
            <a:r>
              <a:rPr dirty="0" sz="2450" spc="125">
                <a:latin typeface="Trebuchet MS"/>
                <a:cs typeface="Trebuchet MS"/>
              </a:rPr>
              <a:t>bu </a:t>
            </a:r>
            <a:r>
              <a:rPr dirty="0" sz="2450" spc="335">
                <a:latin typeface="Trebuchet MS"/>
                <a:cs typeface="Trebuchet MS"/>
              </a:rPr>
              <a:t>da </a:t>
            </a:r>
            <a:r>
              <a:rPr dirty="0" sz="2450" spc="190">
                <a:latin typeface="Trebuchet MS"/>
                <a:cs typeface="Trebuchet MS"/>
              </a:rPr>
              <a:t>paydaşlar </a:t>
            </a:r>
            <a:r>
              <a:rPr dirty="0" sz="2450" spc="125">
                <a:latin typeface="Trebuchet MS"/>
                <a:cs typeface="Trebuchet MS"/>
              </a:rPr>
              <a:t>ve </a:t>
            </a:r>
            <a:r>
              <a:rPr dirty="0" sz="2450" spc="130">
                <a:latin typeface="Trebuchet MS"/>
                <a:cs typeface="Trebuchet MS"/>
              </a:rPr>
              <a:t> </a:t>
            </a:r>
            <a:r>
              <a:rPr dirty="0" sz="2450" spc="90">
                <a:latin typeface="Trebuchet MS"/>
                <a:cs typeface="Trebuchet MS"/>
              </a:rPr>
              <a:t>ekipler </a:t>
            </a:r>
            <a:r>
              <a:rPr dirty="0" sz="2450" spc="185">
                <a:latin typeface="Trebuchet MS"/>
                <a:cs typeface="Trebuchet MS"/>
              </a:rPr>
              <a:t>arasında </a:t>
            </a:r>
            <a:r>
              <a:rPr dirty="0" sz="2450" spc="165">
                <a:latin typeface="Trebuchet MS"/>
                <a:cs typeface="Trebuchet MS"/>
              </a:rPr>
              <a:t>açık </a:t>
            </a:r>
            <a:r>
              <a:rPr dirty="0" sz="2450" spc="125">
                <a:latin typeface="Trebuchet MS"/>
                <a:cs typeface="Trebuchet MS"/>
              </a:rPr>
              <a:t>ve </a:t>
            </a:r>
            <a:r>
              <a:rPr dirty="0" sz="2450" spc="130">
                <a:latin typeface="Trebuchet MS"/>
                <a:cs typeface="Trebuchet MS"/>
              </a:rPr>
              <a:t> </a:t>
            </a:r>
            <a:r>
              <a:rPr dirty="0" sz="2450" spc="70">
                <a:latin typeface="Trebuchet MS"/>
                <a:cs typeface="Trebuchet MS"/>
              </a:rPr>
              <a:t>anlaşılır </a:t>
            </a:r>
            <a:r>
              <a:rPr dirty="0" sz="2450" spc="5">
                <a:latin typeface="Trebuchet MS"/>
                <a:cs typeface="Trebuchet MS"/>
              </a:rPr>
              <a:t>iletişimi </a:t>
            </a:r>
            <a:r>
              <a:rPr dirty="0" sz="2450" spc="95">
                <a:latin typeface="Trebuchet MS"/>
                <a:cs typeface="Trebuchet MS"/>
              </a:rPr>
              <a:t>sağlar.Proje </a:t>
            </a:r>
            <a:r>
              <a:rPr dirty="0" sz="2450" spc="100">
                <a:latin typeface="Trebuchet MS"/>
                <a:cs typeface="Trebuchet MS"/>
              </a:rPr>
              <a:t> </a:t>
            </a:r>
            <a:r>
              <a:rPr dirty="0" sz="2450" spc="120">
                <a:latin typeface="Trebuchet MS"/>
                <a:cs typeface="Trebuchet MS"/>
              </a:rPr>
              <a:t>paydaşları,</a:t>
            </a:r>
            <a:r>
              <a:rPr dirty="0" sz="2450" spc="305">
                <a:latin typeface="Trebuchet MS"/>
                <a:cs typeface="Trebuchet MS"/>
              </a:rPr>
              <a:t> </a:t>
            </a:r>
            <a:r>
              <a:rPr dirty="0" sz="2450" spc="70">
                <a:latin typeface="Trebuchet MS"/>
                <a:cs typeface="Trebuchet MS"/>
              </a:rPr>
              <a:t>geliştirme</a:t>
            </a:r>
            <a:r>
              <a:rPr dirty="0" sz="2450" spc="310">
                <a:latin typeface="Trebuchet MS"/>
                <a:cs typeface="Trebuchet MS"/>
              </a:rPr>
              <a:t> </a:t>
            </a:r>
            <a:r>
              <a:rPr dirty="0" sz="2450" spc="100">
                <a:latin typeface="Trebuchet MS"/>
                <a:cs typeface="Trebuchet MS"/>
              </a:rPr>
              <a:t>ekibi </a:t>
            </a:r>
            <a:r>
              <a:rPr dirty="0" sz="2450" spc="105">
                <a:latin typeface="Trebuchet MS"/>
                <a:cs typeface="Trebuchet MS"/>
              </a:rPr>
              <a:t> </a:t>
            </a:r>
            <a:r>
              <a:rPr dirty="0" sz="2450" spc="125">
                <a:latin typeface="Trebuchet MS"/>
                <a:cs typeface="Trebuchet MS"/>
              </a:rPr>
              <a:t>ve </a:t>
            </a:r>
            <a:r>
              <a:rPr dirty="0" sz="2450" spc="180">
                <a:latin typeface="Trebuchet MS"/>
                <a:cs typeface="Trebuchet MS"/>
              </a:rPr>
              <a:t>diğer </a:t>
            </a:r>
            <a:r>
              <a:rPr dirty="0" sz="2450" spc="30">
                <a:latin typeface="Trebuchet MS"/>
                <a:cs typeface="Trebuchet MS"/>
              </a:rPr>
              <a:t>ilgili </a:t>
            </a:r>
            <a:r>
              <a:rPr dirty="0" sz="2450" spc="114">
                <a:latin typeface="Trebuchet MS"/>
                <a:cs typeface="Trebuchet MS"/>
              </a:rPr>
              <a:t>taraflar </a:t>
            </a:r>
            <a:r>
              <a:rPr dirty="0" sz="2450" spc="120">
                <a:latin typeface="Trebuchet MS"/>
                <a:cs typeface="Trebuchet MS"/>
              </a:rPr>
              <a:t> </a:t>
            </a:r>
            <a:r>
              <a:rPr dirty="0" sz="2450" spc="185">
                <a:latin typeface="Trebuchet MS"/>
                <a:cs typeface="Trebuchet MS"/>
              </a:rPr>
              <a:t>arasında </a:t>
            </a:r>
            <a:r>
              <a:rPr dirty="0" sz="2450" spc="85">
                <a:latin typeface="Trebuchet MS"/>
                <a:cs typeface="Trebuchet MS"/>
              </a:rPr>
              <a:t>bir </a:t>
            </a:r>
            <a:r>
              <a:rPr dirty="0" sz="2450" spc="114">
                <a:latin typeface="Trebuchet MS"/>
                <a:cs typeface="Trebuchet MS"/>
              </a:rPr>
              <a:t>ortak </a:t>
            </a:r>
            <a:r>
              <a:rPr dirty="0" sz="2450" spc="60">
                <a:latin typeface="Trebuchet MS"/>
                <a:cs typeface="Trebuchet MS"/>
              </a:rPr>
              <a:t>dil </a:t>
            </a:r>
            <a:r>
              <a:rPr dirty="0" sz="2450" spc="65">
                <a:latin typeface="Trebuchet MS"/>
                <a:cs typeface="Trebuchet MS"/>
              </a:rPr>
              <a:t> </a:t>
            </a:r>
            <a:r>
              <a:rPr dirty="0" sz="2450" spc="-35">
                <a:latin typeface="Trebuchet MS"/>
                <a:cs typeface="Trebuchet MS"/>
              </a:rPr>
              <a:t>oluşturur.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034027" y="3443892"/>
            <a:ext cx="4271010" cy="1180465"/>
          </a:xfrm>
          <a:custGeom>
            <a:avLst/>
            <a:gdLst/>
            <a:ahLst/>
            <a:cxnLst/>
            <a:rect l="l" t="t" r="r" b="b"/>
            <a:pathLst>
              <a:path w="4271009" h="1180464">
                <a:moveTo>
                  <a:pt x="4075887" y="1180210"/>
                </a:moveTo>
                <a:lnTo>
                  <a:pt x="195040" y="1180210"/>
                </a:lnTo>
                <a:lnTo>
                  <a:pt x="150319" y="1175059"/>
                </a:lnTo>
                <a:lnTo>
                  <a:pt x="109266" y="1160386"/>
                </a:lnTo>
                <a:lnTo>
                  <a:pt x="73052" y="1137362"/>
                </a:lnTo>
                <a:lnTo>
                  <a:pt x="42848" y="1107157"/>
                </a:lnTo>
                <a:lnTo>
                  <a:pt x="19824" y="1070943"/>
                </a:lnTo>
                <a:lnTo>
                  <a:pt x="5151" y="1029891"/>
                </a:lnTo>
                <a:lnTo>
                  <a:pt x="0" y="985170"/>
                </a:lnTo>
                <a:lnTo>
                  <a:pt x="0" y="595090"/>
                </a:lnTo>
                <a:lnTo>
                  <a:pt x="5151" y="550369"/>
                </a:lnTo>
                <a:lnTo>
                  <a:pt x="19824" y="509316"/>
                </a:lnTo>
                <a:lnTo>
                  <a:pt x="42848" y="473102"/>
                </a:lnTo>
                <a:lnTo>
                  <a:pt x="73052" y="442898"/>
                </a:lnTo>
                <a:lnTo>
                  <a:pt x="109266" y="419874"/>
                </a:lnTo>
                <a:lnTo>
                  <a:pt x="150319" y="405201"/>
                </a:lnTo>
                <a:lnTo>
                  <a:pt x="195040" y="400049"/>
                </a:lnTo>
                <a:lnTo>
                  <a:pt x="414708" y="400049"/>
                </a:lnTo>
                <a:lnTo>
                  <a:pt x="452936" y="396267"/>
                </a:lnTo>
                <a:lnTo>
                  <a:pt x="522917" y="367280"/>
                </a:lnTo>
                <a:lnTo>
                  <a:pt x="552622" y="342924"/>
                </a:lnTo>
                <a:lnTo>
                  <a:pt x="576979" y="313218"/>
                </a:lnTo>
                <a:lnTo>
                  <a:pt x="605966" y="243238"/>
                </a:lnTo>
                <a:lnTo>
                  <a:pt x="609748" y="205009"/>
                </a:lnTo>
                <a:lnTo>
                  <a:pt x="609748" y="195040"/>
                </a:lnTo>
                <a:lnTo>
                  <a:pt x="614899" y="150319"/>
                </a:lnTo>
                <a:lnTo>
                  <a:pt x="629572" y="109266"/>
                </a:lnTo>
                <a:lnTo>
                  <a:pt x="652596" y="73052"/>
                </a:lnTo>
                <a:lnTo>
                  <a:pt x="682801" y="42848"/>
                </a:lnTo>
                <a:lnTo>
                  <a:pt x="719015" y="19824"/>
                </a:lnTo>
                <a:lnTo>
                  <a:pt x="760067" y="5151"/>
                </a:lnTo>
                <a:lnTo>
                  <a:pt x="804788" y="0"/>
                </a:lnTo>
                <a:lnTo>
                  <a:pt x="3466287" y="0"/>
                </a:lnTo>
                <a:lnTo>
                  <a:pt x="3504515" y="3782"/>
                </a:lnTo>
                <a:lnTo>
                  <a:pt x="3574495" y="32769"/>
                </a:lnTo>
                <a:lnTo>
                  <a:pt x="3604201" y="57125"/>
                </a:lnTo>
                <a:lnTo>
                  <a:pt x="3628557" y="86831"/>
                </a:lnTo>
                <a:lnTo>
                  <a:pt x="3657544" y="156811"/>
                </a:lnTo>
                <a:lnTo>
                  <a:pt x="3661326" y="195040"/>
                </a:lnTo>
                <a:lnTo>
                  <a:pt x="3661326" y="205009"/>
                </a:lnTo>
                <a:lnTo>
                  <a:pt x="3666478" y="249730"/>
                </a:lnTo>
                <a:lnTo>
                  <a:pt x="3681151" y="290783"/>
                </a:lnTo>
                <a:lnTo>
                  <a:pt x="3704175" y="326997"/>
                </a:lnTo>
                <a:lnTo>
                  <a:pt x="3734379" y="357201"/>
                </a:lnTo>
                <a:lnTo>
                  <a:pt x="3770593" y="380225"/>
                </a:lnTo>
                <a:lnTo>
                  <a:pt x="3811646" y="394898"/>
                </a:lnTo>
                <a:lnTo>
                  <a:pt x="3856367" y="400049"/>
                </a:lnTo>
                <a:lnTo>
                  <a:pt x="4075887" y="400049"/>
                </a:lnTo>
                <a:lnTo>
                  <a:pt x="4114115" y="403832"/>
                </a:lnTo>
                <a:lnTo>
                  <a:pt x="4184095" y="432818"/>
                </a:lnTo>
                <a:lnTo>
                  <a:pt x="4213800" y="457175"/>
                </a:lnTo>
                <a:lnTo>
                  <a:pt x="4238157" y="486881"/>
                </a:lnTo>
                <a:lnTo>
                  <a:pt x="4267144" y="556861"/>
                </a:lnTo>
                <a:lnTo>
                  <a:pt x="4270926" y="595090"/>
                </a:lnTo>
                <a:lnTo>
                  <a:pt x="4270926" y="985170"/>
                </a:lnTo>
                <a:lnTo>
                  <a:pt x="4267144" y="1023398"/>
                </a:lnTo>
                <a:lnTo>
                  <a:pt x="4238157" y="1093378"/>
                </a:lnTo>
                <a:lnTo>
                  <a:pt x="4213800" y="1123084"/>
                </a:lnTo>
                <a:lnTo>
                  <a:pt x="4184095" y="1147441"/>
                </a:lnTo>
                <a:lnTo>
                  <a:pt x="4114115" y="1176427"/>
                </a:lnTo>
                <a:lnTo>
                  <a:pt x="4075887" y="118021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830212" y="3404458"/>
            <a:ext cx="2679065" cy="6229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900" spc="-17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900" spc="-175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3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900" spc="-17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3900" spc="-175">
                <a:solidFill>
                  <a:srgbClr val="FFFFFF"/>
                </a:solidFill>
                <a:latin typeface="Trebuchet MS"/>
                <a:cs typeface="Trebuchet MS"/>
              </a:rPr>
              <a:t>iklikleri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20463" y="3804508"/>
            <a:ext cx="3898265" cy="6229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900" spc="200">
                <a:solidFill>
                  <a:srgbClr val="FFFFFF"/>
                </a:solidFill>
                <a:latin typeface="Lucida Sans Unicode"/>
                <a:cs typeface="Lucida Sans Unicode"/>
              </a:rPr>
              <a:t>İ</a:t>
            </a:r>
            <a:r>
              <a:rPr dirty="0" sz="3900" spc="-13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900" spc="-2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9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00" spc="-459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19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41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900" spc="-65">
                <a:solidFill>
                  <a:srgbClr val="FFFFFF"/>
                </a:solidFill>
                <a:latin typeface="Trebuchet MS"/>
                <a:cs typeface="Trebuchet MS"/>
              </a:rPr>
              <a:t>ö</a:t>
            </a:r>
            <a:r>
              <a:rPr dirty="0" sz="3900" spc="-27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9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0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00" spc="-459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583427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191270" y="838190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79" y="3145554"/>
            <a:ext cx="4371975" cy="6113780"/>
            <a:chOff x="11853679" y="3145554"/>
            <a:chExt cx="4371975" cy="6113780"/>
          </a:xfrm>
        </p:grpSpPr>
        <p:sp>
          <p:nvSpPr>
            <p:cNvPr id="3" name="object 3"/>
            <p:cNvSpPr/>
            <p:nvPr/>
          </p:nvSpPr>
          <p:spPr>
            <a:xfrm>
              <a:off x="11853679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5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5" y="213367"/>
                  </a:lnTo>
                  <a:lnTo>
                    <a:pt x="4371975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5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5" y="569492"/>
                  </a:lnTo>
                  <a:lnTo>
                    <a:pt x="4371975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38903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396683" y="3145554"/>
              <a:ext cx="3201035" cy="1530350"/>
            </a:xfrm>
            <a:custGeom>
              <a:avLst/>
              <a:gdLst/>
              <a:ahLst/>
              <a:cxnLst/>
              <a:rect l="l" t="t" r="r" b="b"/>
              <a:pathLst>
                <a:path w="3201034" h="1530350">
                  <a:moveTo>
                    <a:pt x="3012223" y="1529806"/>
                  </a:moveTo>
                  <a:lnTo>
                    <a:pt x="188235" y="1529806"/>
                  </a:lnTo>
                  <a:lnTo>
                    <a:pt x="138195" y="1523082"/>
                  </a:lnTo>
                  <a:lnTo>
                    <a:pt x="93229" y="1504106"/>
                  </a:lnTo>
                  <a:lnTo>
                    <a:pt x="55133" y="1474673"/>
                  </a:lnTo>
                  <a:lnTo>
                    <a:pt x="25699" y="1436576"/>
                  </a:lnTo>
                  <a:lnTo>
                    <a:pt x="6723" y="1391611"/>
                  </a:lnTo>
                  <a:lnTo>
                    <a:pt x="0" y="1341570"/>
                  </a:lnTo>
                  <a:lnTo>
                    <a:pt x="0" y="576667"/>
                  </a:lnTo>
                  <a:lnTo>
                    <a:pt x="6723" y="526626"/>
                  </a:lnTo>
                  <a:lnTo>
                    <a:pt x="25699" y="481661"/>
                  </a:lnTo>
                  <a:lnTo>
                    <a:pt x="55133" y="443564"/>
                  </a:lnTo>
                  <a:lnTo>
                    <a:pt x="93229" y="414131"/>
                  </a:lnTo>
                  <a:lnTo>
                    <a:pt x="138195" y="395155"/>
                  </a:lnTo>
                  <a:lnTo>
                    <a:pt x="188235" y="388431"/>
                  </a:lnTo>
                  <a:lnTo>
                    <a:pt x="819257" y="388431"/>
                  </a:lnTo>
                  <a:lnTo>
                    <a:pt x="869298" y="381707"/>
                  </a:lnTo>
                  <a:lnTo>
                    <a:pt x="914264" y="362731"/>
                  </a:lnTo>
                  <a:lnTo>
                    <a:pt x="952360" y="333298"/>
                  </a:lnTo>
                  <a:lnTo>
                    <a:pt x="981794" y="295201"/>
                  </a:lnTo>
                  <a:lnTo>
                    <a:pt x="1000769" y="250235"/>
                  </a:lnTo>
                  <a:lnTo>
                    <a:pt x="1007493" y="200195"/>
                  </a:lnTo>
                  <a:lnTo>
                    <a:pt x="1007493" y="188235"/>
                  </a:lnTo>
                  <a:lnTo>
                    <a:pt x="1011144" y="151341"/>
                  </a:lnTo>
                  <a:lnTo>
                    <a:pt x="1039119" y="83802"/>
                  </a:lnTo>
                  <a:lnTo>
                    <a:pt x="1091296" y="31625"/>
                  </a:lnTo>
                  <a:lnTo>
                    <a:pt x="1158835" y="3650"/>
                  </a:lnTo>
                  <a:lnTo>
                    <a:pt x="1195729" y="0"/>
                  </a:lnTo>
                  <a:lnTo>
                    <a:pt x="2004663" y="0"/>
                  </a:lnTo>
                  <a:lnTo>
                    <a:pt x="2076698" y="14328"/>
                  </a:lnTo>
                  <a:lnTo>
                    <a:pt x="2137766" y="55133"/>
                  </a:lnTo>
                  <a:lnTo>
                    <a:pt x="2178570" y="116201"/>
                  </a:lnTo>
                  <a:lnTo>
                    <a:pt x="2192899" y="188235"/>
                  </a:lnTo>
                  <a:lnTo>
                    <a:pt x="2192899" y="200195"/>
                  </a:lnTo>
                  <a:lnTo>
                    <a:pt x="2196549" y="237089"/>
                  </a:lnTo>
                  <a:lnTo>
                    <a:pt x="2224525" y="304628"/>
                  </a:lnTo>
                  <a:lnTo>
                    <a:pt x="2276701" y="356805"/>
                  </a:lnTo>
                  <a:lnTo>
                    <a:pt x="2344240" y="384781"/>
                  </a:lnTo>
                  <a:lnTo>
                    <a:pt x="2381135" y="388431"/>
                  </a:lnTo>
                  <a:lnTo>
                    <a:pt x="3012223" y="388431"/>
                  </a:lnTo>
                  <a:lnTo>
                    <a:pt x="3049117" y="392081"/>
                  </a:lnTo>
                  <a:lnTo>
                    <a:pt x="3116656" y="420057"/>
                  </a:lnTo>
                  <a:lnTo>
                    <a:pt x="3168833" y="472233"/>
                  </a:lnTo>
                  <a:lnTo>
                    <a:pt x="3196808" y="539772"/>
                  </a:lnTo>
                  <a:lnTo>
                    <a:pt x="3200459" y="576667"/>
                  </a:lnTo>
                  <a:lnTo>
                    <a:pt x="3200459" y="1341570"/>
                  </a:lnTo>
                  <a:lnTo>
                    <a:pt x="3186130" y="1413605"/>
                  </a:lnTo>
                  <a:lnTo>
                    <a:pt x="3145326" y="1474673"/>
                  </a:lnTo>
                  <a:lnTo>
                    <a:pt x="3084257" y="1515477"/>
                  </a:lnTo>
                  <a:lnTo>
                    <a:pt x="3049117" y="1526156"/>
                  </a:lnTo>
                  <a:lnTo>
                    <a:pt x="3012223" y="1529806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958194" y="3244876"/>
            <a:ext cx="4371975" cy="6014085"/>
            <a:chOff x="6958194" y="3244876"/>
            <a:chExt cx="4371975" cy="6014085"/>
          </a:xfrm>
        </p:grpSpPr>
        <p:sp>
          <p:nvSpPr>
            <p:cNvPr id="7" name="object 7"/>
            <p:cNvSpPr/>
            <p:nvPr/>
          </p:nvSpPr>
          <p:spPr>
            <a:xfrm>
              <a:off x="6958194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43418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16623" y="3290200"/>
              <a:ext cx="3855085" cy="1228725"/>
            </a:xfrm>
            <a:custGeom>
              <a:avLst/>
              <a:gdLst/>
              <a:ahLst/>
              <a:cxnLst/>
              <a:rect l="l" t="t" r="r" b="b"/>
              <a:pathLst>
                <a:path w="3855084" h="1228725">
                  <a:moveTo>
                    <a:pt x="3059283" y="1228515"/>
                  </a:moveTo>
                  <a:lnTo>
                    <a:pt x="795441" y="1228515"/>
                  </a:lnTo>
                  <a:lnTo>
                    <a:pt x="748985" y="1223164"/>
                  </a:lnTo>
                  <a:lnTo>
                    <a:pt x="706339" y="1207922"/>
                  </a:lnTo>
                  <a:lnTo>
                    <a:pt x="668720" y="1184004"/>
                  </a:lnTo>
                  <a:lnTo>
                    <a:pt x="637344" y="1152628"/>
                  </a:lnTo>
                  <a:lnTo>
                    <a:pt x="613427" y="1115009"/>
                  </a:lnTo>
                  <a:lnTo>
                    <a:pt x="598184" y="1072364"/>
                  </a:lnTo>
                  <a:lnTo>
                    <a:pt x="592833" y="1025908"/>
                  </a:lnTo>
                  <a:lnTo>
                    <a:pt x="592833" y="1013035"/>
                  </a:lnTo>
                  <a:lnTo>
                    <a:pt x="587482" y="966579"/>
                  </a:lnTo>
                  <a:lnTo>
                    <a:pt x="572240" y="923934"/>
                  </a:lnTo>
                  <a:lnTo>
                    <a:pt x="548323" y="886315"/>
                  </a:lnTo>
                  <a:lnTo>
                    <a:pt x="516947" y="854939"/>
                  </a:lnTo>
                  <a:lnTo>
                    <a:pt x="479328" y="831021"/>
                  </a:lnTo>
                  <a:lnTo>
                    <a:pt x="436682" y="815779"/>
                  </a:lnTo>
                  <a:lnTo>
                    <a:pt x="390226" y="810428"/>
                  </a:lnTo>
                  <a:lnTo>
                    <a:pt x="202607" y="810428"/>
                  </a:lnTo>
                  <a:lnTo>
                    <a:pt x="156151" y="805077"/>
                  </a:lnTo>
                  <a:lnTo>
                    <a:pt x="113505" y="789835"/>
                  </a:lnTo>
                  <a:lnTo>
                    <a:pt x="75886" y="765918"/>
                  </a:lnTo>
                  <a:lnTo>
                    <a:pt x="44510" y="734541"/>
                  </a:lnTo>
                  <a:lnTo>
                    <a:pt x="20593" y="696922"/>
                  </a:lnTo>
                  <a:lnTo>
                    <a:pt x="5350" y="654277"/>
                  </a:lnTo>
                  <a:lnTo>
                    <a:pt x="0" y="607821"/>
                  </a:lnTo>
                  <a:lnTo>
                    <a:pt x="0" y="202607"/>
                  </a:lnTo>
                  <a:lnTo>
                    <a:pt x="5350" y="156151"/>
                  </a:lnTo>
                  <a:lnTo>
                    <a:pt x="20593" y="113505"/>
                  </a:lnTo>
                  <a:lnTo>
                    <a:pt x="44510" y="75886"/>
                  </a:lnTo>
                  <a:lnTo>
                    <a:pt x="75886" y="44510"/>
                  </a:lnTo>
                  <a:lnTo>
                    <a:pt x="113505" y="20593"/>
                  </a:lnTo>
                  <a:lnTo>
                    <a:pt x="156151" y="5350"/>
                  </a:lnTo>
                  <a:lnTo>
                    <a:pt x="202607" y="0"/>
                  </a:lnTo>
                  <a:lnTo>
                    <a:pt x="3652117" y="0"/>
                  </a:lnTo>
                  <a:lnTo>
                    <a:pt x="3691828" y="3929"/>
                  </a:lnTo>
                  <a:lnTo>
                    <a:pt x="3729651" y="15422"/>
                  </a:lnTo>
                  <a:lnTo>
                    <a:pt x="3764523" y="34040"/>
                  </a:lnTo>
                  <a:lnTo>
                    <a:pt x="3795382" y="59342"/>
                  </a:lnTo>
                  <a:lnTo>
                    <a:pt x="3820683" y="90200"/>
                  </a:lnTo>
                  <a:lnTo>
                    <a:pt x="3839301" y="125072"/>
                  </a:lnTo>
                  <a:lnTo>
                    <a:pt x="3850795" y="162895"/>
                  </a:lnTo>
                  <a:lnTo>
                    <a:pt x="3854724" y="202607"/>
                  </a:lnTo>
                  <a:lnTo>
                    <a:pt x="3854724" y="607821"/>
                  </a:lnTo>
                  <a:lnTo>
                    <a:pt x="3850795" y="647532"/>
                  </a:lnTo>
                  <a:lnTo>
                    <a:pt x="3839301" y="685355"/>
                  </a:lnTo>
                  <a:lnTo>
                    <a:pt x="3820683" y="720227"/>
                  </a:lnTo>
                  <a:lnTo>
                    <a:pt x="3795382" y="751086"/>
                  </a:lnTo>
                  <a:lnTo>
                    <a:pt x="3764523" y="776388"/>
                  </a:lnTo>
                  <a:lnTo>
                    <a:pt x="3729651" y="795005"/>
                  </a:lnTo>
                  <a:lnTo>
                    <a:pt x="3691828" y="806499"/>
                  </a:lnTo>
                  <a:lnTo>
                    <a:pt x="3652117" y="810428"/>
                  </a:lnTo>
                  <a:lnTo>
                    <a:pt x="3464497" y="810428"/>
                  </a:lnTo>
                  <a:lnTo>
                    <a:pt x="3424786" y="814357"/>
                  </a:lnTo>
                  <a:lnTo>
                    <a:pt x="3386963" y="825851"/>
                  </a:lnTo>
                  <a:lnTo>
                    <a:pt x="3352090" y="844468"/>
                  </a:lnTo>
                  <a:lnTo>
                    <a:pt x="3321232" y="869770"/>
                  </a:lnTo>
                  <a:lnTo>
                    <a:pt x="3295930" y="900629"/>
                  </a:lnTo>
                  <a:lnTo>
                    <a:pt x="3277312" y="935501"/>
                  </a:lnTo>
                  <a:lnTo>
                    <a:pt x="3265819" y="973324"/>
                  </a:lnTo>
                  <a:lnTo>
                    <a:pt x="3261890" y="1013035"/>
                  </a:lnTo>
                  <a:lnTo>
                    <a:pt x="3261890" y="1025908"/>
                  </a:lnTo>
                  <a:lnTo>
                    <a:pt x="3257961" y="1065619"/>
                  </a:lnTo>
                  <a:lnTo>
                    <a:pt x="3246467" y="1103442"/>
                  </a:lnTo>
                  <a:lnTo>
                    <a:pt x="3227849" y="1138314"/>
                  </a:lnTo>
                  <a:lnTo>
                    <a:pt x="3202548" y="1169173"/>
                  </a:lnTo>
                  <a:lnTo>
                    <a:pt x="3171689" y="1194474"/>
                  </a:lnTo>
                  <a:lnTo>
                    <a:pt x="3136817" y="1213092"/>
                  </a:lnTo>
                  <a:lnTo>
                    <a:pt x="3098994" y="1224586"/>
                  </a:lnTo>
                  <a:lnTo>
                    <a:pt x="3059283" y="122851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065505" y="3244876"/>
            <a:ext cx="4371975" cy="6014085"/>
            <a:chOff x="2065505" y="3244876"/>
            <a:chExt cx="4371975" cy="6014085"/>
          </a:xfrm>
        </p:grpSpPr>
        <p:sp>
          <p:nvSpPr>
            <p:cNvPr id="11" name="object 11"/>
            <p:cNvSpPr/>
            <p:nvPr/>
          </p:nvSpPr>
          <p:spPr>
            <a:xfrm>
              <a:off x="2065505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50729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0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0" y="5786854"/>
                  </a:lnTo>
                  <a:lnTo>
                    <a:pt x="4186750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0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0" y="4981327"/>
                  </a:lnTo>
                  <a:lnTo>
                    <a:pt x="4186750" y="5016014"/>
                  </a:lnTo>
                  <a:close/>
                </a:path>
                <a:path w="4187190" h="5821680">
                  <a:moveTo>
                    <a:pt x="4186750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0" y="4578564"/>
                  </a:lnTo>
                  <a:lnTo>
                    <a:pt x="4186750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0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0" y="3773104"/>
                  </a:lnTo>
                  <a:lnTo>
                    <a:pt x="4186750" y="3807792"/>
                  </a:lnTo>
                  <a:close/>
                </a:path>
                <a:path w="4187190" h="5821680">
                  <a:moveTo>
                    <a:pt x="4186750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0" y="3370341"/>
                  </a:lnTo>
                  <a:lnTo>
                    <a:pt x="4186750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0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0" y="2564814"/>
                  </a:lnTo>
                  <a:lnTo>
                    <a:pt x="4186750" y="2599501"/>
                  </a:lnTo>
                  <a:close/>
                </a:path>
                <a:path w="4187190" h="5821680">
                  <a:moveTo>
                    <a:pt x="4186750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0" y="2162050"/>
                  </a:lnTo>
                  <a:lnTo>
                    <a:pt x="4186750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0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0" y="1356591"/>
                  </a:lnTo>
                  <a:lnTo>
                    <a:pt x="4186750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304052" y="3369223"/>
              <a:ext cx="3891915" cy="1320165"/>
            </a:xfrm>
            <a:custGeom>
              <a:avLst/>
              <a:gdLst/>
              <a:ahLst/>
              <a:cxnLst/>
              <a:rect l="l" t="t" r="r" b="b"/>
              <a:pathLst>
                <a:path w="3891915" h="1320164">
                  <a:moveTo>
                    <a:pt x="3288978" y="1320110"/>
                  </a:moveTo>
                  <a:lnTo>
                    <a:pt x="602649" y="1320110"/>
                  </a:lnTo>
                  <a:lnTo>
                    <a:pt x="552730" y="1314360"/>
                  </a:lnTo>
                  <a:lnTo>
                    <a:pt x="506905" y="1297981"/>
                  </a:lnTo>
                  <a:lnTo>
                    <a:pt x="466481" y="1272281"/>
                  </a:lnTo>
                  <a:lnTo>
                    <a:pt x="432766" y="1238565"/>
                  </a:lnTo>
                  <a:lnTo>
                    <a:pt x="407065" y="1198142"/>
                  </a:lnTo>
                  <a:lnTo>
                    <a:pt x="390686" y="1152317"/>
                  </a:lnTo>
                  <a:lnTo>
                    <a:pt x="384936" y="1102397"/>
                  </a:lnTo>
                  <a:lnTo>
                    <a:pt x="384936" y="1069735"/>
                  </a:lnTo>
                  <a:lnTo>
                    <a:pt x="379906" y="1025098"/>
                  </a:lnTo>
                  <a:lnTo>
                    <a:pt x="365550" y="983971"/>
                  </a:lnTo>
                  <a:lnTo>
                    <a:pt x="342970" y="947492"/>
                  </a:lnTo>
                  <a:lnTo>
                    <a:pt x="313269" y="916802"/>
                  </a:lnTo>
                  <a:lnTo>
                    <a:pt x="277550" y="893039"/>
                  </a:lnTo>
                  <a:lnTo>
                    <a:pt x="236916" y="877342"/>
                  </a:lnTo>
                  <a:lnTo>
                    <a:pt x="148020" y="864361"/>
                  </a:lnTo>
                  <a:lnTo>
                    <a:pt x="107386" y="848664"/>
                  </a:lnTo>
                  <a:lnTo>
                    <a:pt x="71667" y="824901"/>
                  </a:lnTo>
                  <a:lnTo>
                    <a:pt x="41966" y="794211"/>
                  </a:lnTo>
                  <a:lnTo>
                    <a:pt x="19386" y="757732"/>
                  </a:lnTo>
                  <a:lnTo>
                    <a:pt x="5030" y="716605"/>
                  </a:lnTo>
                  <a:lnTo>
                    <a:pt x="0" y="671969"/>
                  </a:lnTo>
                  <a:lnTo>
                    <a:pt x="0" y="217713"/>
                  </a:lnTo>
                  <a:lnTo>
                    <a:pt x="5749" y="167793"/>
                  </a:lnTo>
                  <a:lnTo>
                    <a:pt x="22128" y="121968"/>
                  </a:lnTo>
                  <a:lnTo>
                    <a:pt x="47829" y="81544"/>
                  </a:lnTo>
                  <a:lnTo>
                    <a:pt x="81544" y="47829"/>
                  </a:lnTo>
                  <a:lnTo>
                    <a:pt x="121968" y="22128"/>
                  </a:lnTo>
                  <a:lnTo>
                    <a:pt x="167793" y="5749"/>
                  </a:lnTo>
                  <a:lnTo>
                    <a:pt x="217713" y="0"/>
                  </a:lnTo>
                  <a:lnTo>
                    <a:pt x="3673915" y="0"/>
                  </a:lnTo>
                  <a:lnTo>
                    <a:pt x="3716587" y="4221"/>
                  </a:lnTo>
                  <a:lnTo>
                    <a:pt x="3757230" y="16572"/>
                  </a:lnTo>
                  <a:lnTo>
                    <a:pt x="3794702" y="36578"/>
                  </a:lnTo>
                  <a:lnTo>
                    <a:pt x="3827861" y="63766"/>
                  </a:lnTo>
                  <a:lnTo>
                    <a:pt x="3855050" y="96925"/>
                  </a:lnTo>
                  <a:lnTo>
                    <a:pt x="3875055" y="134397"/>
                  </a:lnTo>
                  <a:lnTo>
                    <a:pt x="3887406" y="175040"/>
                  </a:lnTo>
                  <a:lnTo>
                    <a:pt x="3891628" y="217713"/>
                  </a:lnTo>
                  <a:lnTo>
                    <a:pt x="3891628" y="671969"/>
                  </a:lnTo>
                  <a:lnTo>
                    <a:pt x="3886597" y="716605"/>
                  </a:lnTo>
                  <a:lnTo>
                    <a:pt x="3872241" y="757732"/>
                  </a:lnTo>
                  <a:lnTo>
                    <a:pt x="3849661" y="794211"/>
                  </a:lnTo>
                  <a:lnTo>
                    <a:pt x="3819961" y="824901"/>
                  </a:lnTo>
                  <a:lnTo>
                    <a:pt x="3784242" y="848664"/>
                  </a:lnTo>
                  <a:lnTo>
                    <a:pt x="3743607" y="864361"/>
                  </a:lnTo>
                  <a:lnTo>
                    <a:pt x="3654712" y="877342"/>
                  </a:lnTo>
                  <a:lnTo>
                    <a:pt x="3614077" y="893039"/>
                  </a:lnTo>
                  <a:lnTo>
                    <a:pt x="3578358" y="916802"/>
                  </a:lnTo>
                  <a:lnTo>
                    <a:pt x="3548658" y="947492"/>
                  </a:lnTo>
                  <a:lnTo>
                    <a:pt x="3526078" y="983971"/>
                  </a:lnTo>
                  <a:lnTo>
                    <a:pt x="3511721" y="1025098"/>
                  </a:lnTo>
                  <a:lnTo>
                    <a:pt x="3506691" y="1069735"/>
                  </a:lnTo>
                  <a:lnTo>
                    <a:pt x="3506691" y="1102397"/>
                  </a:lnTo>
                  <a:lnTo>
                    <a:pt x="3502469" y="1145069"/>
                  </a:lnTo>
                  <a:lnTo>
                    <a:pt x="3490119" y="1185712"/>
                  </a:lnTo>
                  <a:lnTo>
                    <a:pt x="3470113" y="1223184"/>
                  </a:lnTo>
                  <a:lnTo>
                    <a:pt x="3442924" y="1256343"/>
                  </a:lnTo>
                  <a:lnTo>
                    <a:pt x="3409765" y="1283532"/>
                  </a:lnTo>
                  <a:lnTo>
                    <a:pt x="3372293" y="1303538"/>
                  </a:lnTo>
                  <a:lnTo>
                    <a:pt x="3331650" y="1315888"/>
                  </a:lnTo>
                  <a:lnTo>
                    <a:pt x="3288978" y="1320110"/>
                  </a:lnTo>
                  <a:close/>
                </a:path>
              </a:pathLst>
            </a:custGeom>
            <a:solidFill>
              <a:srgbClr val="5CC7A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512733" y="3333755"/>
            <a:ext cx="3474720" cy="689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350" spc="-245">
                <a:solidFill>
                  <a:srgbClr val="FFFFFF"/>
                </a:solidFill>
                <a:latin typeface="Trebuchet MS"/>
                <a:cs typeface="Trebuchet MS"/>
              </a:rPr>
              <a:t>Gereksinimlerin</a:t>
            </a:r>
            <a:endParaRPr sz="43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79797" y="3783014"/>
            <a:ext cx="4013835" cy="52203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5730">
              <a:lnSpc>
                <a:spcPct val="100000"/>
              </a:lnSpc>
              <a:spcBef>
                <a:spcPts val="105"/>
              </a:spcBef>
            </a:pPr>
            <a:r>
              <a:rPr dirty="0" sz="4350" spc="-250">
                <a:solidFill>
                  <a:srgbClr val="FFFFFF"/>
                </a:solidFill>
                <a:latin typeface="Trebuchet MS"/>
                <a:cs typeface="Trebuchet MS"/>
              </a:rPr>
              <a:t>Belirlenmesi</a:t>
            </a:r>
            <a:endParaRPr sz="4350">
              <a:latin typeface="Trebuchet MS"/>
              <a:cs typeface="Trebuchet MS"/>
            </a:endParaRPr>
          </a:p>
          <a:p>
            <a:pPr marL="12700" marR="5080">
              <a:lnSpc>
                <a:spcPct val="126400"/>
              </a:lnSpc>
              <a:spcBef>
                <a:spcPts val="2900"/>
              </a:spcBef>
            </a:pPr>
            <a:r>
              <a:rPr dirty="0" sz="2400" spc="160">
                <a:latin typeface="Trebuchet MS"/>
                <a:cs typeface="Trebuchet MS"/>
              </a:rPr>
              <a:t>Use </a:t>
            </a:r>
            <a:r>
              <a:rPr dirty="0" sz="2400" spc="220">
                <a:latin typeface="Trebuchet MS"/>
                <a:cs typeface="Trebuchet MS"/>
              </a:rPr>
              <a:t>case </a:t>
            </a:r>
            <a:r>
              <a:rPr dirty="0" sz="2400" spc="105">
                <a:latin typeface="Trebuchet MS"/>
                <a:cs typeface="Trebuchet MS"/>
              </a:rPr>
              <a:t>diyagramları, </a:t>
            </a:r>
            <a:r>
              <a:rPr dirty="0" sz="2400" spc="110">
                <a:latin typeface="Trebuchet MS"/>
                <a:cs typeface="Trebuchet MS"/>
              </a:rPr>
              <a:t> </a:t>
            </a:r>
            <a:r>
              <a:rPr dirty="0" sz="2400" spc="30">
                <a:latin typeface="Trebuchet MS"/>
                <a:cs typeface="Trebuchet MS"/>
              </a:rPr>
              <a:t>sistemin </a:t>
            </a:r>
            <a:r>
              <a:rPr dirty="0" sz="2400" spc="40">
                <a:latin typeface="Trebuchet MS"/>
                <a:cs typeface="Trebuchet MS"/>
              </a:rPr>
              <a:t>işlevsel </a:t>
            </a:r>
            <a:r>
              <a:rPr dirty="0" sz="2400" spc="45">
                <a:latin typeface="Trebuchet MS"/>
                <a:cs typeface="Trebuchet MS"/>
              </a:rPr>
              <a:t> </a:t>
            </a:r>
            <a:r>
              <a:rPr dirty="0" sz="2400" spc="65">
                <a:latin typeface="Trebuchet MS"/>
                <a:cs typeface="Trebuchet MS"/>
              </a:rPr>
              <a:t>gereksinimlerini</a:t>
            </a:r>
            <a:r>
              <a:rPr dirty="0" sz="2400" spc="-5">
                <a:latin typeface="Trebuchet MS"/>
                <a:cs typeface="Trebuchet MS"/>
              </a:rPr>
              <a:t> </a:t>
            </a:r>
            <a:r>
              <a:rPr dirty="0" sz="2400" spc="80">
                <a:latin typeface="Trebuchet MS"/>
                <a:cs typeface="Trebuchet MS"/>
              </a:rPr>
              <a:t>belirlemek </a:t>
            </a:r>
            <a:r>
              <a:rPr dirty="0" sz="2400" spc="-710">
                <a:latin typeface="Trebuchet MS"/>
                <a:cs typeface="Trebuchet MS"/>
              </a:rPr>
              <a:t> </a:t>
            </a:r>
            <a:r>
              <a:rPr dirty="0" sz="2400" spc="65">
                <a:latin typeface="Trebuchet MS"/>
                <a:cs typeface="Trebuchet MS"/>
              </a:rPr>
              <a:t>için </a:t>
            </a:r>
            <a:r>
              <a:rPr dirty="0" sz="2400" spc="-15">
                <a:latin typeface="Trebuchet MS"/>
                <a:cs typeface="Trebuchet MS"/>
              </a:rPr>
              <a:t>kullanılır. </a:t>
            </a:r>
            <a:r>
              <a:rPr dirty="0" sz="2400" spc="85">
                <a:latin typeface="Trebuchet MS"/>
                <a:cs typeface="Trebuchet MS"/>
              </a:rPr>
              <a:t>Geliştirme </a:t>
            </a:r>
            <a:r>
              <a:rPr dirty="0" sz="2400" spc="90">
                <a:latin typeface="Trebuchet MS"/>
                <a:cs typeface="Trebuchet MS"/>
              </a:rPr>
              <a:t> </a:t>
            </a:r>
            <a:r>
              <a:rPr dirty="0" sz="2400" spc="45">
                <a:latin typeface="Trebuchet MS"/>
                <a:cs typeface="Trebuchet MS"/>
              </a:rPr>
              <a:t>ekibine, </a:t>
            </a:r>
            <a:r>
              <a:rPr dirty="0" sz="2400" spc="75">
                <a:latin typeface="Trebuchet MS"/>
                <a:cs typeface="Trebuchet MS"/>
              </a:rPr>
              <a:t>sistemdeki </a:t>
            </a:r>
            <a:r>
              <a:rPr dirty="0" sz="2400" spc="65">
                <a:latin typeface="Trebuchet MS"/>
                <a:cs typeface="Trebuchet MS"/>
              </a:rPr>
              <a:t>temel </a:t>
            </a:r>
            <a:r>
              <a:rPr dirty="0" sz="2400" spc="70">
                <a:latin typeface="Trebuchet MS"/>
                <a:cs typeface="Trebuchet MS"/>
              </a:rPr>
              <a:t> </a:t>
            </a:r>
            <a:r>
              <a:rPr dirty="0" sz="2400" spc="50">
                <a:latin typeface="Trebuchet MS"/>
                <a:cs typeface="Trebuchet MS"/>
              </a:rPr>
              <a:t>işlevselliği </a:t>
            </a:r>
            <a:r>
              <a:rPr dirty="0" sz="2400" spc="120">
                <a:latin typeface="Trebuchet MS"/>
                <a:cs typeface="Trebuchet MS"/>
              </a:rPr>
              <a:t>ve </a:t>
            </a:r>
            <a:r>
              <a:rPr dirty="0" sz="2400" spc="55">
                <a:latin typeface="Trebuchet MS"/>
                <a:cs typeface="Trebuchet MS"/>
              </a:rPr>
              <a:t>kullanıcıların </a:t>
            </a:r>
            <a:r>
              <a:rPr dirty="0" sz="2400" spc="-710">
                <a:latin typeface="Trebuchet MS"/>
                <a:cs typeface="Trebuchet MS"/>
              </a:rPr>
              <a:t> </a:t>
            </a:r>
            <a:r>
              <a:rPr dirty="0" sz="2400" spc="55">
                <a:latin typeface="Trebuchet MS"/>
                <a:cs typeface="Trebuchet MS"/>
              </a:rPr>
              <a:t>beklentilerini </a:t>
            </a:r>
            <a:r>
              <a:rPr dirty="0" sz="2400" spc="190">
                <a:latin typeface="Trebuchet MS"/>
                <a:cs typeface="Trebuchet MS"/>
              </a:rPr>
              <a:t>anlama </a:t>
            </a:r>
            <a:r>
              <a:rPr dirty="0" sz="2400" spc="195">
                <a:latin typeface="Trebuchet MS"/>
                <a:cs typeface="Trebuchet MS"/>
              </a:rPr>
              <a:t> </a:t>
            </a:r>
            <a:r>
              <a:rPr dirty="0" sz="2400" spc="110">
                <a:latin typeface="Trebuchet MS"/>
                <a:cs typeface="Trebuchet MS"/>
              </a:rPr>
              <a:t>konusunda </a:t>
            </a:r>
            <a:r>
              <a:rPr dirty="0" sz="2400" spc="80">
                <a:latin typeface="Trebuchet MS"/>
                <a:cs typeface="Trebuchet MS"/>
              </a:rPr>
              <a:t>bir </a:t>
            </a:r>
            <a:r>
              <a:rPr dirty="0" sz="2400" spc="120">
                <a:latin typeface="Trebuchet MS"/>
                <a:cs typeface="Trebuchet MS"/>
              </a:rPr>
              <a:t>rehber </a:t>
            </a:r>
            <a:r>
              <a:rPr dirty="0" sz="2400" spc="125">
                <a:latin typeface="Trebuchet MS"/>
                <a:cs typeface="Trebuchet MS"/>
              </a:rPr>
              <a:t> </a:t>
            </a:r>
            <a:r>
              <a:rPr dirty="0" sz="2400" spc="114">
                <a:latin typeface="Trebuchet MS"/>
                <a:cs typeface="Trebuchet MS"/>
              </a:rPr>
              <a:t>sağlar.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409943" y="3256312"/>
            <a:ext cx="3468370" cy="6438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50" spc="-70">
                <a:solidFill>
                  <a:srgbClr val="FFFFFF"/>
                </a:solidFill>
              </a:rPr>
              <a:t>S</a:t>
            </a:r>
            <a:r>
              <a:rPr dirty="0" sz="4050" spc="-280">
                <a:solidFill>
                  <a:srgbClr val="FFFFFF"/>
                </a:solidFill>
              </a:rPr>
              <a:t>i</a:t>
            </a:r>
            <a:r>
              <a:rPr dirty="0" sz="4050" spc="-150">
                <a:solidFill>
                  <a:srgbClr val="FFFFFF"/>
                </a:solidFill>
              </a:rPr>
              <a:t>s</a:t>
            </a:r>
            <a:r>
              <a:rPr dirty="0" sz="4050" spc="45">
                <a:solidFill>
                  <a:srgbClr val="FFFFFF"/>
                </a:solidFill>
              </a:rPr>
              <a:t>t</a:t>
            </a:r>
            <a:r>
              <a:rPr dirty="0" sz="4050" spc="-120">
                <a:solidFill>
                  <a:srgbClr val="FFFFFF"/>
                </a:solidFill>
              </a:rPr>
              <a:t>e</a:t>
            </a:r>
            <a:r>
              <a:rPr dirty="0" sz="4050" spc="-484">
                <a:solidFill>
                  <a:srgbClr val="FFFFFF"/>
                </a:solidFill>
              </a:rPr>
              <a:t>m</a:t>
            </a:r>
            <a:r>
              <a:rPr dirty="0" sz="4050" spc="-260">
                <a:solidFill>
                  <a:srgbClr val="FFFFFF"/>
                </a:solidFill>
              </a:rPr>
              <a:t> </a:t>
            </a:r>
            <a:r>
              <a:rPr dirty="0" sz="4050" spc="-70">
                <a:solidFill>
                  <a:srgbClr val="FFFFFF"/>
                </a:solidFill>
              </a:rPr>
              <a:t>S</a:t>
            </a:r>
            <a:r>
              <a:rPr dirty="0" sz="4050" spc="-280">
                <a:solidFill>
                  <a:srgbClr val="FFFFFF"/>
                </a:solidFill>
              </a:rPr>
              <a:t>ı</a:t>
            </a:r>
            <a:r>
              <a:rPr dirty="0" sz="4050" spc="-290">
                <a:solidFill>
                  <a:srgbClr val="FFFFFF"/>
                </a:solidFill>
              </a:rPr>
              <a:t>n</a:t>
            </a:r>
            <a:r>
              <a:rPr dirty="0" sz="4050" spc="-280">
                <a:solidFill>
                  <a:srgbClr val="FFFFFF"/>
                </a:solidFill>
              </a:rPr>
              <a:t>ı</a:t>
            </a:r>
            <a:r>
              <a:rPr dirty="0" sz="4050" spc="-140">
                <a:solidFill>
                  <a:srgbClr val="FFFFFF"/>
                </a:solidFill>
              </a:rPr>
              <a:t>r</a:t>
            </a:r>
            <a:r>
              <a:rPr dirty="0" sz="4050" spc="-305">
                <a:solidFill>
                  <a:srgbClr val="FFFFFF"/>
                </a:solidFill>
              </a:rPr>
              <a:t>l</a:t>
            </a:r>
            <a:r>
              <a:rPr dirty="0" sz="4050" spc="120">
                <a:solidFill>
                  <a:srgbClr val="FFFFFF"/>
                </a:solidFill>
              </a:rPr>
              <a:t>a</a:t>
            </a:r>
            <a:r>
              <a:rPr dirty="0" sz="4050" spc="-140">
                <a:solidFill>
                  <a:srgbClr val="FFFFFF"/>
                </a:solidFill>
              </a:rPr>
              <a:t>r</a:t>
            </a:r>
            <a:r>
              <a:rPr dirty="0" sz="4050" spc="-280">
                <a:solidFill>
                  <a:srgbClr val="FFFFFF"/>
                </a:solidFill>
              </a:rPr>
              <a:t>ı</a:t>
            </a:r>
            <a:r>
              <a:rPr dirty="0" sz="4050" spc="-290">
                <a:solidFill>
                  <a:srgbClr val="FFFFFF"/>
                </a:solidFill>
              </a:rPr>
              <a:t>n</a:t>
            </a:r>
            <a:r>
              <a:rPr dirty="0" sz="4050" spc="-280">
                <a:solidFill>
                  <a:srgbClr val="FFFFFF"/>
                </a:solidFill>
              </a:rPr>
              <a:t>ı</a:t>
            </a:r>
            <a:endParaRPr sz="4050"/>
          </a:p>
        </p:txBody>
      </p:sp>
      <p:sp>
        <p:nvSpPr>
          <p:cNvPr id="17" name="object 17"/>
          <p:cNvSpPr txBox="1"/>
          <p:nvPr/>
        </p:nvSpPr>
        <p:spPr>
          <a:xfrm>
            <a:off x="7186329" y="3674398"/>
            <a:ext cx="3903979" cy="54686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8675">
              <a:lnSpc>
                <a:spcPct val="100000"/>
              </a:lnSpc>
              <a:spcBef>
                <a:spcPts val="105"/>
              </a:spcBef>
            </a:pPr>
            <a:r>
              <a:rPr dirty="0" sz="4050" spc="-250">
                <a:solidFill>
                  <a:srgbClr val="FFFFFF"/>
                </a:solidFill>
                <a:latin typeface="Trebuchet MS"/>
                <a:cs typeface="Trebuchet MS"/>
              </a:rPr>
              <a:t>Tanımlama</a:t>
            </a:r>
            <a:endParaRPr sz="4050">
              <a:latin typeface="Trebuchet MS"/>
              <a:cs typeface="Trebuchet MS"/>
            </a:endParaRPr>
          </a:p>
          <a:p>
            <a:pPr marL="12700" marR="5080">
              <a:lnSpc>
                <a:spcPct val="125400"/>
              </a:lnSpc>
              <a:spcBef>
                <a:spcPts val="2620"/>
              </a:spcBef>
              <a:tabLst>
                <a:tab pos="2854325" algn="l"/>
              </a:tabLst>
            </a:pPr>
            <a:r>
              <a:rPr dirty="0" sz="2350" spc="145">
                <a:latin typeface="Trebuchet MS"/>
                <a:cs typeface="Trebuchet MS"/>
              </a:rPr>
              <a:t>Use </a:t>
            </a:r>
            <a:r>
              <a:rPr dirty="0" sz="2350" spc="200">
                <a:latin typeface="Trebuchet MS"/>
                <a:cs typeface="Trebuchet MS"/>
              </a:rPr>
              <a:t>case </a:t>
            </a:r>
            <a:r>
              <a:rPr dirty="0" sz="2350" spc="95">
                <a:latin typeface="Trebuchet MS"/>
                <a:cs typeface="Trebuchet MS"/>
              </a:rPr>
              <a:t>diyagramları, </a:t>
            </a:r>
            <a:r>
              <a:rPr dirty="0" sz="2350" spc="100">
                <a:latin typeface="Trebuchet MS"/>
                <a:cs typeface="Trebuchet MS"/>
              </a:rPr>
              <a:t> </a:t>
            </a:r>
            <a:r>
              <a:rPr dirty="0" sz="2350" spc="20">
                <a:latin typeface="Trebuchet MS"/>
                <a:cs typeface="Trebuchet MS"/>
              </a:rPr>
              <a:t>sistemin </a:t>
            </a:r>
            <a:r>
              <a:rPr dirty="0" sz="2350" spc="65">
                <a:latin typeface="Trebuchet MS"/>
                <a:cs typeface="Trebuchet MS"/>
              </a:rPr>
              <a:t>etkileşimde </a:t>
            </a:r>
            <a:r>
              <a:rPr dirty="0" sz="2350" spc="70">
                <a:latin typeface="Trebuchet MS"/>
                <a:cs typeface="Trebuchet MS"/>
              </a:rPr>
              <a:t> </a:t>
            </a:r>
            <a:r>
              <a:rPr dirty="0" sz="2350" spc="75">
                <a:latin typeface="Trebuchet MS"/>
                <a:cs typeface="Trebuchet MS"/>
              </a:rPr>
              <a:t>bulunduğu </a:t>
            </a:r>
            <a:r>
              <a:rPr dirty="0" sz="2350" spc="65">
                <a:latin typeface="Trebuchet MS"/>
                <a:cs typeface="Trebuchet MS"/>
              </a:rPr>
              <a:t>aktörleri </a:t>
            </a:r>
            <a:r>
              <a:rPr dirty="0" sz="2350" spc="70">
                <a:latin typeface="Trebuchet MS"/>
                <a:cs typeface="Trebuchet MS"/>
              </a:rPr>
              <a:t> </a:t>
            </a:r>
            <a:r>
              <a:rPr dirty="0" sz="2350" spc="75">
                <a:latin typeface="Trebuchet MS"/>
                <a:cs typeface="Trebuchet MS"/>
              </a:rPr>
              <a:t>belirleyerek </a:t>
            </a:r>
            <a:r>
              <a:rPr dirty="0" sz="2350" spc="20">
                <a:latin typeface="Trebuchet MS"/>
                <a:cs typeface="Trebuchet MS"/>
              </a:rPr>
              <a:t>sistemin </a:t>
            </a:r>
            <a:r>
              <a:rPr dirty="0" sz="2350" spc="25">
                <a:latin typeface="Trebuchet MS"/>
                <a:cs typeface="Trebuchet MS"/>
              </a:rPr>
              <a:t> </a:t>
            </a:r>
            <a:r>
              <a:rPr dirty="0" sz="2350" spc="20">
                <a:latin typeface="Trebuchet MS"/>
                <a:cs typeface="Trebuchet MS"/>
              </a:rPr>
              <a:t>sınırlarını</a:t>
            </a:r>
            <a:r>
              <a:rPr dirty="0" sz="2350" spc="5">
                <a:latin typeface="Trebuchet MS"/>
                <a:cs typeface="Trebuchet MS"/>
              </a:rPr>
              <a:t> </a:t>
            </a:r>
            <a:r>
              <a:rPr dirty="0" sz="2350" spc="30">
                <a:latin typeface="Trebuchet MS"/>
                <a:cs typeface="Trebuchet MS"/>
              </a:rPr>
              <a:t>tanımlar.	</a:t>
            </a:r>
            <a:r>
              <a:rPr dirty="0" sz="2350" spc="-70">
                <a:latin typeface="Trebuchet MS"/>
                <a:cs typeface="Trebuchet MS"/>
              </a:rPr>
              <a:t>Bu, </a:t>
            </a:r>
            <a:r>
              <a:rPr dirty="0" sz="2350" spc="-65">
                <a:latin typeface="Trebuchet MS"/>
                <a:cs typeface="Trebuchet MS"/>
              </a:rPr>
              <a:t> </a:t>
            </a:r>
            <a:r>
              <a:rPr dirty="0" sz="2350" spc="20">
                <a:latin typeface="Trebuchet MS"/>
                <a:cs typeface="Trebuchet MS"/>
              </a:rPr>
              <a:t>sistemin</a:t>
            </a:r>
            <a:r>
              <a:rPr dirty="0" sz="2350" spc="-25">
                <a:latin typeface="Trebuchet MS"/>
                <a:cs typeface="Trebuchet MS"/>
              </a:rPr>
              <a:t> </a:t>
            </a:r>
            <a:r>
              <a:rPr dirty="0" sz="2350" spc="155">
                <a:latin typeface="Trebuchet MS"/>
                <a:cs typeface="Trebuchet MS"/>
              </a:rPr>
              <a:t>hangi</a:t>
            </a:r>
            <a:r>
              <a:rPr dirty="0" sz="2350" spc="-20">
                <a:latin typeface="Trebuchet MS"/>
                <a:cs typeface="Trebuchet MS"/>
              </a:rPr>
              <a:t> </a:t>
            </a:r>
            <a:r>
              <a:rPr dirty="0" sz="2350" spc="165">
                <a:latin typeface="Trebuchet MS"/>
                <a:cs typeface="Trebuchet MS"/>
              </a:rPr>
              <a:t>paydaşlarla </a:t>
            </a:r>
            <a:r>
              <a:rPr dirty="0" sz="2350" spc="-690">
                <a:latin typeface="Trebuchet MS"/>
                <a:cs typeface="Trebuchet MS"/>
              </a:rPr>
              <a:t> </a:t>
            </a:r>
            <a:r>
              <a:rPr dirty="0" sz="2350" spc="65">
                <a:latin typeface="Trebuchet MS"/>
                <a:cs typeface="Trebuchet MS"/>
              </a:rPr>
              <a:t>etkileşimde </a:t>
            </a:r>
            <a:r>
              <a:rPr dirty="0" sz="2350" spc="120">
                <a:latin typeface="Trebuchet MS"/>
                <a:cs typeface="Trebuchet MS"/>
              </a:rPr>
              <a:t>bulunacağını </a:t>
            </a:r>
            <a:r>
              <a:rPr dirty="0" sz="2350" spc="125">
                <a:latin typeface="Trebuchet MS"/>
                <a:cs typeface="Trebuchet MS"/>
              </a:rPr>
              <a:t> </a:t>
            </a:r>
            <a:r>
              <a:rPr dirty="0" sz="2350" spc="10">
                <a:latin typeface="Trebuchet MS"/>
                <a:cs typeface="Trebuchet MS"/>
              </a:rPr>
              <a:t>netleştirir </a:t>
            </a:r>
            <a:r>
              <a:rPr dirty="0" sz="2350" spc="110">
                <a:latin typeface="Trebuchet MS"/>
                <a:cs typeface="Trebuchet MS"/>
              </a:rPr>
              <a:t>ve </a:t>
            </a:r>
            <a:r>
              <a:rPr dirty="0" sz="2350" spc="114">
                <a:latin typeface="Trebuchet MS"/>
                <a:cs typeface="Trebuchet MS"/>
              </a:rPr>
              <a:t> </a:t>
            </a:r>
            <a:r>
              <a:rPr dirty="0" sz="2350" spc="60">
                <a:latin typeface="Trebuchet MS"/>
                <a:cs typeface="Trebuchet MS"/>
              </a:rPr>
              <a:t>gereksinimlerin </a:t>
            </a:r>
            <a:r>
              <a:rPr dirty="0" sz="2350" spc="114">
                <a:latin typeface="Trebuchet MS"/>
                <a:cs typeface="Trebuchet MS"/>
              </a:rPr>
              <a:t>kapsamını </a:t>
            </a:r>
            <a:r>
              <a:rPr dirty="0" sz="2350" spc="120">
                <a:latin typeface="Trebuchet MS"/>
                <a:cs typeface="Trebuchet MS"/>
              </a:rPr>
              <a:t> </a:t>
            </a:r>
            <a:r>
              <a:rPr dirty="0" sz="2350" spc="15">
                <a:latin typeface="Trebuchet MS"/>
                <a:cs typeface="Trebuchet MS"/>
              </a:rPr>
              <a:t>belirler.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82885" y="3113165"/>
            <a:ext cx="828040" cy="6000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750" spc="-7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7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750" spc="-1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75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75391" y="3501597"/>
            <a:ext cx="2843530" cy="6000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750" spc="-130">
                <a:solidFill>
                  <a:srgbClr val="FFFFFF"/>
                </a:solidFill>
                <a:latin typeface="Trebuchet MS"/>
                <a:cs typeface="Trebuchet MS"/>
              </a:rPr>
              <a:t>Senaryolarının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76308" y="3890028"/>
            <a:ext cx="4034790" cy="50895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R="185420">
              <a:lnSpc>
                <a:spcPct val="100000"/>
              </a:lnSpc>
              <a:spcBef>
                <a:spcPts val="114"/>
              </a:spcBef>
            </a:pPr>
            <a:r>
              <a:rPr dirty="0" sz="3750" spc="-195">
                <a:solidFill>
                  <a:srgbClr val="FFFFFF"/>
                </a:solidFill>
                <a:latin typeface="Trebuchet MS"/>
                <a:cs typeface="Trebuchet MS"/>
              </a:rPr>
              <a:t>Olu</a:t>
            </a:r>
            <a:r>
              <a:rPr dirty="0" sz="3750" spc="-19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3750" spc="-195">
                <a:solidFill>
                  <a:srgbClr val="FFFFFF"/>
                </a:solidFill>
                <a:latin typeface="Trebuchet MS"/>
                <a:cs typeface="Trebuchet MS"/>
              </a:rPr>
              <a:t>turulması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ct val="124900"/>
              </a:lnSpc>
              <a:spcBef>
                <a:spcPts val="2980"/>
              </a:spcBef>
            </a:pPr>
            <a:r>
              <a:rPr dirty="0" sz="2400" spc="140">
                <a:latin typeface="Trebuchet MS"/>
                <a:cs typeface="Trebuchet MS"/>
              </a:rPr>
              <a:t>Use </a:t>
            </a:r>
            <a:r>
              <a:rPr dirty="0" sz="2400" spc="200">
                <a:latin typeface="Trebuchet MS"/>
                <a:cs typeface="Trebuchet MS"/>
              </a:rPr>
              <a:t>case </a:t>
            </a:r>
            <a:r>
              <a:rPr dirty="0" sz="2400" spc="90">
                <a:latin typeface="Trebuchet MS"/>
                <a:cs typeface="Trebuchet MS"/>
              </a:rPr>
              <a:t>diyagramları, </a:t>
            </a:r>
            <a:r>
              <a:rPr dirty="0" sz="2400" spc="95">
                <a:latin typeface="Trebuchet MS"/>
                <a:cs typeface="Trebuchet MS"/>
              </a:rPr>
              <a:t> </a:t>
            </a:r>
            <a:r>
              <a:rPr dirty="0" sz="2400" spc="25">
                <a:latin typeface="Trebuchet MS"/>
                <a:cs typeface="Trebuchet MS"/>
              </a:rPr>
              <a:t>sistem </a:t>
            </a:r>
            <a:r>
              <a:rPr dirty="0" sz="2400" spc="10">
                <a:latin typeface="Trebuchet MS"/>
                <a:cs typeface="Trebuchet MS"/>
              </a:rPr>
              <a:t>testlerinin </a:t>
            </a:r>
            <a:r>
              <a:rPr dirty="0" sz="2400" spc="15">
                <a:latin typeface="Trebuchet MS"/>
                <a:cs typeface="Trebuchet MS"/>
              </a:rPr>
              <a:t> </a:t>
            </a:r>
            <a:r>
              <a:rPr dirty="0" sz="2400" spc="110">
                <a:latin typeface="Trebuchet MS"/>
                <a:cs typeface="Trebuchet MS"/>
              </a:rPr>
              <a:t>planlanması </a:t>
            </a:r>
            <a:r>
              <a:rPr dirty="0" sz="2400" spc="105">
                <a:latin typeface="Trebuchet MS"/>
                <a:cs typeface="Trebuchet MS"/>
              </a:rPr>
              <a:t>ve </a:t>
            </a:r>
            <a:r>
              <a:rPr dirty="0" sz="2400" spc="110">
                <a:latin typeface="Trebuchet MS"/>
                <a:cs typeface="Trebuchet MS"/>
              </a:rPr>
              <a:t> </a:t>
            </a:r>
            <a:r>
              <a:rPr dirty="0" sz="2400" spc="75">
                <a:latin typeface="Trebuchet MS"/>
                <a:cs typeface="Trebuchet MS"/>
              </a:rPr>
              <a:t>senaryolarının</a:t>
            </a:r>
            <a:r>
              <a:rPr dirty="0" sz="2400" spc="5">
                <a:latin typeface="Trebuchet MS"/>
                <a:cs typeface="Trebuchet MS"/>
              </a:rPr>
              <a:t> </a:t>
            </a:r>
            <a:r>
              <a:rPr dirty="0" sz="2400" spc="10">
                <a:latin typeface="Trebuchet MS"/>
                <a:cs typeface="Trebuchet MS"/>
              </a:rPr>
              <a:t>oluşturulması </a:t>
            </a:r>
            <a:r>
              <a:rPr dirty="0" sz="2400" spc="-705">
                <a:latin typeface="Trebuchet MS"/>
                <a:cs typeface="Trebuchet MS"/>
              </a:rPr>
              <a:t> </a:t>
            </a:r>
            <a:r>
              <a:rPr dirty="0" sz="2400" spc="50">
                <a:latin typeface="Trebuchet MS"/>
                <a:cs typeface="Trebuchet MS"/>
              </a:rPr>
              <a:t>için </a:t>
            </a:r>
            <a:r>
              <a:rPr dirty="0" sz="2400" spc="45">
                <a:latin typeface="Trebuchet MS"/>
                <a:cs typeface="Trebuchet MS"/>
              </a:rPr>
              <a:t>temel </a:t>
            </a:r>
            <a:r>
              <a:rPr dirty="0" sz="2400" spc="100">
                <a:latin typeface="Trebuchet MS"/>
                <a:cs typeface="Trebuchet MS"/>
              </a:rPr>
              <a:t>sağlar. </a:t>
            </a:r>
            <a:r>
              <a:rPr dirty="0" sz="2400" spc="-5">
                <a:latin typeface="Trebuchet MS"/>
                <a:cs typeface="Trebuchet MS"/>
              </a:rPr>
              <a:t>Test 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35">
                <a:latin typeface="Trebuchet MS"/>
                <a:cs typeface="Trebuchet MS"/>
              </a:rPr>
              <a:t>ekibine, </a:t>
            </a:r>
            <a:r>
              <a:rPr dirty="0" sz="2400" spc="40">
                <a:latin typeface="Trebuchet MS"/>
                <a:cs typeface="Trebuchet MS"/>
              </a:rPr>
              <a:t>kullanıcı </a:t>
            </a:r>
            <a:r>
              <a:rPr dirty="0" sz="2400" spc="45">
                <a:latin typeface="Trebuchet MS"/>
                <a:cs typeface="Trebuchet MS"/>
              </a:rPr>
              <a:t> </a:t>
            </a:r>
            <a:r>
              <a:rPr dirty="0" sz="2400" spc="80">
                <a:latin typeface="Trebuchet MS"/>
                <a:cs typeface="Trebuchet MS"/>
              </a:rPr>
              <a:t>senaryolarını </a:t>
            </a:r>
            <a:r>
              <a:rPr dirty="0" sz="2400" spc="45">
                <a:latin typeface="Trebuchet MS"/>
                <a:cs typeface="Trebuchet MS"/>
              </a:rPr>
              <a:t>temel </a:t>
            </a:r>
            <a:r>
              <a:rPr dirty="0" sz="2400" spc="160">
                <a:latin typeface="Trebuchet MS"/>
                <a:cs typeface="Trebuchet MS"/>
              </a:rPr>
              <a:t>alarak </a:t>
            </a:r>
            <a:r>
              <a:rPr dirty="0" sz="2400" spc="165">
                <a:latin typeface="Trebuchet MS"/>
                <a:cs typeface="Trebuchet MS"/>
              </a:rPr>
              <a:t> </a:t>
            </a:r>
            <a:r>
              <a:rPr dirty="0" sz="2400" spc="15">
                <a:latin typeface="Trebuchet MS"/>
                <a:cs typeface="Trebuchet MS"/>
              </a:rPr>
              <a:t>sistemi </a:t>
            </a:r>
            <a:r>
              <a:rPr dirty="0" sz="2400" spc="160">
                <a:latin typeface="Trebuchet MS"/>
                <a:cs typeface="Trebuchet MS"/>
              </a:rPr>
              <a:t>doğru </a:t>
            </a:r>
            <a:r>
              <a:rPr dirty="0" sz="2400" spc="70">
                <a:latin typeface="Trebuchet MS"/>
                <a:cs typeface="Trebuchet MS"/>
              </a:rPr>
              <a:t>bir </a:t>
            </a:r>
            <a:r>
              <a:rPr dirty="0" sz="2400" spc="80">
                <a:latin typeface="Trebuchet MS"/>
                <a:cs typeface="Trebuchet MS"/>
              </a:rPr>
              <a:t>şekilde </a:t>
            </a:r>
            <a:r>
              <a:rPr dirty="0" sz="2400" spc="85">
                <a:latin typeface="Trebuchet MS"/>
                <a:cs typeface="Trebuchet MS"/>
              </a:rPr>
              <a:t> </a:t>
            </a:r>
            <a:r>
              <a:rPr dirty="0" sz="2400" spc="10">
                <a:latin typeface="Trebuchet MS"/>
                <a:cs typeface="Trebuchet MS"/>
              </a:rPr>
              <a:t>test</a:t>
            </a:r>
            <a:r>
              <a:rPr dirty="0" sz="2400" spc="-10">
                <a:latin typeface="Trebuchet MS"/>
                <a:cs typeface="Trebuchet MS"/>
              </a:rPr>
              <a:t> </a:t>
            </a:r>
            <a:r>
              <a:rPr dirty="0" sz="2400" spc="80">
                <a:latin typeface="Trebuchet MS"/>
                <a:cs typeface="Trebuchet MS"/>
              </a:rPr>
              <a:t>etme</a:t>
            </a:r>
            <a:r>
              <a:rPr dirty="0" sz="2400" spc="-10">
                <a:latin typeface="Trebuchet MS"/>
                <a:cs typeface="Trebuchet MS"/>
              </a:rPr>
              <a:t> </a:t>
            </a:r>
            <a:r>
              <a:rPr dirty="0" sz="2400" spc="175">
                <a:latin typeface="Trebuchet MS"/>
                <a:cs typeface="Trebuchet MS"/>
              </a:rPr>
              <a:t>olanağı</a:t>
            </a:r>
            <a:r>
              <a:rPr dirty="0" sz="2400" spc="-10">
                <a:latin typeface="Trebuchet MS"/>
                <a:cs typeface="Trebuchet MS"/>
              </a:rPr>
              <a:t> tanır.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583427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981" y="1957352"/>
            <a:ext cx="11246485" cy="5905500"/>
            <a:chOff x="2750981" y="1957352"/>
            <a:chExt cx="11246485" cy="5905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369" y="3588121"/>
              <a:ext cx="9705974" cy="42742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04749" y="6528597"/>
              <a:ext cx="5749290" cy="713740"/>
            </a:xfrm>
            <a:custGeom>
              <a:avLst/>
              <a:gdLst/>
              <a:ahLst/>
              <a:cxnLst/>
              <a:rect l="l" t="t" r="r" b="b"/>
              <a:pathLst>
                <a:path w="5749290" h="713740">
                  <a:moveTo>
                    <a:pt x="5732978" y="146408"/>
                  </a:moveTo>
                  <a:lnTo>
                    <a:pt x="5739259" y="134580"/>
                  </a:lnTo>
                  <a:lnTo>
                    <a:pt x="5747222" y="132514"/>
                  </a:lnTo>
                  <a:lnTo>
                    <a:pt x="5749288" y="140477"/>
                  </a:lnTo>
                  <a:lnTo>
                    <a:pt x="5746723" y="143692"/>
                  </a:lnTo>
                  <a:lnTo>
                    <a:pt x="5732978" y="146408"/>
                  </a:lnTo>
                  <a:close/>
                </a:path>
                <a:path w="5749290" h="713740">
                  <a:moveTo>
                    <a:pt x="5696400" y="127334"/>
                  </a:moveTo>
                  <a:lnTo>
                    <a:pt x="5690297" y="126034"/>
                  </a:lnTo>
                  <a:lnTo>
                    <a:pt x="5700886" y="122676"/>
                  </a:lnTo>
                  <a:lnTo>
                    <a:pt x="5710865" y="122185"/>
                  </a:lnTo>
                  <a:lnTo>
                    <a:pt x="5720197" y="124731"/>
                  </a:lnTo>
                  <a:lnTo>
                    <a:pt x="5724684" y="127714"/>
                  </a:lnTo>
                  <a:lnTo>
                    <a:pt x="5705840" y="123701"/>
                  </a:lnTo>
                  <a:lnTo>
                    <a:pt x="5697877" y="125767"/>
                  </a:lnTo>
                  <a:lnTo>
                    <a:pt x="5696400" y="127334"/>
                  </a:lnTo>
                  <a:close/>
                </a:path>
                <a:path w="5749290" h="713740">
                  <a:moveTo>
                    <a:pt x="5674904" y="145326"/>
                  </a:moveTo>
                  <a:lnTo>
                    <a:pt x="5673840" y="137488"/>
                  </a:lnTo>
                  <a:lnTo>
                    <a:pt x="5677438" y="130113"/>
                  </a:lnTo>
                  <a:lnTo>
                    <a:pt x="5684001" y="123723"/>
                  </a:lnTo>
                  <a:lnTo>
                    <a:pt x="5691830" y="118837"/>
                  </a:lnTo>
                  <a:lnTo>
                    <a:pt x="5691063" y="122435"/>
                  </a:lnTo>
                  <a:lnTo>
                    <a:pt x="5688498" y="125651"/>
                  </a:lnTo>
                  <a:lnTo>
                    <a:pt x="5696400" y="127334"/>
                  </a:lnTo>
                  <a:lnTo>
                    <a:pt x="5691347" y="132693"/>
                  </a:lnTo>
                  <a:lnTo>
                    <a:pt x="5686247" y="136221"/>
                  </a:lnTo>
                  <a:lnTo>
                    <a:pt x="5681218" y="139411"/>
                  </a:lnTo>
                  <a:lnTo>
                    <a:pt x="5674904" y="145326"/>
                  </a:lnTo>
                  <a:close/>
                </a:path>
                <a:path w="5749290" h="713740">
                  <a:moveTo>
                    <a:pt x="5711121" y="134230"/>
                  </a:moveTo>
                  <a:lnTo>
                    <a:pt x="5711887" y="130632"/>
                  </a:lnTo>
                  <a:lnTo>
                    <a:pt x="5705840" y="123701"/>
                  </a:lnTo>
                  <a:lnTo>
                    <a:pt x="5724684" y="127714"/>
                  </a:lnTo>
                  <a:lnTo>
                    <a:pt x="5728846" y="130481"/>
                  </a:lnTo>
                  <a:lnTo>
                    <a:pt x="5726281" y="133697"/>
                  </a:lnTo>
                  <a:lnTo>
                    <a:pt x="5713687" y="131015"/>
                  </a:lnTo>
                  <a:lnTo>
                    <a:pt x="5711121" y="134230"/>
                  </a:lnTo>
                  <a:close/>
                </a:path>
                <a:path w="5749290" h="713740">
                  <a:moveTo>
                    <a:pt x="5723716" y="136912"/>
                  </a:moveTo>
                  <a:lnTo>
                    <a:pt x="5713687" y="131015"/>
                  </a:lnTo>
                  <a:lnTo>
                    <a:pt x="5726281" y="133697"/>
                  </a:lnTo>
                  <a:lnTo>
                    <a:pt x="5723716" y="136912"/>
                  </a:lnTo>
                  <a:close/>
                </a:path>
                <a:path w="5749290" h="713740">
                  <a:moveTo>
                    <a:pt x="5381042" y="85648"/>
                  </a:moveTo>
                  <a:lnTo>
                    <a:pt x="5397265" y="76118"/>
                  </a:lnTo>
                  <a:lnTo>
                    <a:pt x="5396506" y="75956"/>
                  </a:lnTo>
                  <a:lnTo>
                    <a:pt x="5398730" y="63445"/>
                  </a:lnTo>
                  <a:lnTo>
                    <a:pt x="5410675" y="78973"/>
                  </a:lnTo>
                  <a:lnTo>
                    <a:pt x="5381042" y="85648"/>
                  </a:lnTo>
                  <a:close/>
                </a:path>
                <a:path w="5749290" h="713740">
                  <a:moveTo>
                    <a:pt x="5484814" y="84636"/>
                  </a:moveTo>
                  <a:lnTo>
                    <a:pt x="5483490" y="81495"/>
                  </a:lnTo>
                  <a:lnTo>
                    <a:pt x="5488888" y="82644"/>
                  </a:lnTo>
                  <a:lnTo>
                    <a:pt x="5484814" y="84636"/>
                  </a:lnTo>
                  <a:close/>
                </a:path>
                <a:path w="5749290" h="713740">
                  <a:moveTo>
                    <a:pt x="5446118" y="125475"/>
                  </a:moveTo>
                  <a:lnTo>
                    <a:pt x="5255205" y="84820"/>
                  </a:lnTo>
                  <a:lnTo>
                    <a:pt x="5270725" y="75140"/>
                  </a:lnTo>
                  <a:lnTo>
                    <a:pt x="5453964" y="114161"/>
                  </a:lnTo>
                  <a:lnTo>
                    <a:pt x="5466392" y="103823"/>
                  </a:lnTo>
                  <a:lnTo>
                    <a:pt x="5468700" y="91330"/>
                  </a:lnTo>
                  <a:lnTo>
                    <a:pt x="5489503" y="95760"/>
                  </a:lnTo>
                  <a:lnTo>
                    <a:pt x="5502831" y="85613"/>
                  </a:lnTo>
                  <a:lnTo>
                    <a:pt x="5542864" y="94138"/>
                  </a:lnTo>
                  <a:lnTo>
                    <a:pt x="5523576" y="103016"/>
                  </a:lnTo>
                  <a:lnTo>
                    <a:pt x="5508336" y="112755"/>
                  </a:lnTo>
                  <a:lnTo>
                    <a:pt x="5495067" y="109930"/>
                  </a:lnTo>
                  <a:lnTo>
                    <a:pt x="5473755" y="118376"/>
                  </a:lnTo>
                  <a:lnTo>
                    <a:pt x="5446118" y="125475"/>
                  </a:lnTo>
                  <a:close/>
                </a:path>
                <a:path w="5749290" h="713740">
                  <a:moveTo>
                    <a:pt x="5563608" y="111541"/>
                  </a:moveTo>
                  <a:lnTo>
                    <a:pt x="5543930" y="107350"/>
                  </a:lnTo>
                  <a:lnTo>
                    <a:pt x="5542864" y="94138"/>
                  </a:lnTo>
                  <a:lnTo>
                    <a:pt x="5562655" y="98353"/>
                  </a:lnTo>
                  <a:lnTo>
                    <a:pt x="5563608" y="111541"/>
                  </a:lnTo>
                  <a:close/>
                </a:path>
                <a:path w="5749290" h="713740">
                  <a:moveTo>
                    <a:pt x="5583400" y="115755"/>
                  </a:moveTo>
                  <a:lnTo>
                    <a:pt x="5569006" y="112690"/>
                  </a:lnTo>
                  <a:lnTo>
                    <a:pt x="5591442" y="104483"/>
                  </a:lnTo>
                  <a:lnTo>
                    <a:pt x="5583400" y="115755"/>
                  </a:lnTo>
                  <a:close/>
                </a:path>
                <a:path w="5749290" h="713740">
                  <a:moveTo>
                    <a:pt x="5623292" y="124250"/>
                  </a:moveTo>
                  <a:lnTo>
                    <a:pt x="5600043" y="119299"/>
                  </a:lnTo>
                  <a:lnTo>
                    <a:pt x="5619330" y="110422"/>
                  </a:lnTo>
                  <a:lnTo>
                    <a:pt x="5636423" y="114062"/>
                  </a:lnTo>
                  <a:lnTo>
                    <a:pt x="5623292" y="124250"/>
                  </a:lnTo>
                  <a:close/>
                </a:path>
                <a:path w="5749290" h="713740">
                  <a:moveTo>
                    <a:pt x="5637938" y="127369"/>
                  </a:moveTo>
                  <a:lnTo>
                    <a:pt x="5634874" y="126717"/>
                  </a:lnTo>
                  <a:lnTo>
                    <a:pt x="5636423" y="114062"/>
                  </a:lnTo>
                  <a:lnTo>
                    <a:pt x="5638222" y="114445"/>
                  </a:lnTo>
                  <a:lnTo>
                    <a:pt x="5637938" y="127369"/>
                  </a:lnTo>
                  <a:close/>
                </a:path>
                <a:path w="5749290" h="713740">
                  <a:moveTo>
                    <a:pt x="5662678" y="121177"/>
                  </a:moveTo>
                  <a:lnTo>
                    <a:pt x="5663411" y="119809"/>
                  </a:lnTo>
                  <a:lnTo>
                    <a:pt x="5664339" y="120006"/>
                  </a:lnTo>
                  <a:lnTo>
                    <a:pt x="5662678" y="121177"/>
                  </a:lnTo>
                  <a:close/>
                </a:path>
                <a:path w="5749290" h="713740">
                  <a:moveTo>
                    <a:pt x="5657167" y="131464"/>
                  </a:moveTo>
                  <a:lnTo>
                    <a:pt x="5650195" y="129979"/>
                  </a:lnTo>
                  <a:lnTo>
                    <a:pt x="5662678" y="121177"/>
                  </a:lnTo>
                  <a:lnTo>
                    <a:pt x="5657167" y="131464"/>
                  </a:lnTo>
                  <a:close/>
                </a:path>
                <a:path w="5749290" h="713740">
                  <a:moveTo>
                    <a:pt x="5489503" y="95760"/>
                  </a:moveTo>
                  <a:lnTo>
                    <a:pt x="5470387" y="91689"/>
                  </a:lnTo>
                  <a:lnTo>
                    <a:pt x="5484814" y="84636"/>
                  </a:lnTo>
                  <a:lnTo>
                    <a:pt x="5489503" y="95760"/>
                  </a:lnTo>
                  <a:close/>
                </a:path>
                <a:path w="5749290" h="713740">
                  <a:moveTo>
                    <a:pt x="5420625" y="94077"/>
                  </a:moveTo>
                  <a:lnTo>
                    <a:pt x="5415761" y="93041"/>
                  </a:lnTo>
                  <a:lnTo>
                    <a:pt x="5423270" y="81655"/>
                  </a:lnTo>
                  <a:lnTo>
                    <a:pt x="5420625" y="94077"/>
                  </a:lnTo>
                  <a:close/>
                </a:path>
                <a:path w="5749290" h="713740">
                  <a:moveTo>
                    <a:pt x="5453964" y="114161"/>
                  </a:moveTo>
                  <a:lnTo>
                    <a:pt x="5381770" y="98788"/>
                  </a:lnTo>
                  <a:lnTo>
                    <a:pt x="5400974" y="89892"/>
                  </a:lnTo>
                  <a:lnTo>
                    <a:pt x="5431420" y="96376"/>
                  </a:lnTo>
                  <a:lnTo>
                    <a:pt x="5435865" y="84338"/>
                  </a:lnTo>
                  <a:lnTo>
                    <a:pt x="5453964" y="114161"/>
                  </a:lnTo>
                  <a:close/>
                </a:path>
                <a:path w="5749290" h="713740">
                  <a:moveTo>
                    <a:pt x="5578955" y="127794"/>
                  </a:moveTo>
                  <a:lnTo>
                    <a:pt x="5576203" y="114223"/>
                  </a:lnTo>
                  <a:lnTo>
                    <a:pt x="5587251" y="116575"/>
                  </a:lnTo>
                  <a:lnTo>
                    <a:pt x="5578955" y="127794"/>
                  </a:lnTo>
                  <a:close/>
                </a:path>
                <a:path w="5749290" h="713740">
                  <a:moveTo>
                    <a:pt x="5601024" y="132493"/>
                  </a:moveTo>
                  <a:lnTo>
                    <a:pt x="5596947" y="131625"/>
                  </a:lnTo>
                  <a:lnTo>
                    <a:pt x="5603191" y="119970"/>
                  </a:lnTo>
                  <a:lnTo>
                    <a:pt x="5613312" y="122125"/>
                  </a:lnTo>
                  <a:lnTo>
                    <a:pt x="5601024" y="132493"/>
                  </a:lnTo>
                  <a:close/>
                </a:path>
                <a:path w="5749290" h="713740">
                  <a:moveTo>
                    <a:pt x="5620337" y="136606"/>
                  </a:moveTo>
                  <a:lnTo>
                    <a:pt x="5626947" y="125029"/>
                  </a:lnTo>
                  <a:lnTo>
                    <a:pt x="5636336" y="127028"/>
                  </a:lnTo>
                  <a:lnTo>
                    <a:pt x="5620337" y="136606"/>
                  </a:lnTo>
                  <a:close/>
                </a:path>
                <a:path w="5749290" h="713740">
                  <a:moveTo>
                    <a:pt x="5665317" y="146184"/>
                  </a:moveTo>
                  <a:lnTo>
                    <a:pt x="5656321" y="144269"/>
                  </a:lnTo>
                  <a:lnTo>
                    <a:pt x="5667962" y="133763"/>
                  </a:lnTo>
                  <a:lnTo>
                    <a:pt x="5665317" y="146184"/>
                  </a:lnTo>
                  <a:close/>
                </a:path>
                <a:path w="5749290" h="713740">
                  <a:moveTo>
                    <a:pt x="5272243" y="75464"/>
                  </a:moveTo>
                  <a:lnTo>
                    <a:pt x="5266845" y="74314"/>
                  </a:lnTo>
                  <a:lnTo>
                    <a:pt x="5269490" y="61893"/>
                  </a:lnTo>
                  <a:lnTo>
                    <a:pt x="5274888" y="63042"/>
                  </a:lnTo>
                  <a:lnTo>
                    <a:pt x="5272243" y="75464"/>
                  </a:lnTo>
                  <a:close/>
                </a:path>
                <a:path w="5749290" h="713740">
                  <a:moveTo>
                    <a:pt x="5328019" y="87341"/>
                  </a:moveTo>
                  <a:lnTo>
                    <a:pt x="5312529" y="84043"/>
                  </a:lnTo>
                  <a:lnTo>
                    <a:pt x="5323467" y="73387"/>
                  </a:lnTo>
                  <a:lnTo>
                    <a:pt x="5331282" y="75051"/>
                  </a:lnTo>
                  <a:lnTo>
                    <a:pt x="5328019" y="87341"/>
                  </a:lnTo>
                  <a:close/>
                </a:path>
                <a:path w="5749290" h="713740">
                  <a:moveTo>
                    <a:pt x="5367573" y="95764"/>
                  </a:moveTo>
                  <a:lnTo>
                    <a:pt x="5358859" y="93909"/>
                  </a:lnTo>
                  <a:lnTo>
                    <a:pt x="5361251" y="81433"/>
                  </a:lnTo>
                  <a:lnTo>
                    <a:pt x="5367573" y="95764"/>
                  </a:lnTo>
                  <a:close/>
                </a:path>
                <a:path w="5749290" h="713740">
                  <a:moveTo>
                    <a:pt x="5579908" y="140981"/>
                  </a:moveTo>
                  <a:lnTo>
                    <a:pt x="5574510" y="139832"/>
                  </a:lnTo>
                  <a:lnTo>
                    <a:pt x="5580754" y="128177"/>
                  </a:lnTo>
                  <a:lnTo>
                    <a:pt x="5579908" y="140981"/>
                  </a:lnTo>
                  <a:close/>
                </a:path>
                <a:path w="5749290" h="713740">
                  <a:moveTo>
                    <a:pt x="5583506" y="141747"/>
                  </a:moveTo>
                  <a:lnTo>
                    <a:pt x="5581707" y="141364"/>
                  </a:lnTo>
                  <a:lnTo>
                    <a:pt x="5586151" y="129326"/>
                  </a:lnTo>
                  <a:lnTo>
                    <a:pt x="5587951" y="129709"/>
                  </a:lnTo>
                  <a:lnTo>
                    <a:pt x="5583506" y="141747"/>
                  </a:lnTo>
                  <a:close/>
                </a:path>
                <a:path w="5749290" h="713740">
                  <a:moveTo>
                    <a:pt x="5532198" y="143806"/>
                  </a:moveTo>
                  <a:lnTo>
                    <a:pt x="5516961" y="140561"/>
                  </a:lnTo>
                  <a:lnTo>
                    <a:pt x="5513337" y="126805"/>
                  </a:lnTo>
                  <a:lnTo>
                    <a:pt x="5542125" y="132935"/>
                  </a:lnTo>
                  <a:lnTo>
                    <a:pt x="5532198" y="143806"/>
                  </a:lnTo>
                  <a:close/>
                </a:path>
                <a:path w="5749290" h="713740">
                  <a:moveTo>
                    <a:pt x="5105024" y="65824"/>
                  </a:moveTo>
                  <a:lnTo>
                    <a:pt x="5101426" y="65058"/>
                  </a:lnTo>
                  <a:lnTo>
                    <a:pt x="5109469" y="53786"/>
                  </a:lnTo>
                  <a:lnTo>
                    <a:pt x="5105024" y="65824"/>
                  </a:lnTo>
                  <a:close/>
                </a:path>
                <a:path w="5749290" h="713740">
                  <a:moveTo>
                    <a:pt x="5112220" y="67356"/>
                  </a:moveTo>
                  <a:lnTo>
                    <a:pt x="5106823" y="66207"/>
                  </a:lnTo>
                  <a:lnTo>
                    <a:pt x="5123862" y="56851"/>
                  </a:lnTo>
                  <a:lnTo>
                    <a:pt x="5112220" y="67356"/>
                  </a:lnTo>
                  <a:close/>
                </a:path>
                <a:path w="5749290" h="713740">
                  <a:moveTo>
                    <a:pt x="5281347" y="103372"/>
                  </a:moveTo>
                  <a:lnTo>
                    <a:pt x="5147136" y="74792"/>
                  </a:lnTo>
                  <a:lnTo>
                    <a:pt x="5154448" y="63364"/>
                  </a:lnTo>
                  <a:lnTo>
                    <a:pt x="5300748" y="94519"/>
                  </a:lnTo>
                  <a:lnTo>
                    <a:pt x="5281347" y="103372"/>
                  </a:lnTo>
                  <a:close/>
                </a:path>
                <a:path w="5749290" h="713740">
                  <a:moveTo>
                    <a:pt x="5377745" y="123900"/>
                  </a:moveTo>
                  <a:lnTo>
                    <a:pt x="5304962" y="108401"/>
                  </a:lnTo>
                  <a:lnTo>
                    <a:pt x="5307747" y="96009"/>
                  </a:lnTo>
                  <a:lnTo>
                    <a:pt x="5377551" y="110874"/>
                  </a:lnTo>
                  <a:lnTo>
                    <a:pt x="5377745" y="123900"/>
                  </a:lnTo>
                  <a:close/>
                </a:path>
                <a:path w="5749290" h="713740">
                  <a:moveTo>
                    <a:pt x="5087985" y="75180"/>
                  </a:moveTo>
                  <a:lnTo>
                    <a:pt x="5058523" y="68906"/>
                  </a:lnTo>
                  <a:lnTo>
                    <a:pt x="5076714" y="59795"/>
                  </a:lnTo>
                  <a:lnTo>
                    <a:pt x="5092430" y="63142"/>
                  </a:lnTo>
                  <a:lnTo>
                    <a:pt x="5087985" y="75180"/>
                  </a:lnTo>
                  <a:close/>
                </a:path>
                <a:path w="5749290" h="713740">
                  <a:moveTo>
                    <a:pt x="5109575" y="79778"/>
                  </a:moveTo>
                  <a:lnTo>
                    <a:pt x="5087985" y="75180"/>
                  </a:lnTo>
                  <a:lnTo>
                    <a:pt x="5099626" y="64674"/>
                  </a:lnTo>
                  <a:lnTo>
                    <a:pt x="5110421" y="66973"/>
                  </a:lnTo>
                  <a:lnTo>
                    <a:pt x="5109575" y="79778"/>
                  </a:lnTo>
                  <a:close/>
                </a:path>
                <a:path w="5749290" h="713740">
                  <a:moveTo>
                    <a:pt x="5173673" y="93427"/>
                  </a:moveTo>
                  <a:lnTo>
                    <a:pt x="5109575" y="79778"/>
                  </a:lnTo>
                  <a:lnTo>
                    <a:pt x="5124984" y="70074"/>
                  </a:lnTo>
                  <a:lnTo>
                    <a:pt x="5183599" y="82557"/>
                  </a:lnTo>
                  <a:lnTo>
                    <a:pt x="5173673" y="93427"/>
                  </a:lnTo>
                  <a:close/>
                </a:path>
                <a:path w="5749290" h="713740">
                  <a:moveTo>
                    <a:pt x="5201336" y="99318"/>
                  </a:moveTo>
                  <a:lnTo>
                    <a:pt x="5190372" y="96984"/>
                  </a:lnTo>
                  <a:lnTo>
                    <a:pt x="5191387" y="84215"/>
                  </a:lnTo>
                  <a:lnTo>
                    <a:pt x="5214270" y="89088"/>
                  </a:lnTo>
                  <a:lnTo>
                    <a:pt x="5201336" y="99318"/>
                  </a:lnTo>
                  <a:close/>
                </a:path>
                <a:path w="5749290" h="713740">
                  <a:moveTo>
                    <a:pt x="5249915" y="109663"/>
                  </a:moveTo>
                  <a:lnTo>
                    <a:pt x="5206733" y="100468"/>
                  </a:lnTo>
                  <a:lnTo>
                    <a:pt x="5220174" y="90345"/>
                  </a:lnTo>
                  <a:lnTo>
                    <a:pt x="5265941" y="100091"/>
                  </a:lnTo>
                  <a:lnTo>
                    <a:pt x="5249915" y="109663"/>
                  </a:lnTo>
                  <a:close/>
                </a:path>
                <a:path w="5749290" h="713740">
                  <a:moveTo>
                    <a:pt x="5325481" y="125755"/>
                  </a:moveTo>
                  <a:lnTo>
                    <a:pt x="5329926" y="113717"/>
                  </a:lnTo>
                  <a:lnTo>
                    <a:pt x="5336307" y="115076"/>
                  </a:lnTo>
                  <a:lnTo>
                    <a:pt x="5325481" y="125755"/>
                  </a:lnTo>
                  <a:close/>
                </a:path>
                <a:path w="5749290" h="713740">
                  <a:moveTo>
                    <a:pt x="4957820" y="60446"/>
                  </a:moveTo>
                  <a:lnTo>
                    <a:pt x="4946097" y="57950"/>
                  </a:lnTo>
                  <a:lnTo>
                    <a:pt x="4953044" y="46444"/>
                  </a:lnTo>
                  <a:lnTo>
                    <a:pt x="4958695" y="47648"/>
                  </a:lnTo>
                  <a:lnTo>
                    <a:pt x="4957820" y="60446"/>
                  </a:lnTo>
                  <a:close/>
                </a:path>
                <a:path w="5749290" h="713740">
                  <a:moveTo>
                    <a:pt x="4993580" y="68061"/>
                  </a:moveTo>
                  <a:lnTo>
                    <a:pt x="4979186" y="64996"/>
                  </a:lnTo>
                  <a:lnTo>
                    <a:pt x="4981831" y="52575"/>
                  </a:lnTo>
                  <a:lnTo>
                    <a:pt x="4996225" y="55640"/>
                  </a:lnTo>
                  <a:lnTo>
                    <a:pt x="4993580" y="68061"/>
                  </a:lnTo>
                  <a:close/>
                </a:path>
                <a:path w="5749290" h="713740">
                  <a:moveTo>
                    <a:pt x="5002576" y="69977"/>
                  </a:moveTo>
                  <a:lnTo>
                    <a:pt x="4999823" y="56406"/>
                  </a:lnTo>
                  <a:lnTo>
                    <a:pt x="5008819" y="58322"/>
                  </a:lnTo>
                  <a:lnTo>
                    <a:pt x="5002576" y="69977"/>
                  </a:lnTo>
                  <a:close/>
                </a:path>
                <a:path w="5749290" h="713740">
                  <a:moveTo>
                    <a:pt x="5005328" y="83548"/>
                  </a:moveTo>
                  <a:lnTo>
                    <a:pt x="4926163" y="66689"/>
                  </a:lnTo>
                  <a:lnTo>
                    <a:pt x="4934206" y="55417"/>
                  </a:lnTo>
                  <a:lnTo>
                    <a:pt x="5008873" y="71318"/>
                  </a:lnTo>
                  <a:lnTo>
                    <a:pt x="5017815" y="60237"/>
                  </a:lnTo>
                  <a:lnTo>
                    <a:pt x="5005328" y="83548"/>
                  </a:lnTo>
                  <a:close/>
                </a:path>
                <a:path w="5749290" h="713740">
                  <a:moveTo>
                    <a:pt x="5104007" y="91577"/>
                  </a:moveTo>
                  <a:lnTo>
                    <a:pt x="5024082" y="74557"/>
                  </a:lnTo>
                  <a:lnTo>
                    <a:pt x="5023213" y="61387"/>
                  </a:lnTo>
                  <a:lnTo>
                    <a:pt x="5113427" y="80598"/>
                  </a:lnTo>
                  <a:lnTo>
                    <a:pt x="5104007" y="91577"/>
                  </a:lnTo>
                  <a:close/>
                </a:path>
                <a:path w="5749290" h="713740">
                  <a:moveTo>
                    <a:pt x="5140216" y="99288"/>
                  </a:moveTo>
                  <a:lnTo>
                    <a:pt x="5111316" y="93133"/>
                  </a:lnTo>
                  <a:lnTo>
                    <a:pt x="5120371" y="82077"/>
                  </a:lnTo>
                  <a:lnTo>
                    <a:pt x="5146348" y="87608"/>
                  </a:lnTo>
                  <a:lnTo>
                    <a:pt x="5140216" y="99288"/>
                  </a:lnTo>
                  <a:close/>
                </a:path>
                <a:path w="5749290" h="713740">
                  <a:moveTo>
                    <a:pt x="4926163" y="66689"/>
                  </a:moveTo>
                  <a:lnTo>
                    <a:pt x="4894902" y="60032"/>
                  </a:lnTo>
                  <a:lnTo>
                    <a:pt x="4912250" y="50742"/>
                  </a:lnTo>
                  <a:lnTo>
                    <a:pt x="4927009" y="53885"/>
                  </a:lnTo>
                  <a:lnTo>
                    <a:pt x="4926163" y="66689"/>
                  </a:lnTo>
                  <a:close/>
                </a:path>
                <a:path w="5749290" h="713740">
                  <a:moveTo>
                    <a:pt x="5010726" y="84697"/>
                  </a:moveTo>
                  <a:lnTo>
                    <a:pt x="5018769" y="73425"/>
                  </a:lnTo>
                  <a:lnTo>
                    <a:pt x="5020568" y="73808"/>
                  </a:lnTo>
                  <a:lnTo>
                    <a:pt x="5010726" y="84697"/>
                  </a:lnTo>
                  <a:close/>
                </a:path>
                <a:path w="5749290" h="713740">
                  <a:moveTo>
                    <a:pt x="5019783" y="93891"/>
                  </a:moveTo>
                  <a:lnTo>
                    <a:pt x="5027790" y="88331"/>
                  </a:lnTo>
                  <a:lnTo>
                    <a:pt x="5029789" y="75772"/>
                  </a:lnTo>
                  <a:lnTo>
                    <a:pt x="5094337" y="89517"/>
                  </a:lnTo>
                  <a:lnTo>
                    <a:pt x="5100687" y="103855"/>
                  </a:lnTo>
                  <a:lnTo>
                    <a:pt x="5040357" y="91007"/>
                  </a:lnTo>
                  <a:lnTo>
                    <a:pt x="5019783" y="93891"/>
                  </a:lnTo>
                  <a:close/>
                </a:path>
                <a:path w="5749290" h="713740">
                  <a:moveTo>
                    <a:pt x="5065656" y="109379"/>
                  </a:moveTo>
                  <a:lnTo>
                    <a:pt x="5062058" y="108613"/>
                  </a:lnTo>
                  <a:lnTo>
                    <a:pt x="5070101" y="97341"/>
                  </a:lnTo>
                  <a:lnTo>
                    <a:pt x="5100687" y="103855"/>
                  </a:lnTo>
                  <a:lnTo>
                    <a:pt x="5105132" y="91816"/>
                  </a:lnTo>
                  <a:lnTo>
                    <a:pt x="5106085" y="105004"/>
                  </a:lnTo>
                  <a:lnTo>
                    <a:pt x="5065656" y="109379"/>
                  </a:lnTo>
                  <a:close/>
                </a:path>
                <a:path w="5749290" h="713740">
                  <a:moveTo>
                    <a:pt x="5125876" y="109219"/>
                  </a:moveTo>
                  <a:lnTo>
                    <a:pt x="5120762" y="95145"/>
                  </a:lnTo>
                  <a:lnTo>
                    <a:pt x="5126722" y="96414"/>
                  </a:lnTo>
                  <a:lnTo>
                    <a:pt x="5125876" y="109219"/>
                  </a:lnTo>
                  <a:close/>
                </a:path>
                <a:path w="5749290" h="713740">
                  <a:moveTo>
                    <a:pt x="4876739" y="69149"/>
                  </a:moveTo>
                  <a:lnTo>
                    <a:pt x="4864144" y="66467"/>
                  </a:lnTo>
                  <a:lnTo>
                    <a:pt x="4864990" y="53663"/>
                  </a:lnTo>
                  <a:lnTo>
                    <a:pt x="4876739" y="69149"/>
                  </a:lnTo>
                  <a:close/>
                </a:path>
                <a:path w="5749290" h="713740">
                  <a:moveTo>
                    <a:pt x="4965460" y="101027"/>
                  </a:moveTo>
                  <a:lnTo>
                    <a:pt x="4804402" y="66730"/>
                  </a:lnTo>
                  <a:lnTo>
                    <a:pt x="4834232" y="60098"/>
                  </a:lnTo>
                  <a:lnTo>
                    <a:pt x="4883935" y="70682"/>
                  </a:lnTo>
                  <a:lnTo>
                    <a:pt x="4884584" y="57835"/>
                  </a:lnTo>
                  <a:lnTo>
                    <a:pt x="5014324" y="85464"/>
                  </a:lnTo>
                  <a:lnTo>
                    <a:pt x="5013712" y="94742"/>
                  </a:lnTo>
                  <a:lnTo>
                    <a:pt x="5003583" y="96161"/>
                  </a:lnTo>
                  <a:lnTo>
                    <a:pt x="4965460" y="101027"/>
                  </a:lnTo>
                  <a:close/>
                </a:path>
                <a:path w="5749290" h="713740">
                  <a:moveTo>
                    <a:pt x="5013479" y="98268"/>
                  </a:moveTo>
                  <a:lnTo>
                    <a:pt x="5013712" y="94742"/>
                  </a:lnTo>
                  <a:lnTo>
                    <a:pt x="5019783" y="93891"/>
                  </a:lnTo>
                  <a:lnTo>
                    <a:pt x="5013479" y="98268"/>
                  </a:lnTo>
                  <a:close/>
                </a:path>
                <a:path w="5749290" h="713740">
                  <a:moveTo>
                    <a:pt x="4588126" y="46643"/>
                  </a:moveTo>
                  <a:lnTo>
                    <a:pt x="4523607" y="32904"/>
                  </a:lnTo>
                  <a:lnTo>
                    <a:pt x="4550514" y="25649"/>
                  </a:lnTo>
                  <a:lnTo>
                    <a:pt x="4579107" y="18753"/>
                  </a:lnTo>
                  <a:lnTo>
                    <a:pt x="4609609" y="25249"/>
                  </a:lnTo>
                  <a:lnTo>
                    <a:pt x="4588126" y="46643"/>
                  </a:lnTo>
                  <a:close/>
                </a:path>
                <a:path w="5749290" h="713740">
                  <a:moveTo>
                    <a:pt x="4695126" y="56444"/>
                  </a:moveTo>
                  <a:lnTo>
                    <a:pt x="4697012" y="43861"/>
                  </a:lnTo>
                  <a:lnTo>
                    <a:pt x="4697771" y="44023"/>
                  </a:lnTo>
                  <a:lnTo>
                    <a:pt x="4695126" y="56444"/>
                  </a:lnTo>
                  <a:close/>
                </a:path>
                <a:path w="5749290" h="713740">
                  <a:moveTo>
                    <a:pt x="4920843" y="104511"/>
                  </a:moveTo>
                  <a:lnTo>
                    <a:pt x="4730042" y="63880"/>
                  </a:lnTo>
                  <a:lnTo>
                    <a:pt x="4747249" y="54559"/>
                  </a:lnTo>
                  <a:lnTo>
                    <a:pt x="4927395" y="92921"/>
                  </a:lnTo>
                  <a:lnTo>
                    <a:pt x="4920843" y="104511"/>
                  </a:lnTo>
                  <a:close/>
                </a:path>
                <a:path w="5749290" h="713740">
                  <a:moveTo>
                    <a:pt x="4629508" y="55456"/>
                  </a:moveTo>
                  <a:lnTo>
                    <a:pt x="4618713" y="53157"/>
                  </a:lnTo>
                  <a:lnTo>
                    <a:pt x="4605165" y="37287"/>
                  </a:lnTo>
                  <a:lnTo>
                    <a:pt x="4631479" y="42891"/>
                  </a:lnTo>
                  <a:lnTo>
                    <a:pt x="4629508" y="55456"/>
                  </a:lnTo>
                  <a:close/>
                </a:path>
                <a:path w="5749290" h="713740">
                  <a:moveTo>
                    <a:pt x="4833606" y="98919"/>
                  </a:moveTo>
                  <a:lnTo>
                    <a:pt x="4629508" y="55456"/>
                  </a:lnTo>
                  <a:lnTo>
                    <a:pt x="4644776" y="45722"/>
                  </a:lnTo>
                  <a:lnTo>
                    <a:pt x="4862453" y="92077"/>
                  </a:lnTo>
                  <a:lnTo>
                    <a:pt x="4833606" y="98919"/>
                  </a:lnTo>
                  <a:close/>
                </a:path>
                <a:path w="5749290" h="713740">
                  <a:moveTo>
                    <a:pt x="4496532" y="40123"/>
                  </a:moveTo>
                  <a:lnTo>
                    <a:pt x="4439520" y="27982"/>
                  </a:lnTo>
                  <a:lnTo>
                    <a:pt x="4450852" y="17411"/>
                  </a:lnTo>
                  <a:lnTo>
                    <a:pt x="4484671" y="24613"/>
                  </a:lnTo>
                  <a:lnTo>
                    <a:pt x="4496532" y="40123"/>
                  </a:lnTo>
                  <a:close/>
                </a:path>
                <a:path w="5749290" h="713740">
                  <a:moveTo>
                    <a:pt x="4724021" y="88567"/>
                  </a:moveTo>
                  <a:lnTo>
                    <a:pt x="4511713" y="43356"/>
                  </a:lnTo>
                  <a:lnTo>
                    <a:pt x="4513599" y="30773"/>
                  </a:lnTo>
                  <a:lnTo>
                    <a:pt x="4732204" y="77325"/>
                  </a:lnTo>
                  <a:lnTo>
                    <a:pt x="4724021" y="88567"/>
                  </a:lnTo>
                  <a:close/>
                </a:path>
                <a:path w="5749290" h="713740">
                  <a:moveTo>
                    <a:pt x="4756154" y="95410"/>
                  </a:moveTo>
                  <a:lnTo>
                    <a:pt x="4743983" y="79833"/>
                  </a:lnTo>
                  <a:lnTo>
                    <a:pt x="4768048" y="84958"/>
                  </a:lnTo>
                  <a:lnTo>
                    <a:pt x="4767770" y="89160"/>
                  </a:lnTo>
                  <a:lnTo>
                    <a:pt x="4756154" y="95410"/>
                  </a:lnTo>
                  <a:close/>
                </a:path>
                <a:path w="5749290" h="713740">
                  <a:moveTo>
                    <a:pt x="4767770" y="89160"/>
                  </a:moveTo>
                  <a:lnTo>
                    <a:pt x="4768048" y="84958"/>
                  </a:lnTo>
                  <a:lnTo>
                    <a:pt x="4773445" y="86107"/>
                  </a:lnTo>
                  <a:lnTo>
                    <a:pt x="4767770" y="89160"/>
                  </a:lnTo>
                  <a:close/>
                </a:path>
                <a:path w="5749290" h="713740">
                  <a:moveTo>
                    <a:pt x="4787330" y="102049"/>
                  </a:moveTo>
                  <a:lnTo>
                    <a:pt x="4767202" y="97762"/>
                  </a:lnTo>
                  <a:lnTo>
                    <a:pt x="4767770" y="89160"/>
                  </a:lnTo>
                  <a:lnTo>
                    <a:pt x="4773445" y="86107"/>
                  </a:lnTo>
                  <a:lnTo>
                    <a:pt x="4810779" y="94057"/>
                  </a:lnTo>
                  <a:lnTo>
                    <a:pt x="4787330" y="102049"/>
                  </a:lnTo>
                  <a:close/>
                </a:path>
                <a:path w="5749290" h="713740">
                  <a:moveTo>
                    <a:pt x="4368167" y="25773"/>
                  </a:moveTo>
                  <a:lnTo>
                    <a:pt x="4360183" y="24072"/>
                  </a:lnTo>
                  <a:lnTo>
                    <a:pt x="4369576" y="13088"/>
                  </a:lnTo>
                  <a:lnTo>
                    <a:pt x="4368167" y="25773"/>
                  </a:lnTo>
                  <a:close/>
                </a:path>
                <a:path w="5749290" h="713740">
                  <a:moveTo>
                    <a:pt x="4403027" y="33196"/>
                  </a:moveTo>
                  <a:lnTo>
                    <a:pt x="4397517" y="32023"/>
                  </a:lnTo>
                  <a:lnTo>
                    <a:pt x="4401961" y="19984"/>
                  </a:lnTo>
                  <a:lnTo>
                    <a:pt x="4403027" y="33196"/>
                  </a:lnTo>
                  <a:close/>
                </a:path>
                <a:path w="5749290" h="713740">
                  <a:moveTo>
                    <a:pt x="4606333" y="102460"/>
                  </a:moveTo>
                  <a:lnTo>
                    <a:pt x="4607657" y="89757"/>
                  </a:lnTo>
                  <a:lnTo>
                    <a:pt x="4621882" y="92786"/>
                  </a:lnTo>
                  <a:lnTo>
                    <a:pt x="4624218" y="80299"/>
                  </a:lnTo>
                  <a:lnTo>
                    <a:pt x="4411911" y="35088"/>
                  </a:lnTo>
                  <a:lnTo>
                    <a:pt x="4430496" y="26061"/>
                  </a:lnTo>
                  <a:lnTo>
                    <a:pt x="4702570" y="83999"/>
                  </a:lnTo>
                  <a:lnTo>
                    <a:pt x="4606333" y="102460"/>
                  </a:lnTo>
                  <a:close/>
                </a:path>
                <a:path w="5749290" h="713740">
                  <a:moveTo>
                    <a:pt x="4380703" y="41427"/>
                  </a:moveTo>
                  <a:lnTo>
                    <a:pt x="4323634" y="29274"/>
                  </a:lnTo>
                  <a:lnTo>
                    <a:pt x="4340842" y="19954"/>
                  </a:lnTo>
                  <a:lnTo>
                    <a:pt x="4381914" y="28700"/>
                  </a:lnTo>
                  <a:lnTo>
                    <a:pt x="4380703" y="41427"/>
                  </a:lnTo>
                  <a:close/>
                </a:path>
                <a:path w="5749290" h="713740">
                  <a:moveTo>
                    <a:pt x="4600516" y="88236"/>
                  </a:moveTo>
                  <a:lnTo>
                    <a:pt x="4410784" y="47832"/>
                  </a:lnTo>
                  <a:lnTo>
                    <a:pt x="4416859" y="36141"/>
                  </a:lnTo>
                  <a:lnTo>
                    <a:pt x="4624218" y="80299"/>
                  </a:lnTo>
                  <a:lnTo>
                    <a:pt x="4600516" y="88236"/>
                  </a:lnTo>
                  <a:close/>
                </a:path>
                <a:path w="5749290" h="713740">
                  <a:moveTo>
                    <a:pt x="4201988" y="16354"/>
                  </a:moveTo>
                  <a:lnTo>
                    <a:pt x="4192515" y="14337"/>
                  </a:lnTo>
                  <a:lnTo>
                    <a:pt x="4186164" y="0"/>
                  </a:lnTo>
                  <a:lnTo>
                    <a:pt x="4193361" y="1532"/>
                  </a:lnTo>
                  <a:lnTo>
                    <a:pt x="4201988" y="16354"/>
                  </a:lnTo>
                  <a:close/>
                </a:path>
                <a:path w="5749290" h="713740">
                  <a:moveTo>
                    <a:pt x="4243736" y="25244"/>
                  </a:moveTo>
                  <a:lnTo>
                    <a:pt x="4231957" y="22736"/>
                  </a:lnTo>
                  <a:lnTo>
                    <a:pt x="4250935" y="13793"/>
                  </a:lnTo>
                  <a:lnTo>
                    <a:pt x="4243736" y="25244"/>
                  </a:lnTo>
                  <a:close/>
                </a:path>
                <a:path w="5749290" h="713740">
                  <a:moveTo>
                    <a:pt x="4289672" y="35026"/>
                  </a:moveTo>
                  <a:lnTo>
                    <a:pt x="4286074" y="34260"/>
                  </a:lnTo>
                  <a:lnTo>
                    <a:pt x="4288719" y="21839"/>
                  </a:lnTo>
                  <a:lnTo>
                    <a:pt x="4289672" y="35026"/>
                  </a:lnTo>
                  <a:close/>
                </a:path>
                <a:path w="5749290" h="713740">
                  <a:moveTo>
                    <a:pt x="4527843" y="85745"/>
                  </a:moveTo>
                  <a:lnTo>
                    <a:pt x="4290881" y="35284"/>
                  </a:lnTo>
                  <a:lnTo>
                    <a:pt x="4312108" y="26819"/>
                  </a:lnTo>
                  <a:lnTo>
                    <a:pt x="4529954" y="73210"/>
                  </a:lnTo>
                  <a:lnTo>
                    <a:pt x="4527843" y="85745"/>
                  </a:lnTo>
                  <a:close/>
                </a:path>
                <a:path w="5749290" h="713740">
                  <a:moveTo>
                    <a:pt x="4539954" y="85388"/>
                  </a:moveTo>
                  <a:lnTo>
                    <a:pt x="4540608" y="75479"/>
                  </a:lnTo>
                  <a:lnTo>
                    <a:pt x="4559078" y="79412"/>
                  </a:lnTo>
                  <a:lnTo>
                    <a:pt x="4539954" y="85388"/>
                  </a:lnTo>
                  <a:close/>
                </a:path>
                <a:path w="5749290" h="713740">
                  <a:moveTo>
                    <a:pt x="4539762" y="88283"/>
                  </a:moveTo>
                  <a:lnTo>
                    <a:pt x="4534365" y="87134"/>
                  </a:lnTo>
                  <a:lnTo>
                    <a:pt x="4539954" y="85388"/>
                  </a:lnTo>
                  <a:lnTo>
                    <a:pt x="4539762" y="88283"/>
                  </a:lnTo>
                  <a:close/>
                </a:path>
                <a:path w="5749290" h="713740">
                  <a:moveTo>
                    <a:pt x="4147501" y="30721"/>
                  </a:moveTo>
                  <a:lnTo>
                    <a:pt x="4113091" y="23393"/>
                  </a:lnTo>
                  <a:lnTo>
                    <a:pt x="4120825" y="12055"/>
                  </a:lnTo>
                  <a:lnTo>
                    <a:pt x="4128896" y="789"/>
                  </a:lnTo>
                  <a:lnTo>
                    <a:pt x="4140338" y="3226"/>
                  </a:lnTo>
                  <a:lnTo>
                    <a:pt x="4139492" y="16030"/>
                  </a:lnTo>
                  <a:lnTo>
                    <a:pt x="4149612" y="18185"/>
                  </a:lnTo>
                  <a:lnTo>
                    <a:pt x="4147501" y="30721"/>
                  </a:lnTo>
                  <a:close/>
                </a:path>
                <a:path w="5749290" h="713740">
                  <a:moveTo>
                    <a:pt x="4148066" y="17856"/>
                  </a:moveTo>
                  <a:lnTo>
                    <a:pt x="4146688" y="17563"/>
                  </a:lnTo>
                  <a:lnTo>
                    <a:pt x="4160129" y="7440"/>
                  </a:lnTo>
                  <a:lnTo>
                    <a:pt x="4148066" y="17856"/>
                  </a:lnTo>
                  <a:close/>
                </a:path>
                <a:path w="5749290" h="713740">
                  <a:moveTo>
                    <a:pt x="4267235" y="43233"/>
                  </a:moveTo>
                  <a:lnTo>
                    <a:pt x="4174801" y="23549"/>
                  </a:lnTo>
                  <a:lnTo>
                    <a:pt x="4176012" y="10823"/>
                  </a:lnTo>
                  <a:lnTo>
                    <a:pt x="4263724" y="29501"/>
                  </a:lnTo>
                  <a:lnTo>
                    <a:pt x="4267235" y="43233"/>
                  </a:lnTo>
                  <a:close/>
                </a:path>
                <a:path w="5749290" h="713740">
                  <a:moveTo>
                    <a:pt x="4429839" y="77860"/>
                  </a:moveTo>
                  <a:lnTo>
                    <a:pt x="4267235" y="43233"/>
                  </a:lnTo>
                  <a:lnTo>
                    <a:pt x="4281378" y="33260"/>
                  </a:lnTo>
                  <a:lnTo>
                    <a:pt x="4440215" y="67085"/>
                  </a:lnTo>
                  <a:lnTo>
                    <a:pt x="4429839" y="77860"/>
                  </a:lnTo>
                  <a:close/>
                </a:path>
                <a:path w="5749290" h="713740">
                  <a:moveTo>
                    <a:pt x="4448110" y="94735"/>
                  </a:moveTo>
                  <a:lnTo>
                    <a:pt x="4444511" y="93969"/>
                  </a:lnTo>
                  <a:lnTo>
                    <a:pt x="4452554" y="82697"/>
                  </a:lnTo>
                  <a:lnTo>
                    <a:pt x="4449802" y="69126"/>
                  </a:lnTo>
                  <a:lnTo>
                    <a:pt x="4493123" y="78352"/>
                  </a:lnTo>
                  <a:lnTo>
                    <a:pt x="4475269" y="87534"/>
                  </a:lnTo>
                  <a:lnTo>
                    <a:pt x="4460398" y="84367"/>
                  </a:lnTo>
                  <a:lnTo>
                    <a:pt x="4448110" y="94735"/>
                  </a:lnTo>
                  <a:close/>
                </a:path>
                <a:path w="5749290" h="713740">
                  <a:moveTo>
                    <a:pt x="4501133" y="93042"/>
                  </a:moveTo>
                  <a:lnTo>
                    <a:pt x="4501978" y="80237"/>
                  </a:lnTo>
                  <a:lnTo>
                    <a:pt x="4509175" y="81770"/>
                  </a:lnTo>
                  <a:lnTo>
                    <a:pt x="4501133" y="93042"/>
                  </a:lnTo>
                  <a:close/>
                </a:path>
                <a:path w="5749290" h="713740">
                  <a:moveTo>
                    <a:pt x="4099063" y="20406"/>
                  </a:moveTo>
                  <a:lnTo>
                    <a:pt x="4091866" y="18873"/>
                  </a:lnTo>
                  <a:lnTo>
                    <a:pt x="4093612" y="6260"/>
                  </a:lnTo>
                  <a:lnTo>
                    <a:pt x="4103507" y="8367"/>
                  </a:lnTo>
                  <a:lnTo>
                    <a:pt x="4099063" y="20406"/>
                  </a:lnTo>
                  <a:close/>
                </a:path>
                <a:path w="5749290" h="713740">
                  <a:moveTo>
                    <a:pt x="4372486" y="78631"/>
                  </a:moveTo>
                  <a:lnTo>
                    <a:pt x="4167433" y="34965"/>
                  </a:lnTo>
                  <a:lnTo>
                    <a:pt x="4175223" y="23639"/>
                  </a:lnTo>
                  <a:lnTo>
                    <a:pt x="4375188" y="66222"/>
                  </a:lnTo>
                  <a:lnTo>
                    <a:pt x="4372486" y="78631"/>
                  </a:lnTo>
                  <a:close/>
                </a:path>
                <a:path w="5749290" h="713740">
                  <a:moveTo>
                    <a:pt x="4382492" y="93747"/>
                  </a:moveTo>
                  <a:lnTo>
                    <a:pt x="4080225" y="29379"/>
                  </a:lnTo>
                  <a:lnTo>
                    <a:pt x="4088717" y="18203"/>
                  </a:lnTo>
                  <a:lnTo>
                    <a:pt x="4365346" y="77111"/>
                  </a:lnTo>
                  <a:lnTo>
                    <a:pt x="4382492" y="93747"/>
                  </a:lnTo>
                  <a:close/>
                </a:path>
                <a:path w="5749290" h="713740">
                  <a:moveTo>
                    <a:pt x="4398685" y="97195"/>
                  </a:moveTo>
                  <a:lnTo>
                    <a:pt x="4386091" y="94513"/>
                  </a:lnTo>
                  <a:lnTo>
                    <a:pt x="4394133" y="83241"/>
                  </a:lnTo>
                  <a:lnTo>
                    <a:pt x="4404929" y="85540"/>
                  </a:lnTo>
                  <a:lnTo>
                    <a:pt x="4398685" y="97195"/>
                  </a:lnTo>
                  <a:close/>
                </a:path>
                <a:path w="5749290" h="713740">
                  <a:moveTo>
                    <a:pt x="3977471" y="20482"/>
                  </a:moveTo>
                  <a:lnTo>
                    <a:pt x="3959563" y="16669"/>
                  </a:lnTo>
                  <a:lnTo>
                    <a:pt x="3975871" y="7157"/>
                  </a:lnTo>
                  <a:lnTo>
                    <a:pt x="3977471" y="20482"/>
                  </a:lnTo>
                  <a:close/>
                </a:path>
                <a:path w="5749290" h="713740">
                  <a:moveTo>
                    <a:pt x="4313276" y="91992"/>
                  </a:moveTo>
                  <a:lnTo>
                    <a:pt x="4055905" y="37185"/>
                  </a:lnTo>
                  <a:lnTo>
                    <a:pt x="4062233" y="25547"/>
                  </a:lnTo>
                  <a:lnTo>
                    <a:pt x="4327785" y="82097"/>
                  </a:lnTo>
                  <a:lnTo>
                    <a:pt x="4313276" y="91992"/>
                  </a:lnTo>
                  <a:close/>
                </a:path>
                <a:path w="5749290" h="713740">
                  <a:moveTo>
                    <a:pt x="3928531" y="19214"/>
                  </a:moveTo>
                  <a:lnTo>
                    <a:pt x="3929623" y="10293"/>
                  </a:lnTo>
                  <a:lnTo>
                    <a:pt x="3957033" y="16130"/>
                  </a:lnTo>
                  <a:lnTo>
                    <a:pt x="3928531" y="19214"/>
                  </a:lnTo>
                  <a:close/>
                </a:path>
                <a:path w="5749290" h="713740">
                  <a:moveTo>
                    <a:pt x="3936674" y="37764"/>
                  </a:moveTo>
                  <a:lnTo>
                    <a:pt x="3928353" y="35992"/>
                  </a:lnTo>
                  <a:lnTo>
                    <a:pt x="3957033" y="16130"/>
                  </a:lnTo>
                  <a:lnTo>
                    <a:pt x="4257978" y="80216"/>
                  </a:lnTo>
                  <a:lnTo>
                    <a:pt x="4233040" y="87890"/>
                  </a:lnTo>
                  <a:lnTo>
                    <a:pt x="3947641" y="27114"/>
                  </a:lnTo>
                  <a:lnTo>
                    <a:pt x="3936674" y="37764"/>
                  </a:lnTo>
                  <a:close/>
                </a:path>
                <a:path w="5749290" h="713740">
                  <a:moveTo>
                    <a:pt x="4299835" y="102115"/>
                  </a:moveTo>
                  <a:lnTo>
                    <a:pt x="4296127" y="88340"/>
                  </a:lnTo>
                  <a:lnTo>
                    <a:pt x="4322272" y="93908"/>
                  </a:lnTo>
                  <a:lnTo>
                    <a:pt x="4299835" y="102115"/>
                  </a:lnTo>
                  <a:close/>
                </a:path>
                <a:path w="5749290" h="713740">
                  <a:moveTo>
                    <a:pt x="3928074" y="22948"/>
                  </a:moveTo>
                  <a:lnTo>
                    <a:pt x="3916604" y="20505"/>
                  </a:lnTo>
                  <a:lnTo>
                    <a:pt x="3928531" y="19214"/>
                  </a:lnTo>
                  <a:lnTo>
                    <a:pt x="3928074" y="22948"/>
                  </a:lnTo>
                  <a:close/>
                </a:path>
                <a:path w="5749290" h="713740">
                  <a:moveTo>
                    <a:pt x="3904117" y="43816"/>
                  </a:moveTo>
                  <a:lnTo>
                    <a:pt x="3815956" y="25042"/>
                  </a:lnTo>
                  <a:lnTo>
                    <a:pt x="3843706" y="17966"/>
                  </a:lnTo>
                  <a:lnTo>
                    <a:pt x="3864256" y="22342"/>
                  </a:lnTo>
                  <a:lnTo>
                    <a:pt x="3885765" y="13938"/>
                  </a:lnTo>
                  <a:lnTo>
                    <a:pt x="3905809" y="18206"/>
                  </a:lnTo>
                  <a:lnTo>
                    <a:pt x="3904117" y="43816"/>
                  </a:lnTo>
                  <a:close/>
                </a:path>
                <a:path w="5749290" h="713740">
                  <a:moveTo>
                    <a:pt x="3949943" y="40590"/>
                  </a:moveTo>
                  <a:lnTo>
                    <a:pt x="3952588" y="28168"/>
                  </a:lnTo>
                  <a:lnTo>
                    <a:pt x="3955117" y="35920"/>
                  </a:lnTo>
                  <a:lnTo>
                    <a:pt x="3949943" y="40590"/>
                  </a:lnTo>
                  <a:close/>
                </a:path>
                <a:path w="5749290" h="713740">
                  <a:moveTo>
                    <a:pt x="4209113" y="95780"/>
                  </a:moveTo>
                  <a:lnTo>
                    <a:pt x="3957140" y="42122"/>
                  </a:lnTo>
                  <a:lnTo>
                    <a:pt x="3955117" y="35920"/>
                  </a:lnTo>
                  <a:lnTo>
                    <a:pt x="3961584" y="30084"/>
                  </a:lnTo>
                  <a:lnTo>
                    <a:pt x="4233040" y="87890"/>
                  </a:lnTo>
                  <a:lnTo>
                    <a:pt x="4209113" y="95780"/>
                  </a:lnTo>
                  <a:close/>
                </a:path>
                <a:path w="5749290" h="713740">
                  <a:moveTo>
                    <a:pt x="3989290" y="100908"/>
                  </a:moveTo>
                  <a:lnTo>
                    <a:pt x="3686574" y="36444"/>
                  </a:lnTo>
                  <a:lnTo>
                    <a:pt x="3715254" y="16582"/>
                  </a:lnTo>
                  <a:lnTo>
                    <a:pt x="3801110" y="34865"/>
                  </a:lnTo>
                  <a:lnTo>
                    <a:pt x="3814157" y="24658"/>
                  </a:lnTo>
                  <a:lnTo>
                    <a:pt x="3917808" y="46731"/>
                  </a:lnTo>
                  <a:lnTo>
                    <a:pt x="3932626" y="36902"/>
                  </a:lnTo>
                  <a:lnTo>
                    <a:pt x="4075578" y="67344"/>
                  </a:lnTo>
                  <a:lnTo>
                    <a:pt x="4061322" y="77293"/>
                  </a:lnTo>
                  <a:lnTo>
                    <a:pt x="4049428" y="87744"/>
                  </a:lnTo>
                  <a:lnTo>
                    <a:pt x="4048161" y="100459"/>
                  </a:lnTo>
                  <a:lnTo>
                    <a:pt x="4020554" y="94580"/>
                  </a:lnTo>
                  <a:lnTo>
                    <a:pt x="3989290" y="100908"/>
                  </a:lnTo>
                  <a:close/>
                </a:path>
                <a:path w="5749290" h="713740">
                  <a:moveTo>
                    <a:pt x="4138379" y="93702"/>
                  </a:moveTo>
                  <a:lnTo>
                    <a:pt x="4081282" y="81543"/>
                  </a:lnTo>
                  <a:lnTo>
                    <a:pt x="4081285" y="68559"/>
                  </a:lnTo>
                  <a:lnTo>
                    <a:pt x="4153253" y="83885"/>
                  </a:lnTo>
                  <a:lnTo>
                    <a:pt x="4138379" y="93702"/>
                  </a:lnTo>
                  <a:close/>
                </a:path>
                <a:path w="5749290" h="713740">
                  <a:moveTo>
                    <a:pt x="4153448" y="96911"/>
                  </a:moveTo>
                  <a:lnTo>
                    <a:pt x="4150608" y="96306"/>
                  </a:lnTo>
                  <a:lnTo>
                    <a:pt x="4153253" y="83885"/>
                  </a:lnTo>
                  <a:lnTo>
                    <a:pt x="4165173" y="86423"/>
                  </a:lnTo>
                  <a:lnTo>
                    <a:pt x="4153448" y="96911"/>
                  </a:lnTo>
                  <a:close/>
                </a:path>
                <a:path w="5749290" h="713740">
                  <a:moveTo>
                    <a:pt x="3766531" y="27501"/>
                  </a:moveTo>
                  <a:lnTo>
                    <a:pt x="3754808" y="25005"/>
                  </a:lnTo>
                  <a:lnTo>
                    <a:pt x="3767152" y="14649"/>
                  </a:lnTo>
                  <a:lnTo>
                    <a:pt x="3769176" y="15080"/>
                  </a:lnTo>
                  <a:lnTo>
                    <a:pt x="3766531" y="27501"/>
                  </a:lnTo>
                  <a:close/>
                </a:path>
                <a:path w="5749290" h="713740">
                  <a:moveTo>
                    <a:pt x="3791720" y="32865"/>
                  </a:moveTo>
                  <a:lnTo>
                    <a:pt x="3766531" y="27501"/>
                  </a:lnTo>
                  <a:lnTo>
                    <a:pt x="3769176" y="15080"/>
                  </a:lnTo>
                  <a:lnTo>
                    <a:pt x="3794365" y="20444"/>
                  </a:lnTo>
                  <a:lnTo>
                    <a:pt x="3791720" y="32865"/>
                  </a:lnTo>
                  <a:close/>
                </a:path>
                <a:path w="5749290" h="713740">
                  <a:moveTo>
                    <a:pt x="4108380" y="100298"/>
                  </a:moveTo>
                  <a:lnTo>
                    <a:pt x="4099384" y="98383"/>
                  </a:lnTo>
                  <a:lnTo>
                    <a:pt x="4103435" y="86261"/>
                  </a:lnTo>
                  <a:lnTo>
                    <a:pt x="4109226" y="87494"/>
                  </a:lnTo>
                  <a:lnTo>
                    <a:pt x="4108380" y="100298"/>
                  </a:lnTo>
                  <a:close/>
                </a:path>
                <a:path w="5749290" h="713740">
                  <a:moveTo>
                    <a:pt x="4123421" y="103501"/>
                  </a:moveTo>
                  <a:lnTo>
                    <a:pt x="4110179" y="100681"/>
                  </a:lnTo>
                  <a:lnTo>
                    <a:pt x="4118222" y="89409"/>
                  </a:lnTo>
                  <a:lnTo>
                    <a:pt x="4132391" y="92427"/>
                  </a:lnTo>
                  <a:lnTo>
                    <a:pt x="4123421" y="103501"/>
                  </a:lnTo>
                  <a:close/>
                </a:path>
                <a:path w="5749290" h="713740">
                  <a:moveTo>
                    <a:pt x="4057157" y="102375"/>
                  </a:moveTo>
                  <a:lnTo>
                    <a:pt x="4048161" y="100459"/>
                  </a:lnTo>
                  <a:lnTo>
                    <a:pt x="4058002" y="89570"/>
                  </a:lnTo>
                  <a:lnTo>
                    <a:pt x="4057157" y="102375"/>
                  </a:lnTo>
                  <a:close/>
                </a:path>
                <a:path w="5749290" h="713740">
                  <a:moveTo>
                    <a:pt x="3670831" y="33091"/>
                  </a:moveTo>
                  <a:lnTo>
                    <a:pt x="3646541" y="27919"/>
                  </a:lnTo>
                  <a:lnTo>
                    <a:pt x="3658070" y="17389"/>
                  </a:lnTo>
                  <a:lnTo>
                    <a:pt x="3674656" y="20921"/>
                  </a:lnTo>
                  <a:lnTo>
                    <a:pt x="3670831" y="33091"/>
                  </a:lnTo>
                  <a:close/>
                </a:path>
                <a:path w="5749290" h="713740">
                  <a:moveTo>
                    <a:pt x="4034721" y="110582"/>
                  </a:moveTo>
                  <a:lnTo>
                    <a:pt x="4029323" y="109433"/>
                  </a:lnTo>
                  <a:lnTo>
                    <a:pt x="4037366" y="98161"/>
                  </a:lnTo>
                  <a:lnTo>
                    <a:pt x="4040964" y="98927"/>
                  </a:lnTo>
                  <a:lnTo>
                    <a:pt x="4034721" y="110582"/>
                  </a:lnTo>
                  <a:close/>
                </a:path>
                <a:path w="5749290" h="713740">
                  <a:moveTo>
                    <a:pt x="3907001" y="96369"/>
                  </a:moveTo>
                  <a:lnTo>
                    <a:pt x="3621856" y="35647"/>
                  </a:lnTo>
                  <a:lnTo>
                    <a:pt x="3624501" y="23225"/>
                  </a:lnTo>
                  <a:lnTo>
                    <a:pt x="3937562" y="89892"/>
                  </a:lnTo>
                  <a:lnTo>
                    <a:pt x="3907001" y="96369"/>
                  </a:lnTo>
                  <a:close/>
                </a:path>
                <a:path w="5749290" h="713740">
                  <a:moveTo>
                    <a:pt x="3938281" y="98781"/>
                  </a:moveTo>
                  <a:lnTo>
                    <a:pt x="3941498" y="90730"/>
                  </a:lnTo>
                  <a:lnTo>
                    <a:pt x="3959996" y="94669"/>
                  </a:lnTo>
                  <a:lnTo>
                    <a:pt x="3938281" y="98781"/>
                  </a:lnTo>
                  <a:close/>
                </a:path>
                <a:path w="5749290" h="713740">
                  <a:moveTo>
                    <a:pt x="3936717" y="102697"/>
                  </a:moveTo>
                  <a:lnTo>
                    <a:pt x="3927721" y="100781"/>
                  </a:lnTo>
                  <a:lnTo>
                    <a:pt x="3938281" y="98781"/>
                  </a:lnTo>
                  <a:lnTo>
                    <a:pt x="3936717" y="102697"/>
                  </a:lnTo>
                  <a:close/>
                </a:path>
                <a:path w="5749290" h="713740">
                  <a:moveTo>
                    <a:pt x="3731821" y="111003"/>
                  </a:moveTo>
                  <a:lnTo>
                    <a:pt x="3717796" y="95032"/>
                  </a:lnTo>
                  <a:lnTo>
                    <a:pt x="3439650" y="35800"/>
                  </a:lnTo>
                  <a:lnTo>
                    <a:pt x="3458460" y="26821"/>
                  </a:lnTo>
                  <a:lnTo>
                    <a:pt x="3515107" y="38884"/>
                  </a:lnTo>
                  <a:lnTo>
                    <a:pt x="3546118" y="32503"/>
                  </a:lnTo>
                  <a:lnTo>
                    <a:pt x="3599307" y="43830"/>
                  </a:lnTo>
                  <a:lnTo>
                    <a:pt x="3604313" y="31911"/>
                  </a:lnTo>
                  <a:lnTo>
                    <a:pt x="3875543" y="89670"/>
                  </a:lnTo>
                  <a:lnTo>
                    <a:pt x="3768932" y="105921"/>
                  </a:lnTo>
                  <a:lnTo>
                    <a:pt x="3731821" y="111003"/>
                  </a:lnTo>
                  <a:close/>
                </a:path>
                <a:path w="5749290" h="713740">
                  <a:moveTo>
                    <a:pt x="3871431" y="94479"/>
                  </a:moveTo>
                  <a:lnTo>
                    <a:pt x="3875543" y="89670"/>
                  </a:lnTo>
                  <a:lnTo>
                    <a:pt x="3882965" y="91250"/>
                  </a:lnTo>
                  <a:lnTo>
                    <a:pt x="3871431" y="94479"/>
                  </a:lnTo>
                  <a:close/>
                </a:path>
                <a:path w="5749290" h="713740">
                  <a:moveTo>
                    <a:pt x="3866151" y="100655"/>
                  </a:moveTo>
                  <a:lnTo>
                    <a:pt x="3856621" y="98625"/>
                  </a:lnTo>
                  <a:lnTo>
                    <a:pt x="3871431" y="94479"/>
                  </a:lnTo>
                  <a:lnTo>
                    <a:pt x="3866151" y="100655"/>
                  </a:lnTo>
                  <a:close/>
                </a:path>
                <a:path w="5749290" h="713740">
                  <a:moveTo>
                    <a:pt x="3509765" y="37747"/>
                  </a:moveTo>
                  <a:lnTo>
                    <a:pt x="3506813" y="37118"/>
                  </a:lnTo>
                  <a:lnTo>
                    <a:pt x="3504061" y="23547"/>
                  </a:lnTo>
                  <a:lnTo>
                    <a:pt x="3512832" y="25415"/>
                  </a:lnTo>
                  <a:lnTo>
                    <a:pt x="3509765" y="37747"/>
                  </a:lnTo>
                  <a:close/>
                </a:path>
                <a:path w="5749290" h="713740">
                  <a:moveTo>
                    <a:pt x="3839329" y="102541"/>
                  </a:moveTo>
                  <a:lnTo>
                    <a:pt x="3849958" y="97206"/>
                  </a:lnTo>
                  <a:lnTo>
                    <a:pt x="3856621" y="98625"/>
                  </a:lnTo>
                  <a:lnTo>
                    <a:pt x="3839329" y="102541"/>
                  </a:lnTo>
                  <a:close/>
                </a:path>
                <a:path w="5749290" h="713740">
                  <a:moveTo>
                    <a:pt x="3831795" y="106323"/>
                  </a:moveTo>
                  <a:lnTo>
                    <a:pt x="3827072" y="105317"/>
                  </a:lnTo>
                  <a:lnTo>
                    <a:pt x="3839329" y="102541"/>
                  </a:lnTo>
                  <a:lnTo>
                    <a:pt x="3831795" y="106323"/>
                  </a:lnTo>
                  <a:close/>
                </a:path>
                <a:path w="5749290" h="713740">
                  <a:moveTo>
                    <a:pt x="3386374" y="37440"/>
                  </a:moveTo>
                  <a:lnTo>
                    <a:pt x="3362984" y="32459"/>
                  </a:lnTo>
                  <a:lnTo>
                    <a:pt x="3379517" y="22995"/>
                  </a:lnTo>
                  <a:lnTo>
                    <a:pt x="3386374" y="37440"/>
                  </a:lnTo>
                  <a:close/>
                </a:path>
                <a:path w="5749290" h="713740">
                  <a:moveTo>
                    <a:pt x="3696961" y="103580"/>
                  </a:moveTo>
                  <a:lnTo>
                    <a:pt x="3405040" y="41415"/>
                  </a:lnTo>
                  <a:lnTo>
                    <a:pt x="3414011" y="30341"/>
                  </a:lnTo>
                  <a:lnTo>
                    <a:pt x="3717796" y="95032"/>
                  </a:lnTo>
                  <a:lnTo>
                    <a:pt x="3696961" y="103580"/>
                  </a:lnTo>
                  <a:close/>
                </a:path>
                <a:path w="5749290" h="713740">
                  <a:moveTo>
                    <a:pt x="3380130" y="49095"/>
                  </a:moveTo>
                  <a:lnTo>
                    <a:pt x="3288005" y="29477"/>
                  </a:lnTo>
                  <a:lnTo>
                    <a:pt x="3306084" y="20342"/>
                  </a:lnTo>
                  <a:lnTo>
                    <a:pt x="3377265" y="35500"/>
                  </a:lnTo>
                  <a:lnTo>
                    <a:pt x="3380130" y="49095"/>
                  </a:lnTo>
                  <a:close/>
                </a:path>
                <a:path w="5749290" h="713740">
                  <a:moveTo>
                    <a:pt x="3650629" y="106698"/>
                  </a:moveTo>
                  <a:lnTo>
                    <a:pt x="3380130" y="49095"/>
                  </a:lnTo>
                  <a:lnTo>
                    <a:pt x="3398378" y="39996"/>
                  </a:lnTo>
                  <a:lnTo>
                    <a:pt x="3652656" y="94145"/>
                  </a:lnTo>
                  <a:lnTo>
                    <a:pt x="3650629" y="106698"/>
                  </a:lnTo>
                  <a:close/>
                </a:path>
                <a:path w="5749290" h="713740">
                  <a:moveTo>
                    <a:pt x="3515177" y="103823"/>
                  </a:moveTo>
                  <a:lnTo>
                    <a:pt x="3234276" y="44005"/>
                  </a:lnTo>
                  <a:lnTo>
                    <a:pt x="3254267" y="35277"/>
                  </a:lnTo>
                  <a:lnTo>
                    <a:pt x="3270378" y="25723"/>
                  </a:lnTo>
                  <a:lnTo>
                    <a:pt x="3560050" y="87409"/>
                  </a:lnTo>
                  <a:lnTo>
                    <a:pt x="3552485" y="98783"/>
                  </a:lnTo>
                  <a:lnTo>
                    <a:pt x="3527802" y="93527"/>
                  </a:lnTo>
                  <a:lnTo>
                    <a:pt x="3515177" y="103823"/>
                  </a:lnTo>
                  <a:close/>
                </a:path>
                <a:path w="5749290" h="713740">
                  <a:moveTo>
                    <a:pt x="3581245" y="104907"/>
                  </a:moveTo>
                  <a:lnTo>
                    <a:pt x="3565108" y="101471"/>
                  </a:lnTo>
                  <a:lnTo>
                    <a:pt x="3560050" y="87409"/>
                  </a:lnTo>
                  <a:lnTo>
                    <a:pt x="3602051" y="96353"/>
                  </a:lnTo>
                  <a:lnTo>
                    <a:pt x="3581245" y="104907"/>
                  </a:lnTo>
                  <a:close/>
                </a:path>
                <a:path w="5749290" h="713740">
                  <a:moveTo>
                    <a:pt x="3622177" y="113624"/>
                  </a:moveTo>
                  <a:lnTo>
                    <a:pt x="3624428" y="101119"/>
                  </a:lnTo>
                  <a:lnTo>
                    <a:pt x="3636348" y="103657"/>
                  </a:lnTo>
                  <a:lnTo>
                    <a:pt x="3622177" y="113624"/>
                  </a:lnTo>
                  <a:close/>
                </a:path>
                <a:path w="5749290" h="713740">
                  <a:moveTo>
                    <a:pt x="3138297" y="36551"/>
                  </a:moveTo>
                  <a:lnTo>
                    <a:pt x="3120389" y="32737"/>
                  </a:lnTo>
                  <a:lnTo>
                    <a:pt x="3140942" y="24129"/>
                  </a:lnTo>
                  <a:lnTo>
                    <a:pt x="3138297" y="36551"/>
                  </a:lnTo>
                  <a:close/>
                </a:path>
                <a:path w="5749290" h="713740">
                  <a:moveTo>
                    <a:pt x="3159241" y="41011"/>
                  </a:moveTo>
                  <a:lnTo>
                    <a:pt x="3138297" y="36551"/>
                  </a:lnTo>
                  <a:lnTo>
                    <a:pt x="3149348" y="25919"/>
                  </a:lnTo>
                  <a:lnTo>
                    <a:pt x="3157135" y="27578"/>
                  </a:lnTo>
                  <a:lnTo>
                    <a:pt x="3159241" y="41011"/>
                  </a:lnTo>
                  <a:close/>
                </a:path>
                <a:path w="5749290" h="713740">
                  <a:moveTo>
                    <a:pt x="3194073" y="48428"/>
                  </a:moveTo>
                  <a:lnTo>
                    <a:pt x="3192358" y="48063"/>
                  </a:lnTo>
                  <a:lnTo>
                    <a:pt x="3196493" y="35959"/>
                  </a:lnTo>
                  <a:lnTo>
                    <a:pt x="3200569" y="36827"/>
                  </a:lnTo>
                  <a:lnTo>
                    <a:pt x="3194073" y="48428"/>
                  </a:lnTo>
                  <a:close/>
                </a:path>
                <a:path w="5749290" h="713740">
                  <a:moveTo>
                    <a:pt x="3468002" y="106762"/>
                  </a:moveTo>
                  <a:lnTo>
                    <a:pt x="3194073" y="48428"/>
                  </a:lnTo>
                  <a:lnTo>
                    <a:pt x="3215244" y="39952"/>
                  </a:lnTo>
                  <a:lnTo>
                    <a:pt x="3485940" y="97597"/>
                  </a:lnTo>
                  <a:lnTo>
                    <a:pt x="3468002" y="106762"/>
                  </a:lnTo>
                  <a:close/>
                </a:path>
                <a:path w="5749290" h="713740">
                  <a:moveTo>
                    <a:pt x="3525127" y="118927"/>
                  </a:moveTo>
                  <a:lnTo>
                    <a:pt x="3508934" y="115478"/>
                  </a:lnTo>
                  <a:lnTo>
                    <a:pt x="3511579" y="103057"/>
                  </a:lnTo>
                  <a:lnTo>
                    <a:pt x="3522375" y="105356"/>
                  </a:lnTo>
                  <a:lnTo>
                    <a:pt x="3525127" y="118927"/>
                  </a:lnTo>
                  <a:close/>
                </a:path>
                <a:path w="5749290" h="713740">
                  <a:moveTo>
                    <a:pt x="3441067" y="114011"/>
                  </a:moveTo>
                  <a:lnTo>
                    <a:pt x="3093399" y="39974"/>
                  </a:lnTo>
                  <a:lnTo>
                    <a:pt x="3108385" y="30181"/>
                  </a:lnTo>
                  <a:lnTo>
                    <a:pt x="3452427" y="103445"/>
                  </a:lnTo>
                  <a:lnTo>
                    <a:pt x="3441067" y="114011"/>
                  </a:lnTo>
                  <a:close/>
                </a:path>
                <a:path w="5749290" h="713740">
                  <a:moveTo>
                    <a:pt x="3009873" y="35172"/>
                  </a:moveTo>
                  <a:lnTo>
                    <a:pt x="3009339" y="35059"/>
                  </a:lnTo>
                  <a:lnTo>
                    <a:pt x="3024101" y="25217"/>
                  </a:lnTo>
                  <a:lnTo>
                    <a:pt x="3009873" y="35172"/>
                  </a:lnTo>
                  <a:close/>
                </a:path>
                <a:path w="5749290" h="713740">
                  <a:moveTo>
                    <a:pt x="3369855" y="111831"/>
                  </a:moveTo>
                  <a:lnTo>
                    <a:pt x="3075432" y="49133"/>
                  </a:lnTo>
                  <a:lnTo>
                    <a:pt x="3074479" y="35945"/>
                  </a:lnTo>
                  <a:lnTo>
                    <a:pt x="3376745" y="100313"/>
                  </a:lnTo>
                  <a:lnTo>
                    <a:pt x="3369855" y="111831"/>
                  </a:lnTo>
                  <a:close/>
                </a:path>
                <a:path w="5749290" h="713740">
                  <a:moveTo>
                    <a:pt x="3384896" y="115034"/>
                  </a:moveTo>
                  <a:lnTo>
                    <a:pt x="3384336" y="101930"/>
                  </a:lnTo>
                  <a:lnTo>
                    <a:pt x="3397493" y="104732"/>
                  </a:lnTo>
                  <a:lnTo>
                    <a:pt x="3384896" y="115034"/>
                  </a:lnTo>
                  <a:close/>
                </a:path>
                <a:path w="5749290" h="713740">
                  <a:moveTo>
                    <a:pt x="2977428" y="41248"/>
                  </a:moveTo>
                  <a:lnTo>
                    <a:pt x="2973830" y="40482"/>
                  </a:lnTo>
                  <a:lnTo>
                    <a:pt x="2984010" y="29665"/>
                  </a:lnTo>
                  <a:lnTo>
                    <a:pt x="2985471" y="29976"/>
                  </a:lnTo>
                  <a:lnTo>
                    <a:pt x="2977428" y="41248"/>
                  </a:lnTo>
                  <a:close/>
                </a:path>
                <a:path w="5749290" h="713740">
                  <a:moveTo>
                    <a:pt x="2969386" y="52520"/>
                  </a:moveTo>
                  <a:lnTo>
                    <a:pt x="2962639" y="51083"/>
                  </a:lnTo>
                  <a:lnTo>
                    <a:pt x="2977766" y="41320"/>
                  </a:lnTo>
                  <a:lnTo>
                    <a:pt x="2990869" y="31126"/>
                  </a:lnTo>
                  <a:lnTo>
                    <a:pt x="3009339" y="35059"/>
                  </a:lnTo>
                  <a:lnTo>
                    <a:pt x="2993396" y="44648"/>
                  </a:lnTo>
                  <a:lnTo>
                    <a:pt x="2981111" y="42032"/>
                  </a:lnTo>
                  <a:lnTo>
                    <a:pt x="2969386" y="52520"/>
                  </a:lnTo>
                  <a:close/>
                </a:path>
                <a:path w="5749290" h="713740">
                  <a:moveTo>
                    <a:pt x="3144016" y="115677"/>
                  </a:moveTo>
                  <a:lnTo>
                    <a:pt x="3155657" y="105172"/>
                  </a:lnTo>
                  <a:lnTo>
                    <a:pt x="2928957" y="56896"/>
                  </a:lnTo>
                  <a:lnTo>
                    <a:pt x="2948133" y="47994"/>
                  </a:lnTo>
                  <a:lnTo>
                    <a:pt x="2985494" y="55950"/>
                  </a:lnTo>
                  <a:lnTo>
                    <a:pt x="3005091" y="47139"/>
                  </a:lnTo>
                  <a:lnTo>
                    <a:pt x="3023002" y="37968"/>
                  </a:lnTo>
                  <a:lnTo>
                    <a:pt x="3034050" y="40321"/>
                  </a:lnTo>
                  <a:lnTo>
                    <a:pt x="3040401" y="54658"/>
                  </a:lnTo>
                  <a:lnTo>
                    <a:pt x="3290856" y="107993"/>
                  </a:lnTo>
                  <a:lnTo>
                    <a:pt x="3144016" y="115677"/>
                  </a:lnTo>
                  <a:close/>
                </a:path>
                <a:path w="5749290" h="713740">
                  <a:moveTo>
                    <a:pt x="3290856" y="107993"/>
                  </a:moveTo>
                  <a:lnTo>
                    <a:pt x="3040401" y="54658"/>
                  </a:lnTo>
                  <a:lnTo>
                    <a:pt x="3052914" y="44338"/>
                  </a:lnTo>
                  <a:lnTo>
                    <a:pt x="3338116" y="105072"/>
                  </a:lnTo>
                  <a:lnTo>
                    <a:pt x="3290856" y="107993"/>
                  </a:lnTo>
                  <a:close/>
                </a:path>
                <a:path w="5749290" h="713740">
                  <a:moveTo>
                    <a:pt x="2928957" y="56896"/>
                  </a:moveTo>
                  <a:lnTo>
                    <a:pt x="2814005" y="32416"/>
                  </a:lnTo>
                  <a:lnTo>
                    <a:pt x="2847040" y="26466"/>
                  </a:lnTo>
                  <a:lnTo>
                    <a:pt x="2920667" y="42145"/>
                  </a:lnTo>
                  <a:lnTo>
                    <a:pt x="2928957" y="56896"/>
                  </a:lnTo>
                  <a:close/>
                </a:path>
                <a:path w="5749290" h="713740">
                  <a:moveTo>
                    <a:pt x="3122875" y="111175"/>
                  </a:moveTo>
                  <a:lnTo>
                    <a:pt x="2745857" y="30889"/>
                  </a:lnTo>
                  <a:lnTo>
                    <a:pt x="2782097" y="25622"/>
                  </a:lnTo>
                  <a:lnTo>
                    <a:pt x="3134348" y="100634"/>
                  </a:lnTo>
                  <a:lnTo>
                    <a:pt x="3122875" y="111175"/>
                  </a:lnTo>
                  <a:close/>
                </a:path>
                <a:path w="5749290" h="713740">
                  <a:moveTo>
                    <a:pt x="2633825" y="20017"/>
                  </a:moveTo>
                  <a:lnTo>
                    <a:pt x="2626207" y="18394"/>
                  </a:lnTo>
                  <a:lnTo>
                    <a:pt x="2627643" y="5715"/>
                  </a:lnTo>
                  <a:lnTo>
                    <a:pt x="2633825" y="20017"/>
                  </a:lnTo>
                  <a:close/>
                </a:path>
                <a:path w="5749290" h="713740">
                  <a:moveTo>
                    <a:pt x="2938354" y="110836"/>
                  </a:moveTo>
                  <a:lnTo>
                    <a:pt x="2686278" y="57156"/>
                  </a:lnTo>
                  <a:lnTo>
                    <a:pt x="2699719" y="47033"/>
                  </a:lnTo>
                  <a:lnTo>
                    <a:pt x="2703460" y="34845"/>
                  </a:lnTo>
                  <a:lnTo>
                    <a:pt x="2715774" y="37468"/>
                  </a:lnTo>
                  <a:lnTo>
                    <a:pt x="2710407" y="23340"/>
                  </a:lnTo>
                  <a:lnTo>
                    <a:pt x="3116072" y="109727"/>
                  </a:lnTo>
                  <a:lnTo>
                    <a:pt x="3098190" y="118903"/>
                  </a:lnTo>
                  <a:lnTo>
                    <a:pt x="3044289" y="120410"/>
                  </a:lnTo>
                  <a:lnTo>
                    <a:pt x="2992515" y="109385"/>
                  </a:lnTo>
                  <a:lnTo>
                    <a:pt x="2938354" y="110836"/>
                  </a:lnTo>
                  <a:close/>
                </a:path>
                <a:path w="5749290" h="713740">
                  <a:moveTo>
                    <a:pt x="2646642" y="35731"/>
                  </a:moveTo>
                  <a:lnTo>
                    <a:pt x="2624152" y="30941"/>
                  </a:lnTo>
                  <a:lnTo>
                    <a:pt x="2605206" y="13922"/>
                  </a:lnTo>
                  <a:lnTo>
                    <a:pt x="2653954" y="24303"/>
                  </a:lnTo>
                  <a:lnTo>
                    <a:pt x="2646642" y="35731"/>
                  </a:lnTo>
                  <a:close/>
                </a:path>
                <a:path w="5749290" h="713740">
                  <a:moveTo>
                    <a:pt x="2683076" y="43489"/>
                  </a:moveTo>
                  <a:lnTo>
                    <a:pt x="2672955" y="41334"/>
                  </a:lnTo>
                  <a:lnTo>
                    <a:pt x="2681532" y="30176"/>
                  </a:lnTo>
                  <a:lnTo>
                    <a:pt x="2686340" y="31200"/>
                  </a:lnTo>
                  <a:lnTo>
                    <a:pt x="2683076" y="43489"/>
                  </a:lnTo>
                  <a:close/>
                </a:path>
                <a:path w="5749290" h="713740">
                  <a:moveTo>
                    <a:pt x="2833920" y="114566"/>
                  </a:moveTo>
                  <a:lnTo>
                    <a:pt x="2479476" y="39087"/>
                  </a:lnTo>
                  <a:lnTo>
                    <a:pt x="2497274" y="29892"/>
                  </a:lnTo>
                  <a:lnTo>
                    <a:pt x="2522325" y="22242"/>
                  </a:lnTo>
                  <a:lnTo>
                    <a:pt x="2548388" y="14807"/>
                  </a:lnTo>
                  <a:lnTo>
                    <a:pt x="2566577" y="18681"/>
                  </a:lnTo>
                  <a:lnTo>
                    <a:pt x="2554936" y="29187"/>
                  </a:lnTo>
                  <a:lnTo>
                    <a:pt x="2938354" y="110836"/>
                  </a:lnTo>
                  <a:lnTo>
                    <a:pt x="2833920" y="114566"/>
                  </a:lnTo>
                  <a:close/>
                </a:path>
                <a:path w="5749290" h="713740">
                  <a:moveTo>
                    <a:pt x="2675483" y="54857"/>
                  </a:moveTo>
                  <a:lnTo>
                    <a:pt x="2554936" y="29187"/>
                  </a:lnTo>
                  <a:lnTo>
                    <a:pt x="2577091" y="20920"/>
                  </a:lnTo>
                  <a:lnTo>
                    <a:pt x="2645742" y="35539"/>
                  </a:lnTo>
                  <a:lnTo>
                    <a:pt x="2674194" y="52112"/>
                  </a:lnTo>
                  <a:lnTo>
                    <a:pt x="2675483" y="54857"/>
                  </a:lnTo>
                  <a:close/>
                </a:path>
                <a:path w="5749290" h="713740">
                  <a:moveTo>
                    <a:pt x="2675985" y="53155"/>
                  </a:moveTo>
                  <a:lnTo>
                    <a:pt x="2674194" y="52112"/>
                  </a:lnTo>
                  <a:lnTo>
                    <a:pt x="2668710" y="40430"/>
                  </a:lnTo>
                  <a:lnTo>
                    <a:pt x="2679084" y="42639"/>
                  </a:lnTo>
                  <a:lnTo>
                    <a:pt x="2675985" y="53155"/>
                  </a:lnTo>
                  <a:close/>
                </a:path>
                <a:path w="5749290" h="713740">
                  <a:moveTo>
                    <a:pt x="2680881" y="56007"/>
                  </a:moveTo>
                  <a:lnTo>
                    <a:pt x="2675483" y="54857"/>
                  </a:lnTo>
                  <a:lnTo>
                    <a:pt x="2675985" y="53155"/>
                  </a:lnTo>
                  <a:lnTo>
                    <a:pt x="2680881" y="56007"/>
                  </a:lnTo>
                  <a:close/>
                </a:path>
                <a:path w="5749290" h="713740">
                  <a:moveTo>
                    <a:pt x="2473644" y="27304"/>
                  </a:moveTo>
                  <a:lnTo>
                    <a:pt x="2473125" y="24750"/>
                  </a:lnTo>
                  <a:lnTo>
                    <a:pt x="2480322" y="26282"/>
                  </a:lnTo>
                  <a:lnTo>
                    <a:pt x="2473644" y="27304"/>
                  </a:lnTo>
                  <a:close/>
                </a:path>
                <a:path w="5749290" h="713740">
                  <a:moveTo>
                    <a:pt x="2747665" y="122167"/>
                  </a:moveTo>
                  <a:lnTo>
                    <a:pt x="2375229" y="42857"/>
                  </a:lnTo>
                  <a:lnTo>
                    <a:pt x="2409361" y="37141"/>
                  </a:lnTo>
                  <a:lnTo>
                    <a:pt x="2473644" y="27304"/>
                  </a:lnTo>
                  <a:lnTo>
                    <a:pt x="2475878" y="38321"/>
                  </a:lnTo>
                  <a:lnTo>
                    <a:pt x="2821326" y="111884"/>
                  </a:lnTo>
                  <a:lnTo>
                    <a:pt x="2822279" y="125072"/>
                  </a:lnTo>
                  <a:lnTo>
                    <a:pt x="2787981" y="117768"/>
                  </a:lnTo>
                  <a:lnTo>
                    <a:pt x="2747665" y="122167"/>
                  </a:lnTo>
                  <a:close/>
                </a:path>
                <a:path w="5749290" h="713740">
                  <a:moveTo>
                    <a:pt x="2322206" y="44550"/>
                  </a:moveTo>
                  <a:lnTo>
                    <a:pt x="2315628" y="43150"/>
                  </a:lnTo>
                  <a:lnTo>
                    <a:pt x="2323052" y="31746"/>
                  </a:lnTo>
                  <a:lnTo>
                    <a:pt x="2324851" y="32129"/>
                  </a:lnTo>
                  <a:lnTo>
                    <a:pt x="2322206" y="44550"/>
                  </a:lnTo>
                  <a:close/>
                </a:path>
                <a:path w="5749290" h="713740">
                  <a:moveTo>
                    <a:pt x="2654610" y="115336"/>
                  </a:moveTo>
                  <a:lnTo>
                    <a:pt x="2329150" y="46029"/>
                  </a:lnTo>
                  <a:lnTo>
                    <a:pt x="2337221" y="34763"/>
                  </a:lnTo>
                  <a:lnTo>
                    <a:pt x="2681094" y="107991"/>
                  </a:lnTo>
                  <a:lnTo>
                    <a:pt x="2654610" y="115336"/>
                  </a:lnTo>
                  <a:close/>
                </a:path>
                <a:path w="5749290" h="713740">
                  <a:moveTo>
                    <a:pt x="2496665" y="120656"/>
                  </a:moveTo>
                  <a:lnTo>
                    <a:pt x="2195523" y="56527"/>
                  </a:lnTo>
                  <a:lnTo>
                    <a:pt x="2221136" y="48997"/>
                  </a:lnTo>
                  <a:lnTo>
                    <a:pt x="2244219" y="40928"/>
                  </a:lnTo>
                  <a:lnTo>
                    <a:pt x="2268989" y="33218"/>
                  </a:lnTo>
                  <a:lnTo>
                    <a:pt x="2605581" y="104895"/>
                  </a:lnTo>
                  <a:lnTo>
                    <a:pt x="2588992" y="114347"/>
                  </a:lnTo>
                  <a:lnTo>
                    <a:pt x="2569650" y="110229"/>
                  </a:lnTo>
                  <a:lnTo>
                    <a:pt x="2529222" y="114604"/>
                  </a:lnTo>
                  <a:lnTo>
                    <a:pt x="2531021" y="114987"/>
                  </a:lnTo>
                  <a:lnTo>
                    <a:pt x="2496665" y="120656"/>
                  </a:lnTo>
                  <a:close/>
                </a:path>
                <a:path w="5749290" h="713740">
                  <a:moveTo>
                    <a:pt x="2572403" y="123800"/>
                  </a:moveTo>
                  <a:lnTo>
                    <a:pt x="2570663" y="110444"/>
                  </a:lnTo>
                  <a:lnTo>
                    <a:pt x="2588992" y="114347"/>
                  </a:lnTo>
                  <a:lnTo>
                    <a:pt x="2572403" y="123800"/>
                  </a:lnTo>
                  <a:close/>
                </a:path>
                <a:path w="5749290" h="713740">
                  <a:moveTo>
                    <a:pt x="2317130" y="121378"/>
                  </a:moveTo>
                  <a:lnTo>
                    <a:pt x="2013064" y="56627"/>
                  </a:lnTo>
                  <a:lnTo>
                    <a:pt x="2045930" y="50641"/>
                  </a:lnTo>
                  <a:lnTo>
                    <a:pt x="2076604" y="44188"/>
                  </a:lnTo>
                  <a:lnTo>
                    <a:pt x="2108289" y="37951"/>
                  </a:lnTo>
                  <a:lnTo>
                    <a:pt x="2144192" y="32612"/>
                  </a:lnTo>
                  <a:lnTo>
                    <a:pt x="2190493" y="42472"/>
                  </a:lnTo>
                  <a:lnTo>
                    <a:pt x="2195523" y="56527"/>
                  </a:lnTo>
                  <a:lnTo>
                    <a:pt x="2456857" y="112179"/>
                  </a:lnTo>
                  <a:lnTo>
                    <a:pt x="2412381" y="115692"/>
                  </a:lnTo>
                  <a:lnTo>
                    <a:pt x="2362003" y="104964"/>
                  </a:lnTo>
                  <a:lnTo>
                    <a:pt x="2364755" y="118535"/>
                  </a:lnTo>
                  <a:lnTo>
                    <a:pt x="2338891" y="113027"/>
                  </a:lnTo>
                  <a:lnTo>
                    <a:pt x="2317130" y="121378"/>
                  </a:lnTo>
                  <a:close/>
                </a:path>
                <a:path w="5749290" h="713740">
                  <a:moveTo>
                    <a:pt x="2254717" y="121072"/>
                  </a:moveTo>
                  <a:lnTo>
                    <a:pt x="1944748" y="55064"/>
                  </a:lnTo>
                  <a:lnTo>
                    <a:pt x="1983771" y="50389"/>
                  </a:lnTo>
                  <a:lnTo>
                    <a:pt x="2259555" y="109117"/>
                  </a:lnTo>
                  <a:lnTo>
                    <a:pt x="2254717" y="121072"/>
                  </a:lnTo>
                  <a:close/>
                </a:path>
                <a:path w="5749290" h="713740">
                  <a:moveTo>
                    <a:pt x="2274902" y="125370"/>
                  </a:moveTo>
                  <a:lnTo>
                    <a:pt x="2271978" y="124748"/>
                  </a:lnTo>
                  <a:lnTo>
                    <a:pt x="2265655" y="110417"/>
                  </a:lnTo>
                  <a:lnTo>
                    <a:pt x="2299362" y="117594"/>
                  </a:lnTo>
                  <a:lnTo>
                    <a:pt x="2274902" y="125370"/>
                  </a:lnTo>
                  <a:close/>
                </a:path>
                <a:path w="5749290" h="713740">
                  <a:moveTo>
                    <a:pt x="2243469" y="131662"/>
                  </a:moveTo>
                  <a:lnTo>
                    <a:pt x="1865636" y="51202"/>
                  </a:lnTo>
                  <a:lnTo>
                    <a:pt x="1905671" y="46742"/>
                  </a:lnTo>
                  <a:lnTo>
                    <a:pt x="2254380" y="121000"/>
                  </a:lnTo>
                  <a:lnTo>
                    <a:pt x="2243469" y="131662"/>
                  </a:lnTo>
                  <a:close/>
                </a:path>
                <a:path w="5749290" h="713740">
                  <a:moveTo>
                    <a:pt x="2153759" y="125542"/>
                  </a:moveTo>
                  <a:lnTo>
                    <a:pt x="1862485" y="63515"/>
                  </a:lnTo>
                  <a:lnTo>
                    <a:pt x="1868335" y="51776"/>
                  </a:lnTo>
                  <a:lnTo>
                    <a:pt x="2162505" y="114420"/>
                  </a:lnTo>
                  <a:lnTo>
                    <a:pt x="2153759" y="125542"/>
                  </a:lnTo>
                  <a:close/>
                </a:path>
                <a:path w="5749290" h="713740">
                  <a:moveTo>
                    <a:pt x="2114706" y="143196"/>
                  </a:moveTo>
                  <a:lnTo>
                    <a:pt x="1782134" y="72374"/>
                  </a:lnTo>
                  <a:lnTo>
                    <a:pt x="1783826" y="46765"/>
                  </a:lnTo>
                  <a:lnTo>
                    <a:pt x="1828806" y="56343"/>
                  </a:lnTo>
                  <a:lnTo>
                    <a:pt x="1829647" y="69507"/>
                  </a:lnTo>
                  <a:lnTo>
                    <a:pt x="2139222" y="135432"/>
                  </a:lnTo>
                  <a:lnTo>
                    <a:pt x="2114706" y="143196"/>
                  </a:lnTo>
                  <a:close/>
                </a:path>
                <a:path w="5749290" h="713740">
                  <a:moveTo>
                    <a:pt x="2140263" y="135653"/>
                  </a:moveTo>
                  <a:lnTo>
                    <a:pt x="1829647" y="69507"/>
                  </a:lnTo>
                  <a:lnTo>
                    <a:pt x="1839151" y="58546"/>
                  </a:lnTo>
                  <a:lnTo>
                    <a:pt x="2147490" y="124207"/>
                  </a:lnTo>
                  <a:lnTo>
                    <a:pt x="2140263" y="135653"/>
                  </a:lnTo>
                  <a:close/>
                </a:path>
                <a:path w="5749290" h="713740">
                  <a:moveTo>
                    <a:pt x="1968402" y="138010"/>
                  </a:moveTo>
                  <a:lnTo>
                    <a:pt x="1662734" y="72917"/>
                  </a:lnTo>
                  <a:lnTo>
                    <a:pt x="1700998" y="68081"/>
                  </a:lnTo>
                  <a:lnTo>
                    <a:pt x="1742973" y="64035"/>
                  </a:lnTo>
                  <a:lnTo>
                    <a:pt x="1985443" y="115669"/>
                  </a:lnTo>
                  <a:lnTo>
                    <a:pt x="1978244" y="127121"/>
                  </a:lnTo>
                  <a:lnTo>
                    <a:pt x="1967955" y="124930"/>
                  </a:lnTo>
                  <a:lnTo>
                    <a:pt x="1968402" y="138010"/>
                  </a:lnTo>
                  <a:close/>
                </a:path>
                <a:path w="5749290" h="713740">
                  <a:moveTo>
                    <a:pt x="2071691" y="147020"/>
                  </a:moveTo>
                  <a:lnTo>
                    <a:pt x="1993594" y="130389"/>
                  </a:lnTo>
                  <a:lnTo>
                    <a:pt x="1993371" y="117357"/>
                  </a:lnTo>
                  <a:lnTo>
                    <a:pt x="2095195" y="139041"/>
                  </a:lnTo>
                  <a:lnTo>
                    <a:pt x="2071691" y="147020"/>
                  </a:lnTo>
                  <a:close/>
                </a:path>
                <a:path w="5749290" h="713740">
                  <a:moveTo>
                    <a:pt x="1980153" y="140512"/>
                  </a:moveTo>
                  <a:lnTo>
                    <a:pt x="1975601" y="126558"/>
                  </a:lnTo>
                  <a:lnTo>
                    <a:pt x="1983304" y="128198"/>
                  </a:lnTo>
                  <a:lnTo>
                    <a:pt x="1980153" y="140512"/>
                  </a:lnTo>
                  <a:close/>
                </a:path>
                <a:path w="5749290" h="713740">
                  <a:moveTo>
                    <a:pt x="1985551" y="141661"/>
                  </a:moveTo>
                  <a:lnTo>
                    <a:pt x="1992413" y="130138"/>
                  </a:lnTo>
                  <a:lnTo>
                    <a:pt x="2002590" y="132305"/>
                  </a:lnTo>
                  <a:lnTo>
                    <a:pt x="2002296" y="133685"/>
                  </a:lnTo>
                  <a:lnTo>
                    <a:pt x="1985551" y="141661"/>
                  </a:lnTo>
                  <a:close/>
                </a:path>
                <a:path w="5749290" h="713740">
                  <a:moveTo>
                    <a:pt x="2002296" y="133685"/>
                  </a:moveTo>
                  <a:lnTo>
                    <a:pt x="2002590" y="132305"/>
                  </a:lnTo>
                  <a:lnTo>
                    <a:pt x="2004389" y="132688"/>
                  </a:lnTo>
                  <a:lnTo>
                    <a:pt x="2002296" y="133685"/>
                  </a:lnTo>
                  <a:close/>
                </a:path>
                <a:path w="5749290" h="713740">
                  <a:moveTo>
                    <a:pt x="2019961" y="148989"/>
                  </a:moveTo>
                  <a:lnTo>
                    <a:pt x="1999945" y="144727"/>
                  </a:lnTo>
                  <a:lnTo>
                    <a:pt x="2002296" y="133685"/>
                  </a:lnTo>
                  <a:lnTo>
                    <a:pt x="2004389" y="132688"/>
                  </a:lnTo>
                  <a:lnTo>
                    <a:pt x="2035229" y="139256"/>
                  </a:lnTo>
                  <a:lnTo>
                    <a:pt x="2019961" y="148989"/>
                  </a:lnTo>
                  <a:close/>
                </a:path>
                <a:path w="5749290" h="713740">
                  <a:moveTo>
                    <a:pt x="4326325" y="640131"/>
                  </a:moveTo>
                  <a:lnTo>
                    <a:pt x="4318903" y="638551"/>
                  </a:lnTo>
                  <a:lnTo>
                    <a:pt x="4321127" y="626039"/>
                  </a:lnTo>
                  <a:lnTo>
                    <a:pt x="4326325" y="640131"/>
                  </a:lnTo>
                  <a:close/>
                </a:path>
                <a:path w="5749290" h="713740">
                  <a:moveTo>
                    <a:pt x="1599675" y="72474"/>
                  </a:moveTo>
                  <a:lnTo>
                    <a:pt x="1577381" y="67726"/>
                  </a:lnTo>
                  <a:lnTo>
                    <a:pt x="1600521" y="59669"/>
                  </a:lnTo>
                  <a:lnTo>
                    <a:pt x="1599675" y="72474"/>
                  </a:lnTo>
                  <a:close/>
                </a:path>
                <a:path w="5749290" h="713740">
                  <a:moveTo>
                    <a:pt x="1944841" y="145977"/>
                  </a:moveTo>
                  <a:lnTo>
                    <a:pt x="1607012" y="74036"/>
                  </a:lnTo>
                  <a:lnTo>
                    <a:pt x="1617838" y="63357"/>
                  </a:lnTo>
                  <a:lnTo>
                    <a:pt x="1976555" y="139746"/>
                  </a:lnTo>
                  <a:lnTo>
                    <a:pt x="1944841" y="145977"/>
                  </a:lnTo>
                  <a:close/>
                </a:path>
                <a:path w="5749290" h="713740">
                  <a:moveTo>
                    <a:pt x="4240916" y="634928"/>
                  </a:moveTo>
                  <a:lnTo>
                    <a:pt x="4239117" y="634545"/>
                  </a:lnTo>
                  <a:lnTo>
                    <a:pt x="4241762" y="622123"/>
                  </a:lnTo>
                  <a:lnTo>
                    <a:pt x="4245361" y="622890"/>
                  </a:lnTo>
                  <a:lnTo>
                    <a:pt x="4240916" y="634928"/>
                  </a:lnTo>
                  <a:close/>
                </a:path>
                <a:path w="5749290" h="713740">
                  <a:moveTo>
                    <a:pt x="4323680" y="652553"/>
                  </a:moveTo>
                  <a:lnTo>
                    <a:pt x="4310132" y="636683"/>
                  </a:lnTo>
                  <a:lnTo>
                    <a:pt x="4322727" y="639365"/>
                  </a:lnTo>
                  <a:lnTo>
                    <a:pt x="4323680" y="652553"/>
                  </a:lnTo>
                  <a:close/>
                </a:path>
                <a:path w="5749290" h="713740">
                  <a:moveTo>
                    <a:pt x="4364217" y="674170"/>
                  </a:moveTo>
                  <a:lnTo>
                    <a:pt x="4339028" y="668806"/>
                  </a:lnTo>
                  <a:lnTo>
                    <a:pt x="4342460" y="656552"/>
                  </a:lnTo>
                  <a:lnTo>
                    <a:pt x="4350669" y="658300"/>
                  </a:lnTo>
                  <a:lnTo>
                    <a:pt x="4355113" y="646262"/>
                  </a:lnTo>
                  <a:lnTo>
                    <a:pt x="4364217" y="674170"/>
                  </a:lnTo>
                  <a:close/>
                </a:path>
                <a:path w="5749290" h="713740">
                  <a:moveTo>
                    <a:pt x="4384253" y="654032"/>
                  </a:moveTo>
                  <a:lnTo>
                    <a:pt x="4383900" y="652392"/>
                  </a:lnTo>
                  <a:lnTo>
                    <a:pt x="4385700" y="652775"/>
                  </a:lnTo>
                  <a:lnTo>
                    <a:pt x="4384253" y="654032"/>
                  </a:lnTo>
                  <a:close/>
                </a:path>
                <a:path w="5749290" h="713740">
                  <a:moveTo>
                    <a:pt x="4411842" y="671327"/>
                  </a:moveTo>
                  <a:lnTo>
                    <a:pt x="4386822" y="665999"/>
                  </a:lnTo>
                  <a:lnTo>
                    <a:pt x="4396045" y="654978"/>
                  </a:lnTo>
                  <a:lnTo>
                    <a:pt x="4410889" y="658139"/>
                  </a:lnTo>
                  <a:lnTo>
                    <a:pt x="4411842" y="671327"/>
                  </a:lnTo>
                  <a:close/>
                </a:path>
                <a:path w="5749290" h="713740">
                  <a:moveTo>
                    <a:pt x="4386822" y="665999"/>
                  </a:moveTo>
                  <a:lnTo>
                    <a:pt x="4373693" y="663203"/>
                  </a:lnTo>
                  <a:lnTo>
                    <a:pt x="4384253" y="654032"/>
                  </a:lnTo>
                  <a:lnTo>
                    <a:pt x="4386822" y="665999"/>
                  </a:lnTo>
                  <a:close/>
                </a:path>
                <a:path w="5749290" h="713740">
                  <a:moveTo>
                    <a:pt x="1647622" y="147608"/>
                  </a:moveTo>
                  <a:lnTo>
                    <a:pt x="1356150" y="85539"/>
                  </a:lnTo>
                  <a:lnTo>
                    <a:pt x="1383243" y="78315"/>
                  </a:lnTo>
                  <a:lnTo>
                    <a:pt x="1412493" y="71567"/>
                  </a:lnTo>
                  <a:lnTo>
                    <a:pt x="1487020" y="87438"/>
                  </a:lnTo>
                  <a:lnTo>
                    <a:pt x="1496552" y="76483"/>
                  </a:lnTo>
                  <a:lnTo>
                    <a:pt x="1506422" y="65600"/>
                  </a:lnTo>
                  <a:lnTo>
                    <a:pt x="1520509" y="55615"/>
                  </a:lnTo>
                  <a:lnTo>
                    <a:pt x="1514266" y="67270"/>
                  </a:lnTo>
                  <a:lnTo>
                    <a:pt x="1846697" y="138062"/>
                  </a:lnTo>
                  <a:lnTo>
                    <a:pt x="1828056" y="147077"/>
                  </a:lnTo>
                  <a:lnTo>
                    <a:pt x="1786899" y="138313"/>
                  </a:lnTo>
                  <a:lnTo>
                    <a:pt x="1731232" y="152428"/>
                  </a:lnTo>
                  <a:lnTo>
                    <a:pt x="1666460" y="138635"/>
                  </a:lnTo>
                  <a:lnTo>
                    <a:pt x="1647622" y="147608"/>
                  </a:lnTo>
                  <a:close/>
                </a:path>
                <a:path w="5749290" h="713740">
                  <a:moveTo>
                    <a:pt x="1857068" y="153255"/>
                  </a:moveTo>
                  <a:lnTo>
                    <a:pt x="1861512" y="141217"/>
                  </a:lnTo>
                  <a:lnTo>
                    <a:pt x="1514266" y="67270"/>
                  </a:lnTo>
                  <a:lnTo>
                    <a:pt x="1540441" y="59860"/>
                  </a:lnTo>
                  <a:lnTo>
                    <a:pt x="1916785" y="140002"/>
                  </a:lnTo>
                  <a:lnTo>
                    <a:pt x="1857068" y="153255"/>
                  </a:lnTo>
                  <a:close/>
                </a:path>
                <a:path w="5749290" h="713740">
                  <a:moveTo>
                    <a:pt x="4139315" y="626277"/>
                  </a:moveTo>
                  <a:lnTo>
                    <a:pt x="4131613" y="624636"/>
                  </a:lnTo>
                  <a:lnTo>
                    <a:pt x="4143760" y="614238"/>
                  </a:lnTo>
                  <a:lnTo>
                    <a:pt x="4139315" y="626277"/>
                  </a:lnTo>
                  <a:close/>
                </a:path>
                <a:path w="5749290" h="713740">
                  <a:moveTo>
                    <a:pt x="4153709" y="629342"/>
                  </a:moveTo>
                  <a:lnTo>
                    <a:pt x="4148311" y="628192"/>
                  </a:lnTo>
                  <a:lnTo>
                    <a:pt x="4152756" y="616154"/>
                  </a:lnTo>
                  <a:lnTo>
                    <a:pt x="4161752" y="618070"/>
                  </a:lnTo>
                  <a:lnTo>
                    <a:pt x="4153709" y="629342"/>
                  </a:lnTo>
                  <a:close/>
                </a:path>
                <a:path w="5749290" h="713740">
                  <a:moveTo>
                    <a:pt x="4204986" y="640261"/>
                  </a:moveTo>
                  <a:lnTo>
                    <a:pt x="4175468" y="633976"/>
                  </a:lnTo>
                  <a:lnTo>
                    <a:pt x="4181543" y="622284"/>
                  </a:lnTo>
                  <a:lnTo>
                    <a:pt x="4194081" y="624955"/>
                  </a:lnTo>
                  <a:lnTo>
                    <a:pt x="4204986" y="640261"/>
                  </a:lnTo>
                  <a:close/>
                </a:path>
                <a:path w="5749290" h="713740">
                  <a:moveTo>
                    <a:pt x="4279654" y="656162"/>
                  </a:moveTo>
                  <a:lnTo>
                    <a:pt x="4241870" y="648116"/>
                  </a:lnTo>
                  <a:lnTo>
                    <a:pt x="4252275" y="637347"/>
                  </a:lnTo>
                  <a:lnTo>
                    <a:pt x="4284857" y="644285"/>
                  </a:lnTo>
                  <a:lnTo>
                    <a:pt x="4279654" y="656162"/>
                  </a:lnTo>
                  <a:close/>
                </a:path>
                <a:path w="5749290" h="713740">
                  <a:moveTo>
                    <a:pt x="4304843" y="661526"/>
                  </a:moveTo>
                  <a:lnTo>
                    <a:pt x="4294272" y="659275"/>
                  </a:lnTo>
                  <a:lnTo>
                    <a:pt x="4302793" y="648105"/>
                  </a:lnTo>
                  <a:lnTo>
                    <a:pt x="4304843" y="661526"/>
                  </a:lnTo>
                  <a:close/>
                </a:path>
                <a:path w="5749290" h="713740">
                  <a:moveTo>
                    <a:pt x="4339028" y="668806"/>
                  </a:moveTo>
                  <a:lnTo>
                    <a:pt x="4318562" y="664447"/>
                  </a:lnTo>
                  <a:lnTo>
                    <a:pt x="4331524" y="654223"/>
                  </a:lnTo>
                  <a:lnTo>
                    <a:pt x="4339028" y="668806"/>
                  </a:lnTo>
                  <a:close/>
                </a:path>
                <a:path w="5749290" h="713740">
                  <a:moveTo>
                    <a:pt x="4369721" y="701311"/>
                  </a:moveTo>
                  <a:lnTo>
                    <a:pt x="4269865" y="680047"/>
                  </a:lnTo>
                  <a:lnTo>
                    <a:pt x="4272454" y="667614"/>
                  </a:lnTo>
                  <a:lnTo>
                    <a:pt x="4099084" y="630694"/>
                  </a:lnTo>
                  <a:lnTo>
                    <a:pt x="4099733" y="617848"/>
                  </a:lnTo>
                  <a:lnTo>
                    <a:pt x="4370542" y="675517"/>
                  </a:lnTo>
                  <a:lnTo>
                    <a:pt x="4372934" y="663041"/>
                  </a:lnTo>
                  <a:lnTo>
                    <a:pt x="4415440" y="672093"/>
                  </a:lnTo>
                  <a:lnTo>
                    <a:pt x="4401831" y="682180"/>
                  </a:lnTo>
                  <a:lnTo>
                    <a:pt x="4383330" y="691225"/>
                  </a:lnTo>
                  <a:lnTo>
                    <a:pt x="4369721" y="701311"/>
                  </a:lnTo>
                  <a:close/>
                </a:path>
                <a:path w="5749290" h="713740">
                  <a:moveTo>
                    <a:pt x="4428988" y="687963"/>
                  </a:moveTo>
                  <a:lnTo>
                    <a:pt x="4419992" y="686047"/>
                  </a:lnTo>
                  <a:lnTo>
                    <a:pt x="4415440" y="672093"/>
                  </a:lnTo>
                  <a:lnTo>
                    <a:pt x="4429834" y="675158"/>
                  </a:lnTo>
                  <a:lnTo>
                    <a:pt x="4428988" y="687963"/>
                  </a:lnTo>
                  <a:close/>
                </a:path>
                <a:path w="5749290" h="713740">
                  <a:moveTo>
                    <a:pt x="4441583" y="690645"/>
                  </a:moveTo>
                  <a:lnTo>
                    <a:pt x="4432586" y="688729"/>
                  </a:lnTo>
                  <a:lnTo>
                    <a:pt x="4447826" y="678990"/>
                  </a:lnTo>
                  <a:lnTo>
                    <a:pt x="4441583" y="690645"/>
                  </a:lnTo>
                  <a:close/>
                </a:path>
                <a:path w="5749290" h="713740">
                  <a:moveTo>
                    <a:pt x="4479366" y="698691"/>
                  </a:moveTo>
                  <a:lnTo>
                    <a:pt x="4451787" y="692818"/>
                  </a:lnTo>
                  <a:lnTo>
                    <a:pt x="4465144" y="682677"/>
                  </a:lnTo>
                  <a:lnTo>
                    <a:pt x="4474842" y="684743"/>
                  </a:lnTo>
                  <a:lnTo>
                    <a:pt x="4479366" y="698691"/>
                  </a:lnTo>
                  <a:close/>
                </a:path>
                <a:path w="5749290" h="713740">
                  <a:moveTo>
                    <a:pt x="4497470" y="702546"/>
                  </a:moveTo>
                  <a:lnTo>
                    <a:pt x="4488586" y="700654"/>
                  </a:lnTo>
                  <a:lnTo>
                    <a:pt x="4494296" y="688885"/>
                  </a:lnTo>
                  <a:lnTo>
                    <a:pt x="4503601" y="690867"/>
                  </a:lnTo>
                  <a:lnTo>
                    <a:pt x="4497470" y="702546"/>
                  </a:lnTo>
                  <a:close/>
                </a:path>
                <a:path w="5749290" h="713740">
                  <a:moveTo>
                    <a:pt x="4509952" y="705204"/>
                  </a:moveTo>
                  <a:lnTo>
                    <a:pt x="4512597" y="692783"/>
                  </a:lnTo>
                  <a:lnTo>
                    <a:pt x="4514396" y="693166"/>
                  </a:lnTo>
                  <a:lnTo>
                    <a:pt x="4509952" y="705204"/>
                  </a:lnTo>
                  <a:close/>
                </a:path>
                <a:path w="5749290" h="713740">
                  <a:moveTo>
                    <a:pt x="4517148" y="706737"/>
                  </a:moveTo>
                  <a:lnTo>
                    <a:pt x="4514396" y="693166"/>
                  </a:lnTo>
                  <a:lnTo>
                    <a:pt x="4523392" y="695081"/>
                  </a:lnTo>
                  <a:lnTo>
                    <a:pt x="4517148" y="706737"/>
                  </a:lnTo>
                  <a:close/>
                </a:path>
                <a:path w="5749290" h="713740">
                  <a:moveTo>
                    <a:pt x="4531543" y="709802"/>
                  </a:moveTo>
                  <a:lnTo>
                    <a:pt x="4522546" y="707886"/>
                  </a:lnTo>
                  <a:lnTo>
                    <a:pt x="4526991" y="695848"/>
                  </a:lnTo>
                  <a:lnTo>
                    <a:pt x="4532388" y="696997"/>
                  </a:lnTo>
                  <a:lnTo>
                    <a:pt x="4531543" y="709802"/>
                  </a:lnTo>
                  <a:close/>
                </a:path>
                <a:path w="5749290" h="713740">
                  <a:moveTo>
                    <a:pt x="4309931" y="662609"/>
                  </a:moveTo>
                  <a:lnTo>
                    <a:pt x="4307542" y="662101"/>
                  </a:lnTo>
                  <a:lnTo>
                    <a:pt x="4307488" y="649105"/>
                  </a:lnTo>
                  <a:lnTo>
                    <a:pt x="4309931" y="662609"/>
                  </a:lnTo>
                  <a:close/>
                </a:path>
                <a:path w="5749290" h="713740">
                  <a:moveTo>
                    <a:pt x="3891977" y="586591"/>
                  </a:moveTo>
                  <a:lnTo>
                    <a:pt x="3884780" y="585058"/>
                  </a:lnTo>
                  <a:lnTo>
                    <a:pt x="3894622" y="574169"/>
                  </a:lnTo>
                  <a:lnTo>
                    <a:pt x="3891977" y="586591"/>
                  </a:lnTo>
                  <a:close/>
                </a:path>
                <a:path w="5749290" h="713740">
                  <a:moveTo>
                    <a:pt x="4039513" y="618008"/>
                  </a:moveTo>
                  <a:lnTo>
                    <a:pt x="4019722" y="613794"/>
                  </a:lnTo>
                  <a:lnTo>
                    <a:pt x="4031644" y="603348"/>
                  </a:lnTo>
                  <a:lnTo>
                    <a:pt x="4038560" y="604821"/>
                  </a:lnTo>
                  <a:lnTo>
                    <a:pt x="4039513" y="618008"/>
                  </a:lnTo>
                  <a:close/>
                </a:path>
                <a:path w="5749290" h="713740">
                  <a:moveTo>
                    <a:pt x="4060232" y="622421"/>
                  </a:moveTo>
                  <a:lnTo>
                    <a:pt x="4043111" y="618775"/>
                  </a:lnTo>
                  <a:lnTo>
                    <a:pt x="4045757" y="606353"/>
                  </a:lnTo>
                  <a:lnTo>
                    <a:pt x="4060825" y="609562"/>
                  </a:lnTo>
                  <a:lnTo>
                    <a:pt x="4060232" y="622421"/>
                  </a:lnTo>
                  <a:close/>
                </a:path>
                <a:path w="5749290" h="713740">
                  <a:moveTo>
                    <a:pt x="4080895" y="626821"/>
                  </a:moveTo>
                  <a:lnTo>
                    <a:pt x="4071899" y="624905"/>
                  </a:lnTo>
                  <a:lnTo>
                    <a:pt x="4074544" y="612484"/>
                  </a:lnTo>
                  <a:lnTo>
                    <a:pt x="4076343" y="612867"/>
                  </a:lnTo>
                  <a:lnTo>
                    <a:pt x="4080895" y="626821"/>
                  </a:lnTo>
                  <a:close/>
                </a:path>
                <a:path w="5749290" h="713740">
                  <a:moveTo>
                    <a:pt x="4427046" y="700534"/>
                  </a:moveTo>
                  <a:lnTo>
                    <a:pt x="4414058" y="697768"/>
                  </a:lnTo>
                  <a:lnTo>
                    <a:pt x="4409197" y="683748"/>
                  </a:lnTo>
                  <a:lnTo>
                    <a:pt x="4436185" y="689495"/>
                  </a:lnTo>
                  <a:lnTo>
                    <a:pt x="4427046" y="700534"/>
                  </a:lnTo>
                  <a:close/>
                </a:path>
                <a:path w="5749290" h="713740">
                  <a:moveTo>
                    <a:pt x="4440905" y="703485"/>
                  </a:moveTo>
                  <a:lnTo>
                    <a:pt x="4431740" y="701534"/>
                  </a:lnTo>
                  <a:lnTo>
                    <a:pt x="4436185" y="689495"/>
                  </a:lnTo>
                  <a:lnTo>
                    <a:pt x="4445631" y="691507"/>
                  </a:lnTo>
                  <a:lnTo>
                    <a:pt x="4440905" y="703485"/>
                  </a:lnTo>
                  <a:close/>
                </a:path>
                <a:path w="5749290" h="713740">
                  <a:moveTo>
                    <a:pt x="4464857" y="708586"/>
                  </a:moveTo>
                  <a:lnTo>
                    <a:pt x="4451532" y="705748"/>
                  </a:lnTo>
                  <a:lnTo>
                    <a:pt x="4454177" y="693327"/>
                  </a:lnTo>
                  <a:lnTo>
                    <a:pt x="4473968" y="697541"/>
                  </a:lnTo>
                  <a:lnTo>
                    <a:pt x="4464857" y="708586"/>
                  </a:lnTo>
                  <a:close/>
                </a:path>
                <a:path w="5749290" h="713740">
                  <a:moveTo>
                    <a:pt x="4474922" y="710729"/>
                  </a:moveTo>
                  <a:lnTo>
                    <a:pt x="4473968" y="697541"/>
                  </a:lnTo>
                  <a:lnTo>
                    <a:pt x="4474924" y="697745"/>
                  </a:lnTo>
                  <a:lnTo>
                    <a:pt x="4474922" y="710729"/>
                  </a:lnTo>
                  <a:close/>
                </a:path>
                <a:path w="5749290" h="713740">
                  <a:moveTo>
                    <a:pt x="4486625" y="705311"/>
                  </a:moveTo>
                  <a:lnTo>
                    <a:pt x="4487209" y="700361"/>
                  </a:lnTo>
                  <a:lnTo>
                    <a:pt x="4488362" y="700607"/>
                  </a:lnTo>
                  <a:lnTo>
                    <a:pt x="4486625" y="705311"/>
                  </a:lnTo>
                  <a:close/>
                </a:path>
                <a:path w="5749290" h="713740">
                  <a:moveTo>
                    <a:pt x="4487404" y="713387"/>
                  </a:moveTo>
                  <a:lnTo>
                    <a:pt x="4485716" y="713028"/>
                  </a:lnTo>
                  <a:lnTo>
                    <a:pt x="4491847" y="701349"/>
                  </a:lnTo>
                  <a:lnTo>
                    <a:pt x="4493760" y="701756"/>
                  </a:lnTo>
                  <a:lnTo>
                    <a:pt x="4487404" y="713387"/>
                  </a:lnTo>
                  <a:close/>
                </a:path>
                <a:path w="5749290" h="713740">
                  <a:moveTo>
                    <a:pt x="4485716" y="713028"/>
                  </a:moveTo>
                  <a:lnTo>
                    <a:pt x="4483918" y="712645"/>
                  </a:lnTo>
                  <a:lnTo>
                    <a:pt x="4486625" y="705311"/>
                  </a:lnTo>
                  <a:lnTo>
                    <a:pt x="4485716" y="713028"/>
                  </a:lnTo>
                  <a:close/>
                </a:path>
                <a:path w="5749290" h="713740">
                  <a:moveTo>
                    <a:pt x="1476590" y="85217"/>
                  </a:moveTo>
                  <a:lnTo>
                    <a:pt x="1440128" y="77452"/>
                  </a:lnTo>
                  <a:lnTo>
                    <a:pt x="1470239" y="70880"/>
                  </a:lnTo>
                  <a:lnTo>
                    <a:pt x="1476590" y="85217"/>
                  </a:lnTo>
                  <a:close/>
                </a:path>
                <a:path w="5749290" h="713740">
                  <a:moveTo>
                    <a:pt x="1798647" y="153799"/>
                  </a:moveTo>
                  <a:lnTo>
                    <a:pt x="1777057" y="149202"/>
                  </a:lnTo>
                  <a:lnTo>
                    <a:pt x="1786899" y="138313"/>
                  </a:lnTo>
                  <a:lnTo>
                    <a:pt x="1797694" y="140612"/>
                  </a:lnTo>
                  <a:lnTo>
                    <a:pt x="1798647" y="153799"/>
                  </a:lnTo>
                  <a:close/>
                </a:path>
                <a:path w="5749290" h="713740">
                  <a:moveTo>
                    <a:pt x="3775136" y="587679"/>
                  </a:moveTo>
                  <a:lnTo>
                    <a:pt x="3723803" y="576747"/>
                  </a:lnTo>
                  <a:lnTo>
                    <a:pt x="3740001" y="554227"/>
                  </a:lnTo>
                  <a:lnTo>
                    <a:pt x="3749840" y="556322"/>
                  </a:lnTo>
                  <a:lnTo>
                    <a:pt x="3751721" y="569708"/>
                  </a:lnTo>
                  <a:lnTo>
                    <a:pt x="3768195" y="573216"/>
                  </a:lnTo>
                  <a:lnTo>
                    <a:pt x="3775136" y="587679"/>
                  </a:lnTo>
                  <a:close/>
                </a:path>
                <a:path w="5749290" h="713740">
                  <a:moveTo>
                    <a:pt x="3831758" y="586752"/>
                  </a:moveTo>
                  <a:lnTo>
                    <a:pt x="3799147" y="579807"/>
                  </a:lnTo>
                  <a:lnTo>
                    <a:pt x="3817732" y="570780"/>
                  </a:lnTo>
                  <a:lnTo>
                    <a:pt x="3836202" y="574713"/>
                  </a:lnTo>
                  <a:lnTo>
                    <a:pt x="3831758" y="586752"/>
                  </a:lnTo>
                  <a:close/>
                </a:path>
                <a:path w="5749290" h="713740">
                  <a:moveTo>
                    <a:pt x="3856694" y="592062"/>
                  </a:moveTo>
                  <a:lnTo>
                    <a:pt x="3849750" y="590583"/>
                  </a:lnTo>
                  <a:lnTo>
                    <a:pt x="3843399" y="576246"/>
                  </a:lnTo>
                  <a:lnTo>
                    <a:pt x="3854869" y="578688"/>
                  </a:lnTo>
                  <a:lnTo>
                    <a:pt x="3856694" y="592062"/>
                  </a:lnTo>
                  <a:close/>
                </a:path>
                <a:path w="5749290" h="713740">
                  <a:moveTo>
                    <a:pt x="3877694" y="596534"/>
                  </a:moveTo>
                  <a:lnTo>
                    <a:pt x="3864987" y="593828"/>
                  </a:lnTo>
                  <a:lnTo>
                    <a:pt x="3873985" y="582759"/>
                  </a:lnTo>
                  <a:lnTo>
                    <a:pt x="3877694" y="596534"/>
                  </a:lnTo>
                  <a:close/>
                </a:path>
                <a:path w="5749290" h="713740">
                  <a:moveTo>
                    <a:pt x="3946907" y="611273"/>
                  </a:moveTo>
                  <a:lnTo>
                    <a:pt x="3937236" y="609213"/>
                  </a:lnTo>
                  <a:lnTo>
                    <a:pt x="3949552" y="598851"/>
                  </a:lnTo>
                  <a:lnTo>
                    <a:pt x="3946907" y="611273"/>
                  </a:lnTo>
                  <a:close/>
                </a:path>
                <a:path w="5749290" h="713740">
                  <a:moveTo>
                    <a:pt x="4087246" y="641158"/>
                  </a:moveTo>
                  <a:lnTo>
                    <a:pt x="3995992" y="621725"/>
                  </a:lnTo>
                  <a:lnTo>
                    <a:pt x="4014324" y="612645"/>
                  </a:lnTo>
                  <a:lnTo>
                    <a:pt x="4093489" y="629503"/>
                  </a:lnTo>
                  <a:lnTo>
                    <a:pt x="4092607" y="633644"/>
                  </a:lnTo>
                  <a:lnTo>
                    <a:pt x="4087246" y="641158"/>
                  </a:lnTo>
                  <a:close/>
                </a:path>
                <a:path w="5749290" h="713740">
                  <a:moveTo>
                    <a:pt x="4090844" y="641924"/>
                  </a:moveTo>
                  <a:lnTo>
                    <a:pt x="4092607" y="633644"/>
                  </a:lnTo>
                  <a:lnTo>
                    <a:pt x="4095289" y="629886"/>
                  </a:lnTo>
                  <a:lnTo>
                    <a:pt x="4097088" y="630269"/>
                  </a:lnTo>
                  <a:lnTo>
                    <a:pt x="4090844" y="641924"/>
                  </a:lnTo>
                  <a:close/>
                </a:path>
                <a:path w="5749290" h="713740">
                  <a:moveTo>
                    <a:pt x="4143975" y="666223"/>
                  </a:moveTo>
                  <a:lnTo>
                    <a:pt x="4089998" y="654729"/>
                  </a:lnTo>
                  <a:lnTo>
                    <a:pt x="4099756" y="643822"/>
                  </a:lnTo>
                  <a:lnTo>
                    <a:pt x="4102260" y="631371"/>
                  </a:lnTo>
                  <a:lnTo>
                    <a:pt x="4152863" y="642147"/>
                  </a:lnTo>
                  <a:lnTo>
                    <a:pt x="4143021" y="653035"/>
                  </a:lnTo>
                  <a:lnTo>
                    <a:pt x="4141222" y="652652"/>
                  </a:lnTo>
                  <a:lnTo>
                    <a:pt x="4143975" y="666223"/>
                  </a:lnTo>
                  <a:close/>
                </a:path>
                <a:path w="5749290" h="713740">
                  <a:moveTo>
                    <a:pt x="4186202" y="662231"/>
                  </a:moveTo>
                  <a:lnTo>
                    <a:pt x="4152186" y="654987"/>
                  </a:lnTo>
                  <a:lnTo>
                    <a:pt x="4158261" y="643296"/>
                  </a:lnTo>
                  <a:lnTo>
                    <a:pt x="4194245" y="650959"/>
                  </a:lnTo>
                  <a:lnTo>
                    <a:pt x="4186202" y="662231"/>
                  </a:lnTo>
                  <a:close/>
                </a:path>
                <a:path w="5749290" h="713740">
                  <a:moveTo>
                    <a:pt x="4202188" y="662812"/>
                  </a:moveTo>
                  <a:lnTo>
                    <a:pt x="4201442" y="652491"/>
                  </a:lnTo>
                  <a:lnTo>
                    <a:pt x="4209538" y="654216"/>
                  </a:lnTo>
                  <a:lnTo>
                    <a:pt x="4202188" y="662812"/>
                  </a:lnTo>
                  <a:close/>
                </a:path>
                <a:path w="5749290" h="713740">
                  <a:moveTo>
                    <a:pt x="4233935" y="685380"/>
                  </a:moveTo>
                  <a:lnTo>
                    <a:pt x="4221338" y="682690"/>
                  </a:lnTo>
                  <a:lnTo>
                    <a:pt x="4216789" y="668744"/>
                  </a:lnTo>
                  <a:lnTo>
                    <a:pt x="4214989" y="668361"/>
                  </a:lnTo>
                  <a:lnTo>
                    <a:pt x="4223032" y="657089"/>
                  </a:lnTo>
                  <a:lnTo>
                    <a:pt x="4257667" y="664465"/>
                  </a:lnTo>
                  <a:lnTo>
                    <a:pt x="4245295" y="674815"/>
                  </a:lnTo>
                  <a:lnTo>
                    <a:pt x="4233935" y="685380"/>
                  </a:lnTo>
                  <a:close/>
                </a:path>
                <a:path w="5749290" h="713740">
                  <a:moveTo>
                    <a:pt x="4399042" y="707555"/>
                  </a:moveTo>
                  <a:lnTo>
                    <a:pt x="4396709" y="707058"/>
                  </a:lnTo>
                  <a:lnTo>
                    <a:pt x="4392157" y="693104"/>
                  </a:lnTo>
                  <a:lnTo>
                    <a:pt x="4396430" y="694014"/>
                  </a:lnTo>
                  <a:lnTo>
                    <a:pt x="4399042" y="707555"/>
                  </a:lnTo>
                  <a:close/>
                </a:path>
                <a:path w="5749290" h="713740">
                  <a:moveTo>
                    <a:pt x="4402106" y="708208"/>
                  </a:moveTo>
                  <a:lnTo>
                    <a:pt x="4399042" y="707555"/>
                  </a:lnTo>
                  <a:lnTo>
                    <a:pt x="4404752" y="695786"/>
                  </a:lnTo>
                  <a:lnTo>
                    <a:pt x="4402106" y="708208"/>
                  </a:lnTo>
                  <a:close/>
                </a:path>
                <a:path w="5749290" h="713740">
                  <a:moveTo>
                    <a:pt x="4202395" y="665679"/>
                  </a:moveTo>
                  <a:lnTo>
                    <a:pt x="4200146" y="665200"/>
                  </a:lnTo>
                  <a:lnTo>
                    <a:pt x="4202188" y="662812"/>
                  </a:lnTo>
                  <a:lnTo>
                    <a:pt x="4202395" y="665679"/>
                  </a:lnTo>
                  <a:close/>
                </a:path>
                <a:path w="5749290" h="713740">
                  <a:moveTo>
                    <a:pt x="3550234" y="539786"/>
                  </a:moveTo>
                  <a:lnTo>
                    <a:pt x="3538764" y="537343"/>
                  </a:lnTo>
                  <a:lnTo>
                    <a:pt x="3544924" y="525670"/>
                  </a:lnTo>
                  <a:lnTo>
                    <a:pt x="3552879" y="527364"/>
                  </a:lnTo>
                  <a:lnTo>
                    <a:pt x="3550234" y="539786"/>
                  </a:lnTo>
                  <a:close/>
                </a:path>
                <a:path w="5749290" h="713740">
                  <a:moveTo>
                    <a:pt x="3571825" y="544384"/>
                  </a:moveTo>
                  <a:lnTo>
                    <a:pt x="3569998" y="543994"/>
                  </a:lnTo>
                  <a:lnTo>
                    <a:pt x="3574470" y="531962"/>
                  </a:lnTo>
                  <a:lnTo>
                    <a:pt x="3571825" y="544384"/>
                  </a:lnTo>
                  <a:close/>
                </a:path>
                <a:path w="5749290" h="713740">
                  <a:moveTo>
                    <a:pt x="3604576" y="551358"/>
                  </a:moveTo>
                  <a:lnTo>
                    <a:pt x="3580819" y="546291"/>
                  </a:lnTo>
                  <a:lnTo>
                    <a:pt x="3578068" y="532728"/>
                  </a:lnTo>
                  <a:lnTo>
                    <a:pt x="3597635" y="536895"/>
                  </a:lnTo>
                  <a:lnTo>
                    <a:pt x="3604576" y="551358"/>
                  </a:lnTo>
                  <a:close/>
                </a:path>
                <a:path w="5749290" h="713740">
                  <a:moveTo>
                    <a:pt x="3612731" y="544996"/>
                  </a:moveTo>
                  <a:lnTo>
                    <a:pt x="3614615" y="540511"/>
                  </a:lnTo>
                  <a:lnTo>
                    <a:pt x="3617651" y="541158"/>
                  </a:lnTo>
                  <a:lnTo>
                    <a:pt x="3612731" y="544996"/>
                  </a:lnTo>
                  <a:close/>
                </a:path>
                <a:path w="5749290" h="713740">
                  <a:moveTo>
                    <a:pt x="3706766" y="573119"/>
                  </a:moveTo>
                  <a:lnTo>
                    <a:pt x="3652789" y="561617"/>
                  </a:lnTo>
                  <a:lnTo>
                    <a:pt x="3651836" y="548437"/>
                  </a:lnTo>
                  <a:lnTo>
                    <a:pt x="3714809" y="561847"/>
                  </a:lnTo>
                  <a:lnTo>
                    <a:pt x="3706766" y="573119"/>
                  </a:lnTo>
                  <a:close/>
                </a:path>
                <a:path w="5749290" h="713740">
                  <a:moveTo>
                    <a:pt x="3904679" y="615265"/>
                  </a:moveTo>
                  <a:lnTo>
                    <a:pt x="3775136" y="587679"/>
                  </a:lnTo>
                  <a:lnTo>
                    <a:pt x="3777641" y="575227"/>
                  </a:lnTo>
                  <a:lnTo>
                    <a:pt x="3900128" y="601311"/>
                  </a:lnTo>
                  <a:lnTo>
                    <a:pt x="3904679" y="615265"/>
                  </a:lnTo>
                  <a:close/>
                </a:path>
                <a:path w="5749290" h="713740">
                  <a:moveTo>
                    <a:pt x="4089998" y="654729"/>
                  </a:moveTo>
                  <a:lnTo>
                    <a:pt x="3908278" y="616031"/>
                  </a:lnTo>
                  <a:lnTo>
                    <a:pt x="3918570" y="605238"/>
                  </a:lnTo>
                  <a:lnTo>
                    <a:pt x="4090844" y="641924"/>
                  </a:lnTo>
                  <a:lnTo>
                    <a:pt x="4089998" y="654729"/>
                  </a:lnTo>
                  <a:close/>
                </a:path>
                <a:path w="5749290" h="713740">
                  <a:moveTo>
                    <a:pt x="4147572" y="666989"/>
                  </a:moveTo>
                  <a:lnTo>
                    <a:pt x="4143975" y="666223"/>
                  </a:lnTo>
                  <a:lnTo>
                    <a:pt x="4148419" y="654185"/>
                  </a:lnTo>
                  <a:lnTo>
                    <a:pt x="4147573" y="666982"/>
                  </a:lnTo>
                  <a:close/>
                </a:path>
                <a:path w="5749290" h="713740">
                  <a:moveTo>
                    <a:pt x="4149371" y="667372"/>
                  </a:moveTo>
                  <a:lnTo>
                    <a:pt x="4147573" y="666989"/>
                  </a:lnTo>
                  <a:lnTo>
                    <a:pt x="4150217" y="654568"/>
                  </a:lnTo>
                  <a:lnTo>
                    <a:pt x="4149371" y="667372"/>
                  </a:lnTo>
                  <a:close/>
                </a:path>
                <a:path w="5749290" h="713740">
                  <a:moveTo>
                    <a:pt x="4160167" y="669671"/>
                  </a:moveTo>
                  <a:lnTo>
                    <a:pt x="4155500" y="668670"/>
                  </a:lnTo>
                  <a:lnTo>
                    <a:pt x="4153817" y="655334"/>
                  </a:lnTo>
                  <a:lnTo>
                    <a:pt x="4162813" y="657250"/>
                  </a:lnTo>
                  <a:lnTo>
                    <a:pt x="4160167" y="669671"/>
                  </a:lnTo>
                  <a:close/>
                </a:path>
                <a:path w="5749290" h="713740">
                  <a:moveTo>
                    <a:pt x="4165762" y="670863"/>
                  </a:moveTo>
                  <a:lnTo>
                    <a:pt x="4162813" y="657250"/>
                  </a:lnTo>
                  <a:lnTo>
                    <a:pt x="4169784" y="658735"/>
                  </a:lnTo>
                  <a:lnTo>
                    <a:pt x="4165762" y="670863"/>
                  </a:lnTo>
                  <a:close/>
                </a:path>
                <a:path w="5749290" h="713740">
                  <a:moveTo>
                    <a:pt x="4214144" y="681166"/>
                  </a:moveTo>
                  <a:lnTo>
                    <a:pt x="4205993" y="666445"/>
                  </a:lnTo>
                  <a:lnTo>
                    <a:pt x="4216789" y="668744"/>
                  </a:lnTo>
                  <a:lnTo>
                    <a:pt x="4214144" y="681166"/>
                  </a:lnTo>
                  <a:close/>
                </a:path>
                <a:path w="5749290" h="713740">
                  <a:moveTo>
                    <a:pt x="4297666" y="698952"/>
                  </a:moveTo>
                  <a:lnTo>
                    <a:pt x="4275316" y="694185"/>
                  </a:lnTo>
                  <a:lnTo>
                    <a:pt x="4274363" y="681005"/>
                  </a:lnTo>
                  <a:lnTo>
                    <a:pt x="4306749" y="687901"/>
                  </a:lnTo>
                  <a:lnTo>
                    <a:pt x="4297666" y="698952"/>
                  </a:lnTo>
                  <a:close/>
                </a:path>
                <a:path w="5749290" h="713740">
                  <a:moveTo>
                    <a:pt x="4304104" y="700323"/>
                  </a:moveTo>
                  <a:lnTo>
                    <a:pt x="4306749" y="687901"/>
                  </a:lnTo>
                  <a:lnTo>
                    <a:pt x="4313946" y="689434"/>
                  </a:lnTo>
                  <a:lnTo>
                    <a:pt x="4314020" y="691374"/>
                  </a:lnTo>
                  <a:lnTo>
                    <a:pt x="4304104" y="700323"/>
                  </a:lnTo>
                  <a:close/>
                </a:path>
                <a:path w="5749290" h="713740">
                  <a:moveTo>
                    <a:pt x="4314129" y="694195"/>
                  </a:moveTo>
                  <a:lnTo>
                    <a:pt x="4314020" y="691374"/>
                  </a:lnTo>
                  <a:lnTo>
                    <a:pt x="4315745" y="689817"/>
                  </a:lnTo>
                  <a:lnTo>
                    <a:pt x="4314129" y="694195"/>
                  </a:lnTo>
                  <a:close/>
                </a:path>
                <a:path w="5749290" h="713740">
                  <a:moveTo>
                    <a:pt x="4314449" y="702526"/>
                  </a:moveTo>
                  <a:lnTo>
                    <a:pt x="4311301" y="701855"/>
                  </a:lnTo>
                  <a:lnTo>
                    <a:pt x="4314129" y="694195"/>
                  </a:lnTo>
                  <a:lnTo>
                    <a:pt x="4314449" y="702526"/>
                  </a:lnTo>
                  <a:close/>
                </a:path>
                <a:path w="5749290" h="713740">
                  <a:moveTo>
                    <a:pt x="3609609" y="552430"/>
                  </a:moveTo>
                  <a:lnTo>
                    <a:pt x="3604576" y="551358"/>
                  </a:lnTo>
                  <a:lnTo>
                    <a:pt x="3612731" y="544996"/>
                  </a:lnTo>
                  <a:lnTo>
                    <a:pt x="3609609" y="552430"/>
                  </a:lnTo>
                  <a:close/>
                </a:path>
                <a:path w="5749290" h="713740">
                  <a:moveTo>
                    <a:pt x="4121538" y="674430"/>
                  </a:moveTo>
                  <a:lnTo>
                    <a:pt x="4119739" y="674047"/>
                  </a:lnTo>
                  <a:lnTo>
                    <a:pt x="4125983" y="662392"/>
                  </a:lnTo>
                  <a:lnTo>
                    <a:pt x="4147573" y="666989"/>
                  </a:lnTo>
                  <a:lnTo>
                    <a:pt x="4121538" y="674430"/>
                  </a:lnTo>
                  <a:close/>
                </a:path>
                <a:path w="5749290" h="713740">
                  <a:moveTo>
                    <a:pt x="1628109" y="156437"/>
                  </a:moveTo>
                  <a:lnTo>
                    <a:pt x="1303127" y="87232"/>
                  </a:lnTo>
                  <a:lnTo>
                    <a:pt x="1307656" y="75212"/>
                  </a:lnTo>
                  <a:lnTo>
                    <a:pt x="1326184" y="66173"/>
                  </a:lnTo>
                  <a:lnTo>
                    <a:pt x="1358795" y="73117"/>
                  </a:lnTo>
                  <a:lnTo>
                    <a:pt x="1356150" y="85539"/>
                  </a:lnTo>
                  <a:lnTo>
                    <a:pt x="1636293" y="145195"/>
                  </a:lnTo>
                  <a:lnTo>
                    <a:pt x="1628109" y="156437"/>
                  </a:lnTo>
                  <a:close/>
                </a:path>
                <a:path w="5749290" h="713740">
                  <a:moveTo>
                    <a:pt x="1676409" y="153738"/>
                  </a:moveTo>
                  <a:lnTo>
                    <a:pt x="1666460" y="138635"/>
                  </a:lnTo>
                  <a:lnTo>
                    <a:pt x="1691649" y="143999"/>
                  </a:lnTo>
                  <a:lnTo>
                    <a:pt x="1676409" y="153738"/>
                  </a:lnTo>
                  <a:close/>
                </a:path>
                <a:path w="5749290" h="713740">
                  <a:moveTo>
                    <a:pt x="3524199" y="547226"/>
                  </a:moveTo>
                  <a:lnTo>
                    <a:pt x="3518802" y="546077"/>
                  </a:lnTo>
                  <a:lnTo>
                    <a:pt x="3525045" y="534422"/>
                  </a:lnTo>
                  <a:lnTo>
                    <a:pt x="3528644" y="535188"/>
                  </a:lnTo>
                  <a:lnTo>
                    <a:pt x="3524199" y="547226"/>
                  </a:lnTo>
                  <a:close/>
                </a:path>
                <a:path w="5749290" h="713740">
                  <a:moveTo>
                    <a:pt x="3553830" y="553536"/>
                  </a:moveTo>
                  <a:lnTo>
                    <a:pt x="3524199" y="547226"/>
                  </a:lnTo>
                  <a:lnTo>
                    <a:pt x="3535588" y="536667"/>
                  </a:lnTo>
                  <a:lnTo>
                    <a:pt x="3556082" y="541031"/>
                  </a:lnTo>
                  <a:lnTo>
                    <a:pt x="3553830" y="553536"/>
                  </a:lnTo>
                  <a:close/>
                </a:path>
                <a:path w="5749290" h="713740">
                  <a:moveTo>
                    <a:pt x="3621976" y="568048"/>
                  </a:moveTo>
                  <a:lnTo>
                    <a:pt x="3568421" y="556643"/>
                  </a:lnTo>
                  <a:lnTo>
                    <a:pt x="3570700" y="544144"/>
                  </a:lnTo>
                  <a:lnTo>
                    <a:pt x="3623552" y="555399"/>
                  </a:lnTo>
                  <a:lnTo>
                    <a:pt x="3621976" y="568048"/>
                  </a:lnTo>
                  <a:close/>
                </a:path>
                <a:path w="5749290" h="713740">
                  <a:moveTo>
                    <a:pt x="3694675" y="583529"/>
                  </a:moveTo>
                  <a:lnTo>
                    <a:pt x="3633193" y="570437"/>
                  </a:lnTo>
                  <a:lnTo>
                    <a:pt x="3637721" y="558416"/>
                  </a:lnTo>
                  <a:lnTo>
                    <a:pt x="3696421" y="570916"/>
                  </a:lnTo>
                  <a:lnTo>
                    <a:pt x="3694675" y="583529"/>
                  </a:lnTo>
                  <a:close/>
                </a:path>
                <a:path w="5749290" h="713740">
                  <a:moveTo>
                    <a:pt x="4040573" y="657189"/>
                  </a:moveTo>
                  <a:lnTo>
                    <a:pt x="3712583" y="587343"/>
                  </a:lnTo>
                  <a:lnTo>
                    <a:pt x="3717337" y="575370"/>
                  </a:lnTo>
                  <a:lnTo>
                    <a:pt x="4039620" y="644001"/>
                  </a:lnTo>
                  <a:lnTo>
                    <a:pt x="4040573" y="657189"/>
                  </a:lnTo>
                  <a:close/>
                </a:path>
                <a:path w="5749290" h="713740">
                  <a:moveTo>
                    <a:pt x="4061911" y="661732"/>
                  </a:moveTo>
                  <a:lnTo>
                    <a:pt x="4039620" y="644001"/>
                  </a:lnTo>
                  <a:lnTo>
                    <a:pt x="4086625" y="654011"/>
                  </a:lnTo>
                  <a:lnTo>
                    <a:pt x="4061911" y="661732"/>
                  </a:lnTo>
                  <a:close/>
                </a:path>
                <a:path w="5749290" h="713740">
                  <a:moveTo>
                    <a:pt x="1644977" y="160029"/>
                  </a:moveTo>
                  <a:lnTo>
                    <a:pt x="1641379" y="159263"/>
                  </a:lnTo>
                  <a:lnTo>
                    <a:pt x="1647622" y="147608"/>
                  </a:lnTo>
                  <a:lnTo>
                    <a:pt x="1644977" y="160029"/>
                  </a:lnTo>
                  <a:close/>
                </a:path>
                <a:path w="5749290" h="713740">
                  <a:moveTo>
                    <a:pt x="3447787" y="543939"/>
                  </a:moveTo>
                  <a:lnTo>
                    <a:pt x="3420799" y="538192"/>
                  </a:lnTo>
                  <a:lnTo>
                    <a:pt x="3418046" y="524621"/>
                  </a:lnTo>
                  <a:lnTo>
                    <a:pt x="3454030" y="532284"/>
                  </a:lnTo>
                  <a:lnTo>
                    <a:pt x="3447787" y="543939"/>
                  </a:lnTo>
                  <a:close/>
                </a:path>
                <a:path w="5749290" h="713740">
                  <a:moveTo>
                    <a:pt x="3919181" y="644323"/>
                  </a:moveTo>
                  <a:lnTo>
                    <a:pt x="3498165" y="554667"/>
                  </a:lnTo>
                  <a:lnTo>
                    <a:pt x="3500810" y="542246"/>
                  </a:lnTo>
                  <a:lnTo>
                    <a:pt x="3916428" y="630752"/>
                  </a:lnTo>
                  <a:lnTo>
                    <a:pt x="3919181" y="644323"/>
                  </a:lnTo>
                  <a:close/>
                </a:path>
                <a:path w="5749290" h="713740">
                  <a:moveTo>
                    <a:pt x="3933518" y="647376"/>
                  </a:moveTo>
                  <a:lnTo>
                    <a:pt x="3926774" y="632955"/>
                  </a:lnTo>
                  <a:lnTo>
                    <a:pt x="3943416" y="636499"/>
                  </a:lnTo>
                  <a:lnTo>
                    <a:pt x="3942891" y="638968"/>
                  </a:lnTo>
                  <a:lnTo>
                    <a:pt x="3933518" y="647376"/>
                  </a:lnTo>
                  <a:close/>
                </a:path>
                <a:path w="5749290" h="713740">
                  <a:moveTo>
                    <a:pt x="3942891" y="638968"/>
                  </a:moveTo>
                  <a:lnTo>
                    <a:pt x="3943416" y="636499"/>
                  </a:lnTo>
                  <a:lnTo>
                    <a:pt x="3945215" y="636882"/>
                  </a:lnTo>
                  <a:lnTo>
                    <a:pt x="3942891" y="638968"/>
                  </a:lnTo>
                  <a:close/>
                </a:path>
                <a:path w="5749290" h="713740">
                  <a:moveTo>
                    <a:pt x="3965960" y="654284"/>
                  </a:moveTo>
                  <a:lnTo>
                    <a:pt x="3940771" y="648920"/>
                  </a:lnTo>
                  <a:lnTo>
                    <a:pt x="3942891" y="638968"/>
                  </a:lnTo>
                  <a:lnTo>
                    <a:pt x="3945215" y="636882"/>
                  </a:lnTo>
                  <a:lnTo>
                    <a:pt x="3982886" y="644904"/>
                  </a:lnTo>
                  <a:lnTo>
                    <a:pt x="3965960" y="654284"/>
                  </a:lnTo>
                  <a:close/>
                </a:path>
                <a:path w="5749290" h="713740">
                  <a:moveTo>
                    <a:pt x="1491305" y="166259"/>
                  </a:moveTo>
                  <a:lnTo>
                    <a:pt x="1219709" y="108423"/>
                  </a:lnTo>
                  <a:lnTo>
                    <a:pt x="1230141" y="97659"/>
                  </a:lnTo>
                  <a:lnTo>
                    <a:pt x="1243860" y="100581"/>
                  </a:lnTo>
                  <a:lnTo>
                    <a:pt x="1262024" y="91464"/>
                  </a:lnTo>
                  <a:lnTo>
                    <a:pt x="1281536" y="82634"/>
                  </a:lnTo>
                  <a:lnTo>
                    <a:pt x="1549619" y="139723"/>
                  </a:lnTo>
                  <a:lnTo>
                    <a:pt x="1540367" y="150737"/>
                  </a:lnTo>
                  <a:lnTo>
                    <a:pt x="1523809" y="147211"/>
                  </a:lnTo>
                  <a:lnTo>
                    <a:pt x="1503593" y="155891"/>
                  </a:lnTo>
                  <a:lnTo>
                    <a:pt x="1491305" y="166259"/>
                  </a:lnTo>
                  <a:close/>
                </a:path>
                <a:path w="5749290" h="713740">
                  <a:moveTo>
                    <a:pt x="1589227" y="161142"/>
                  </a:moveTo>
                  <a:lnTo>
                    <a:pt x="1575536" y="158227"/>
                  </a:lnTo>
                  <a:lnTo>
                    <a:pt x="1566852" y="143393"/>
                  </a:lnTo>
                  <a:lnTo>
                    <a:pt x="1616190" y="153899"/>
                  </a:lnTo>
                  <a:lnTo>
                    <a:pt x="1589227" y="161142"/>
                  </a:lnTo>
                  <a:close/>
                </a:path>
                <a:path w="5749290" h="713740">
                  <a:moveTo>
                    <a:pt x="3401115" y="559970"/>
                  </a:moveTo>
                  <a:lnTo>
                    <a:pt x="3344889" y="547996"/>
                  </a:lnTo>
                  <a:lnTo>
                    <a:pt x="3353101" y="536760"/>
                  </a:lnTo>
                  <a:lnTo>
                    <a:pt x="3365274" y="539353"/>
                  </a:lnTo>
                  <a:lnTo>
                    <a:pt x="3380541" y="529619"/>
                  </a:lnTo>
                  <a:lnTo>
                    <a:pt x="3404606" y="534744"/>
                  </a:lnTo>
                  <a:lnTo>
                    <a:pt x="3401115" y="559970"/>
                  </a:lnTo>
                  <a:close/>
                </a:path>
                <a:path w="5749290" h="713740">
                  <a:moveTo>
                    <a:pt x="3425351" y="552146"/>
                  </a:moveTo>
                  <a:lnTo>
                    <a:pt x="3418154" y="550613"/>
                  </a:lnTo>
                  <a:lnTo>
                    <a:pt x="3435193" y="541257"/>
                  </a:lnTo>
                  <a:lnTo>
                    <a:pt x="3425351" y="552146"/>
                  </a:lnTo>
                  <a:close/>
                </a:path>
                <a:path w="5749290" h="713740">
                  <a:moveTo>
                    <a:pt x="3477105" y="563167"/>
                  </a:moveTo>
                  <a:lnTo>
                    <a:pt x="3430748" y="553295"/>
                  </a:lnTo>
                  <a:lnTo>
                    <a:pt x="3440590" y="542407"/>
                  </a:lnTo>
                  <a:lnTo>
                    <a:pt x="3470951" y="548872"/>
                  </a:lnTo>
                  <a:lnTo>
                    <a:pt x="3477105" y="563167"/>
                  </a:lnTo>
                  <a:close/>
                </a:path>
                <a:path w="5749290" h="713740">
                  <a:moveTo>
                    <a:pt x="3481487" y="558557"/>
                  </a:moveTo>
                  <a:lnTo>
                    <a:pt x="3481971" y="551219"/>
                  </a:lnTo>
                  <a:lnTo>
                    <a:pt x="3487369" y="552368"/>
                  </a:lnTo>
                  <a:lnTo>
                    <a:pt x="3481487" y="558557"/>
                  </a:lnTo>
                  <a:close/>
                </a:path>
                <a:path w="5749290" h="713740">
                  <a:moveTo>
                    <a:pt x="3706702" y="612060"/>
                  </a:moveTo>
                  <a:lnTo>
                    <a:pt x="3481126" y="564023"/>
                  </a:lnTo>
                  <a:lnTo>
                    <a:pt x="3490968" y="553134"/>
                  </a:lnTo>
                  <a:lnTo>
                    <a:pt x="3715870" y="601028"/>
                  </a:lnTo>
                  <a:lnTo>
                    <a:pt x="3706702" y="612060"/>
                  </a:lnTo>
                  <a:close/>
                </a:path>
                <a:path w="5749290" h="713740">
                  <a:moveTo>
                    <a:pt x="3731217" y="617280"/>
                  </a:moveTo>
                  <a:lnTo>
                    <a:pt x="3714265" y="613670"/>
                  </a:lnTo>
                  <a:lnTo>
                    <a:pt x="3715870" y="601028"/>
                  </a:lnTo>
                  <a:lnTo>
                    <a:pt x="3742858" y="606775"/>
                  </a:lnTo>
                  <a:lnTo>
                    <a:pt x="3731217" y="617280"/>
                  </a:lnTo>
                  <a:close/>
                </a:path>
                <a:path w="5749290" h="713740">
                  <a:moveTo>
                    <a:pt x="3748363" y="633916"/>
                  </a:moveTo>
                  <a:lnTo>
                    <a:pt x="3746564" y="633533"/>
                  </a:lnTo>
                  <a:lnTo>
                    <a:pt x="3751008" y="621495"/>
                  </a:lnTo>
                  <a:lnTo>
                    <a:pt x="3751854" y="608690"/>
                  </a:lnTo>
                  <a:lnTo>
                    <a:pt x="3782440" y="615204"/>
                  </a:lnTo>
                  <a:lnTo>
                    <a:pt x="3781714" y="618616"/>
                  </a:lnTo>
                  <a:lnTo>
                    <a:pt x="3775044" y="626614"/>
                  </a:lnTo>
                  <a:lnTo>
                    <a:pt x="3756546" y="622674"/>
                  </a:lnTo>
                  <a:lnTo>
                    <a:pt x="3748363" y="633916"/>
                  </a:lnTo>
                  <a:close/>
                </a:path>
                <a:path w="5749290" h="713740">
                  <a:moveTo>
                    <a:pt x="3781714" y="618616"/>
                  </a:moveTo>
                  <a:lnTo>
                    <a:pt x="3782440" y="615204"/>
                  </a:lnTo>
                  <a:lnTo>
                    <a:pt x="3784240" y="615587"/>
                  </a:lnTo>
                  <a:lnTo>
                    <a:pt x="3781714" y="618616"/>
                  </a:lnTo>
                  <a:close/>
                </a:path>
                <a:path w="5749290" h="713740">
                  <a:moveTo>
                    <a:pt x="3781595" y="628008"/>
                  </a:moveTo>
                  <a:lnTo>
                    <a:pt x="3779795" y="627625"/>
                  </a:lnTo>
                  <a:lnTo>
                    <a:pt x="3781714" y="618616"/>
                  </a:lnTo>
                  <a:lnTo>
                    <a:pt x="3784240" y="615587"/>
                  </a:lnTo>
                  <a:lnTo>
                    <a:pt x="3787838" y="616353"/>
                  </a:lnTo>
                  <a:lnTo>
                    <a:pt x="3781595" y="628008"/>
                  </a:lnTo>
                  <a:close/>
                </a:path>
                <a:path w="5749290" h="713740">
                  <a:moveTo>
                    <a:pt x="3795538" y="630978"/>
                  </a:moveTo>
                  <a:lnTo>
                    <a:pt x="3790591" y="629924"/>
                  </a:lnTo>
                  <a:lnTo>
                    <a:pt x="3787838" y="616353"/>
                  </a:lnTo>
                  <a:lnTo>
                    <a:pt x="3797790" y="618472"/>
                  </a:lnTo>
                  <a:lnTo>
                    <a:pt x="3795538" y="630978"/>
                  </a:lnTo>
                  <a:close/>
                </a:path>
                <a:path w="5749290" h="713740">
                  <a:moveTo>
                    <a:pt x="3812800" y="634654"/>
                  </a:moveTo>
                  <a:lnTo>
                    <a:pt x="3799587" y="631840"/>
                  </a:lnTo>
                  <a:lnTo>
                    <a:pt x="3805830" y="620185"/>
                  </a:lnTo>
                  <a:lnTo>
                    <a:pt x="3827420" y="624782"/>
                  </a:lnTo>
                  <a:lnTo>
                    <a:pt x="3817848" y="633420"/>
                  </a:lnTo>
                  <a:lnTo>
                    <a:pt x="3812800" y="634654"/>
                  </a:lnTo>
                  <a:close/>
                </a:path>
                <a:path w="5749290" h="713740">
                  <a:moveTo>
                    <a:pt x="3824863" y="631706"/>
                  </a:moveTo>
                  <a:lnTo>
                    <a:pt x="3827420" y="624782"/>
                  </a:lnTo>
                  <a:lnTo>
                    <a:pt x="3841196" y="627716"/>
                  </a:lnTo>
                  <a:lnTo>
                    <a:pt x="3824863" y="631706"/>
                  </a:lnTo>
                  <a:close/>
                </a:path>
                <a:path w="5749290" h="713740">
                  <a:moveTo>
                    <a:pt x="3862390" y="645214"/>
                  </a:moveTo>
                  <a:lnTo>
                    <a:pt x="3852663" y="643143"/>
                  </a:lnTo>
                  <a:lnTo>
                    <a:pt x="3854409" y="630530"/>
                  </a:lnTo>
                  <a:lnTo>
                    <a:pt x="3883196" y="636660"/>
                  </a:lnTo>
                  <a:lnTo>
                    <a:pt x="3862390" y="645214"/>
                  </a:lnTo>
                  <a:close/>
                </a:path>
                <a:path w="5749290" h="713740">
                  <a:moveTo>
                    <a:pt x="3481126" y="564023"/>
                  </a:moveTo>
                  <a:lnTo>
                    <a:pt x="3477105" y="563167"/>
                  </a:lnTo>
                  <a:lnTo>
                    <a:pt x="3481487" y="558557"/>
                  </a:lnTo>
                  <a:lnTo>
                    <a:pt x="3481126" y="564023"/>
                  </a:lnTo>
                  <a:close/>
                </a:path>
                <a:path w="5749290" h="713740">
                  <a:moveTo>
                    <a:pt x="3822975" y="636820"/>
                  </a:moveTo>
                  <a:lnTo>
                    <a:pt x="3815778" y="635288"/>
                  </a:lnTo>
                  <a:lnTo>
                    <a:pt x="3817848" y="633420"/>
                  </a:lnTo>
                  <a:lnTo>
                    <a:pt x="3824863" y="631706"/>
                  </a:lnTo>
                  <a:lnTo>
                    <a:pt x="3822975" y="636820"/>
                  </a:lnTo>
                  <a:close/>
                </a:path>
                <a:path w="5749290" h="713740">
                  <a:moveTo>
                    <a:pt x="1243860" y="100581"/>
                  </a:moveTo>
                  <a:lnTo>
                    <a:pt x="1236242" y="98958"/>
                  </a:lnTo>
                  <a:lnTo>
                    <a:pt x="1246505" y="88159"/>
                  </a:lnTo>
                  <a:lnTo>
                    <a:pt x="1243860" y="100581"/>
                  </a:lnTo>
                  <a:close/>
                </a:path>
                <a:path w="5749290" h="713740">
                  <a:moveTo>
                    <a:pt x="3522700" y="598846"/>
                  </a:moveTo>
                  <a:lnTo>
                    <a:pt x="3268814" y="544781"/>
                  </a:lnTo>
                  <a:lnTo>
                    <a:pt x="3286078" y="535472"/>
                  </a:lnTo>
                  <a:lnTo>
                    <a:pt x="3299406" y="525326"/>
                  </a:lnTo>
                  <a:lnTo>
                    <a:pt x="3307556" y="540046"/>
                  </a:lnTo>
                  <a:lnTo>
                    <a:pt x="3528859" y="587173"/>
                  </a:lnTo>
                  <a:lnTo>
                    <a:pt x="3522700" y="598846"/>
                  </a:lnTo>
                  <a:close/>
                </a:path>
                <a:path w="5749290" h="713740">
                  <a:moveTo>
                    <a:pt x="3332745" y="545410"/>
                  </a:moveTo>
                  <a:lnTo>
                    <a:pt x="3307556" y="540046"/>
                  </a:lnTo>
                  <a:lnTo>
                    <a:pt x="3312984" y="528217"/>
                  </a:lnTo>
                  <a:lnTo>
                    <a:pt x="3335390" y="532989"/>
                  </a:lnTo>
                  <a:lnTo>
                    <a:pt x="3332745" y="545410"/>
                  </a:lnTo>
                  <a:close/>
                </a:path>
                <a:path w="5749290" h="713740">
                  <a:moveTo>
                    <a:pt x="3697985" y="623188"/>
                  </a:moveTo>
                  <a:lnTo>
                    <a:pt x="3409717" y="561802"/>
                  </a:lnTo>
                  <a:lnTo>
                    <a:pt x="3419953" y="550997"/>
                  </a:lnTo>
                  <a:lnTo>
                    <a:pt x="3698830" y="610384"/>
                  </a:lnTo>
                  <a:lnTo>
                    <a:pt x="3699571" y="620643"/>
                  </a:lnTo>
                  <a:lnTo>
                    <a:pt x="3697985" y="623188"/>
                  </a:lnTo>
                  <a:close/>
                </a:path>
                <a:path w="5749290" h="713740">
                  <a:moveTo>
                    <a:pt x="3699783" y="623571"/>
                  </a:moveTo>
                  <a:lnTo>
                    <a:pt x="3699571" y="620643"/>
                  </a:lnTo>
                  <a:lnTo>
                    <a:pt x="3705128" y="611725"/>
                  </a:lnTo>
                  <a:lnTo>
                    <a:pt x="3709625" y="612682"/>
                  </a:lnTo>
                  <a:lnTo>
                    <a:pt x="3699783" y="623571"/>
                  </a:lnTo>
                  <a:close/>
                </a:path>
                <a:path w="5749290" h="713740">
                  <a:moveTo>
                    <a:pt x="3166371" y="522966"/>
                  </a:moveTo>
                  <a:lnTo>
                    <a:pt x="3159174" y="521433"/>
                  </a:lnTo>
                  <a:lnTo>
                    <a:pt x="3167216" y="510161"/>
                  </a:lnTo>
                  <a:lnTo>
                    <a:pt x="3166371" y="522966"/>
                  </a:lnTo>
                  <a:close/>
                </a:path>
                <a:path w="5749290" h="713740">
                  <a:moveTo>
                    <a:pt x="3227544" y="535992"/>
                  </a:moveTo>
                  <a:lnTo>
                    <a:pt x="3228390" y="523188"/>
                  </a:lnTo>
                  <a:lnTo>
                    <a:pt x="3230189" y="523571"/>
                  </a:lnTo>
                  <a:lnTo>
                    <a:pt x="3227544" y="535992"/>
                  </a:lnTo>
                  <a:close/>
                </a:path>
                <a:path w="5749290" h="713740">
                  <a:moveTo>
                    <a:pt x="3260014" y="542907"/>
                  </a:moveTo>
                  <a:lnTo>
                    <a:pt x="3238846" y="538399"/>
                  </a:lnTo>
                  <a:lnTo>
                    <a:pt x="3247732" y="527307"/>
                  </a:lnTo>
                  <a:lnTo>
                    <a:pt x="3262350" y="530420"/>
                  </a:lnTo>
                  <a:lnTo>
                    <a:pt x="3260014" y="542907"/>
                  </a:lnTo>
                  <a:close/>
                </a:path>
                <a:path w="5749290" h="713740">
                  <a:moveTo>
                    <a:pt x="3618423" y="619230"/>
                  </a:moveTo>
                  <a:lnTo>
                    <a:pt x="3527451" y="599858"/>
                  </a:lnTo>
                  <a:lnTo>
                    <a:pt x="3528859" y="587173"/>
                  </a:lnTo>
                  <a:lnTo>
                    <a:pt x="3635125" y="609802"/>
                  </a:lnTo>
                  <a:lnTo>
                    <a:pt x="3618423" y="619230"/>
                  </a:lnTo>
                  <a:close/>
                </a:path>
                <a:path w="5749290" h="713740">
                  <a:moveTo>
                    <a:pt x="3666552" y="629480"/>
                  </a:moveTo>
                  <a:lnTo>
                    <a:pt x="3647464" y="625415"/>
                  </a:lnTo>
                  <a:lnTo>
                    <a:pt x="3651205" y="613227"/>
                  </a:lnTo>
                  <a:lnTo>
                    <a:pt x="3676731" y="618663"/>
                  </a:lnTo>
                  <a:lnTo>
                    <a:pt x="3666552" y="629480"/>
                  </a:lnTo>
                  <a:close/>
                </a:path>
                <a:path w="5749290" h="713740">
                  <a:moveTo>
                    <a:pt x="1171999" y="111247"/>
                  </a:moveTo>
                  <a:lnTo>
                    <a:pt x="1167164" y="110218"/>
                  </a:lnTo>
                  <a:lnTo>
                    <a:pt x="1180042" y="99975"/>
                  </a:lnTo>
                  <a:lnTo>
                    <a:pt x="1171999" y="111247"/>
                  </a:lnTo>
                  <a:close/>
                </a:path>
                <a:path w="5749290" h="713740">
                  <a:moveTo>
                    <a:pt x="1336681" y="159301"/>
                  </a:moveTo>
                  <a:lnTo>
                    <a:pt x="1151362" y="119837"/>
                  </a:lnTo>
                  <a:lnTo>
                    <a:pt x="1158168" y="108302"/>
                  </a:lnTo>
                  <a:lnTo>
                    <a:pt x="1184425" y="113894"/>
                  </a:lnTo>
                  <a:lnTo>
                    <a:pt x="1193086" y="102753"/>
                  </a:lnTo>
                  <a:lnTo>
                    <a:pt x="1420012" y="151077"/>
                  </a:lnTo>
                  <a:lnTo>
                    <a:pt x="1336681" y="159301"/>
                  </a:lnTo>
                  <a:close/>
                </a:path>
                <a:path w="5749290" h="713740">
                  <a:moveTo>
                    <a:pt x="3145734" y="531556"/>
                  </a:moveTo>
                  <a:lnTo>
                    <a:pt x="3143934" y="531173"/>
                  </a:lnTo>
                  <a:lnTo>
                    <a:pt x="3144780" y="518368"/>
                  </a:lnTo>
                  <a:lnTo>
                    <a:pt x="3148379" y="519134"/>
                  </a:lnTo>
                  <a:lnTo>
                    <a:pt x="3145734" y="531556"/>
                  </a:lnTo>
                  <a:close/>
                </a:path>
                <a:path w="5749290" h="713740">
                  <a:moveTo>
                    <a:pt x="3506529" y="621372"/>
                  </a:moveTo>
                  <a:lnTo>
                    <a:pt x="3096085" y="533968"/>
                  </a:lnTo>
                  <a:lnTo>
                    <a:pt x="3102525" y="522354"/>
                  </a:lnTo>
                  <a:lnTo>
                    <a:pt x="3210506" y="545349"/>
                  </a:lnTo>
                  <a:lnTo>
                    <a:pt x="3223946" y="535226"/>
                  </a:lnTo>
                  <a:lnTo>
                    <a:pt x="3515643" y="597343"/>
                  </a:lnTo>
                  <a:lnTo>
                    <a:pt x="3507628" y="608621"/>
                  </a:lnTo>
                  <a:lnTo>
                    <a:pt x="3506529" y="621372"/>
                  </a:lnTo>
                  <a:close/>
                </a:path>
                <a:path w="5749290" h="713740">
                  <a:moveTo>
                    <a:pt x="3538915" y="628269"/>
                  </a:moveTo>
                  <a:lnTo>
                    <a:pt x="3535317" y="627503"/>
                  </a:lnTo>
                  <a:lnTo>
                    <a:pt x="3538749" y="615249"/>
                  </a:lnTo>
                  <a:lnTo>
                    <a:pt x="3534760" y="601414"/>
                  </a:lnTo>
                  <a:lnTo>
                    <a:pt x="3577491" y="610514"/>
                  </a:lnTo>
                  <a:lnTo>
                    <a:pt x="3569392" y="621774"/>
                  </a:lnTo>
                  <a:lnTo>
                    <a:pt x="3545159" y="616614"/>
                  </a:lnTo>
                  <a:lnTo>
                    <a:pt x="3538915" y="628269"/>
                  </a:lnTo>
                  <a:close/>
                </a:path>
                <a:path w="5749290" h="713740">
                  <a:moveTo>
                    <a:pt x="3592131" y="623669"/>
                  </a:moveTo>
                  <a:lnTo>
                    <a:pt x="3592785" y="613771"/>
                  </a:lnTo>
                  <a:lnTo>
                    <a:pt x="3605041" y="616381"/>
                  </a:lnTo>
                  <a:lnTo>
                    <a:pt x="3592131" y="623669"/>
                  </a:lnTo>
                  <a:close/>
                </a:path>
                <a:path w="5749290" h="713740">
                  <a:moveTo>
                    <a:pt x="3591938" y="626575"/>
                  </a:moveTo>
                  <a:lnTo>
                    <a:pt x="3588340" y="625809"/>
                  </a:lnTo>
                  <a:lnTo>
                    <a:pt x="3592131" y="623669"/>
                  </a:lnTo>
                  <a:lnTo>
                    <a:pt x="3591938" y="626575"/>
                  </a:lnTo>
                  <a:close/>
                </a:path>
                <a:path w="5749290" h="713740">
                  <a:moveTo>
                    <a:pt x="1050072" y="98268"/>
                  </a:moveTo>
                  <a:lnTo>
                    <a:pt x="1041919" y="96532"/>
                  </a:lnTo>
                  <a:lnTo>
                    <a:pt x="1056850" y="86726"/>
                  </a:lnTo>
                  <a:lnTo>
                    <a:pt x="1050072" y="98268"/>
                  </a:lnTo>
                  <a:close/>
                </a:path>
                <a:path w="5749290" h="713740">
                  <a:moveTo>
                    <a:pt x="3084952" y="531597"/>
                  </a:moveTo>
                  <a:lnTo>
                    <a:pt x="3024763" y="518780"/>
                  </a:lnTo>
                  <a:lnTo>
                    <a:pt x="3037107" y="508423"/>
                  </a:lnTo>
                  <a:lnTo>
                    <a:pt x="3080485" y="517661"/>
                  </a:lnTo>
                  <a:lnTo>
                    <a:pt x="3084952" y="531597"/>
                  </a:lnTo>
                  <a:close/>
                </a:path>
                <a:path w="5749290" h="713740">
                  <a:moveTo>
                    <a:pt x="3542514" y="629035"/>
                  </a:moveTo>
                  <a:lnTo>
                    <a:pt x="3548757" y="617380"/>
                  </a:lnTo>
                  <a:lnTo>
                    <a:pt x="3553621" y="618416"/>
                  </a:lnTo>
                  <a:lnTo>
                    <a:pt x="3542514" y="629035"/>
                  </a:lnTo>
                  <a:close/>
                </a:path>
                <a:path w="5749290" h="713740">
                  <a:moveTo>
                    <a:pt x="1020127" y="117860"/>
                  </a:moveTo>
                  <a:lnTo>
                    <a:pt x="991339" y="111730"/>
                  </a:lnTo>
                  <a:lnTo>
                    <a:pt x="1027441" y="93449"/>
                  </a:lnTo>
                  <a:lnTo>
                    <a:pt x="1060024" y="100387"/>
                  </a:lnTo>
                  <a:lnTo>
                    <a:pt x="1062355" y="113868"/>
                  </a:lnTo>
                  <a:lnTo>
                    <a:pt x="1020973" y="105056"/>
                  </a:lnTo>
                  <a:lnTo>
                    <a:pt x="1020127" y="117860"/>
                  </a:lnTo>
                  <a:close/>
                </a:path>
                <a:path w="5749290" h="713740">
                  <a:moveTo>
                    <a:pt x="1085744" y="118849"/>
                  </a:moveTo>
                  <a:lnTo>
                    <a:pt x="1070367" y="115574"/>
                  </a:lnTo>
                  <a:lnTo>
                    <a:pt x="1093787" y="107577"/>
                  </a:lnTo>
                  <a:lnTo>
                    <a:pt x="1085744" y="118849"/>
                  </a:lnTo>
                  <a:close/>
                </a:path>
                <a:path w="5749290" h="713740">
                  <a:moveTo>
                    <a:pt x="1290008" y="175332"/>
                  </a:moveTo>
                  <a:lnTo>
                    <a:pt x="1298051" y="164060"/>
                  </a:lnTo>
                  <a:lnTo>
                    <a:pt x="1096989" y="121244"/>
                  </a:lnTo>
                  <a:lnTo>
                    <a:pt x="1105932" y="110163"/>
                  </a:lnTo>
                  <a:lnTo>
                    <a:pt x="1317789" y="155278"/>
                  </a:lnTo>
                  <a:lnTo>
                    <a:pt x="1306766" y="165916"/>
                  </a:lnTo>
                  <a:lnTo>
                    <a:pt x="1290008" y="175332"/>
                  </a:lnTo>
                  <a:close/>
                </a:path>
                <a:path w="5749290" h="713740">
                  <a:moveTo>
                    <a:pt x="2956924" y="517318"/>
                  </a:moveTo>
                  <a:lnTo>
                    <a:pt x="2944554" y="514684"/>
                  </a:lnTo>
                  <a:lnTo>
                    <a:pt x="2953131" y="503526"/>
                  </a:lnTo>
                  <a:lnTo>
                    <a:pt x="2956924" y="517318"/>
                  </a:lnTo>
                  <a:close/>
                </a:path>
                <a:path w="5749290" h="713740">
                  <a:moveTo>
                    <a:pt x="3079271" y="543372"/>
                  </a:moveTo>
                  <a:lnTo>
                    <a:pt x="3003422" y="527220"/>
                  </a:lnTo>
                  <a:lnTo>
                    <a:pt x="3013546" y="516391"/>
                  </a:lnTo>
                  <a:lnTo>
                    <a:pt x="3078655" y="530256"/>
                  </a:lnTo>
                  <a:lnTo>
                    <a:pt x="3079271" y="543372"/>
                  </a:lnTo>
                  <a:close/>
                </a:path>
                <a:path w="5749290" h="713740">
                  <a:moveTo>
                    <a:pt x="3377461" y="606872"/>
                  </a:moveTo>
                  <a:lnTo>
                    <a:pt x="3079271" y="543372"/>
                  </a:lnTo>
                  <a:lnTo>
                    <a:pt x="3091952" y="533088"/>
                  </a:lnTo>
                  <a:lnTo>
                    <a:pt x="3400376" y="598767"/>
                  </a:lnTo>
                  <a:lnTo>
                    <a:pt x="3377461" y="606872"/>
                  </a:lnTo>
                  <a:close/>
                </a:path>
                <a:path w="5749290" h="713740">
                  <a:moveTo>
                    <a:pt x="3385302" y="621526"/>
                  </a:moveTo>
                  <a:lnTo>
                    <a:pt x="3370796" y="618437"/>
                  </a:lnTo>
                  <a:lnTo>
                    <a:pt x="3382887" y="608027"/>
                  </a:lnTo>
                  <a:lnTo>
                    <a:pt x="3393008" y="610182"/>
                  </a:lnTo>
                  <a:lnTo>
                    <a:pt x="3400376" y="598767"/>
                  </a:lnTo>
                  <a:lnTo>
                    <a:pt x="3420955" y="603149"/>
                  </a:lnTo>
                  <a:lnTo>
                    <a:pt x="3385302" y="621526"/>
                  </a:lnTo>
                  <a:close/>
                </a:path>
                <a:path w="5749290" h="713740">
                  <a:moveTo>
                    <a:pt x="3448952" y="622096"/>
                  </a:moveTo>
                  <a:lnTo>
                    <a:pt x="3431916" y="618468"/>
                  </a:lnTo>
                  <a:lnTo>
                    <a:pt x="3443557" y="607962"/>
                  </a:lnTo>
                  <a:lnTo>
                    <a:pt x="3470095" y="613614"/>
                  </a:lnTo>
                  <a:lnTo>
                    <a:pt x="3448952" y="622096"/>
                  </a:lnTo>
                  <a:close/>
                </a:path>
                <a:path w="5749290" h="713740">
                  <a:moveTo>
                    <a:pt x="960753" y="105217"/>
                  </a:moveTo>
                  <a:lnTo>
                    <a:pt x="945010" y="101864"/>
                  </a:lnTo>
                  <a:lnTo>
                    <a:pt x="957044" y="91442"/>
                  </a:lnTo>
                  <a:lnTo>
                    <a:pt x="960753" y="105217"/>
                  </a:lnTo>
                  <a:close/>
                </a:path>
                <a:path w="5749290" h="713740">
                  <a:moveTo>
                    <a:pt x="990265" y="100372"/>
                  </a:moveTo>
                  <a:lnTo>
                    <a:pt x="990386" y="98542"/>
                  </a:lnTo>
                  <a:lnTo>
                    <a:pt x="992185" y="98925"/>
                  </a:lnTo>
                  <a:lnTo>
                    <a:pt x="990265" y="100372"/>
                  </a:lnTo>
                  <a:close/>
                </a:path>
                <a:path w="5749290" h="713740">
                  <a:moveTo>
                    <a:pt x="1185256" y="176609"/>
                  </a:moveTo>
                  <a:lnTo>
                    <a:pt x="1183009" y="165531"/>
                  </a:lnTo>
                  <a:lnTo>
                    <a:pt x="959063" y="117842"/>
                  </a:lnTo>
                  <a:lnTo>
                    <a:pt x="966150" y="106366"/>
                  </a:lnTo>
                  <a:lnTo>
                    <a:pt x="1037641" y="121590"/>
                  </a:lnTo>
                  <a:lnTo>
                    <a:pt x="1054483" y="112192"/>
                  </a:lnTo>
                  <a:lnTo>
                    <a:pt x="1271035" y="158307"/>
                  </a:lnTo>
                  <a:lnTo>
                    <a:pt x="1238506" y="164364"/>
                  </a:lnTo>
                  <a:lnTo>
                    <a:pt x="1206989" y="170638"/>
                  </a:lnTo>
                  <a:lnTo>
                    <a:pt x="1185256" y="176609"/>
                  </a:lnTo>
                  <a:close/>
                </a:path>
                <a:path w="5749290" h="713740">
                  <a:moveTo>
                    <a:pt x="2889507" y="515946"/>
                  </a:moveTo>
                  <a:lnTo>
                    <a:pt x="2887708" y="515563"/>
                  </a:lnTo>
                  <a:lnTo>
                    <a:pt x="2883156" y="501609"/>
                  </a:lnTo>
                  <a:lnTo>
                    <a:pt x="2888554" y="502759"/>
                  </a:lnTo>
                  <a:lnTo>
                    <a:pt x="2889507" y="515946"/>
                  </a:lnTo>
                  <a:close/>
                </a:path>
                <a:path w="5749290" h="713740">
                  <a:moveTo>
                    <a:pt x="2945283" y="527824"/>
                  </a:moveTo>
                  <a:lnTo>
                    <a:pt x="2911997" y="520736"/>
                  </a:lnTo>
                  <a:lnTo>
                    <a:pt x="2922064" y="509895"/>
                  </a:lnTo>
                  <a:lnTo>
                    <a:pt x="2944330" y="514636"/>
                  </a:lnTo>
                  <a:lnTo>
                    <a:pt x="2945283" y="527824"/>
                  </a:lnTo>
                  <a:close/>
                </a:path>
                <a:path w="5749290" h="713740">
                  <a:moveTo>
                    <a:pt x="2966873" y="532422"/>
                  </a:moveTo>
                  <a:lnTo>
                    <a:pt x="2965384" y="532104"/>
                  </a:lnTo>
                  <a:lnTo>
                    <a:pt x="2968844" y="519856"/>
                  </a:lnTo>
                  <a:lnTo>
                    <a:pt x="2973117" y="520766"/>
                  </a:lnTo>
                  <a:lnTo>
                    <a:pt x="2966873" y="532422"/>
                  </a:lnTo>
                  <a:close/>
                </a:path>
                <a:path w="5749290" h="713740">
                  <a:moveTo>
                    <a:pt x="3309677" y="618407"/>
                  </a:moveTo>
                  <a:lnTo>
                    <a:pt x="3301442" y="603668"/>
                  </a:lnTo>
                  <a:lnTo>
                    <a:pt x="2978400" y="534876"/>
                  </a:lnTo>
                  <a:lnTo>
                    <a:pt x="2992908" y="524981"/>
                  </a:lnTo>
                  <a:lnTo>
                    <a:pt x="3357024" y="602520"/>
                  </a:lnTo>
                  <a:lnTo>
                    <a:pt x="3333603" y="610517"/>
                  </a:lnTo>
                  <a:lnTo>
                    <a:pt x="3309677" y="618407"/>
                  </a:lnTo>
                  <a:close/>
                </a:path>
                <a:path w="5749290" h="713740">
                  <a:moveTo>
                    <a:pt x="989540" y="111347"/>
                  </a:moveTo>
                  <a:lnTo>
                    <a:pt x="978745" y="109048"/>
                  </a:lnTo>
                  <a:lnTo>
                    <a:pt x="990265" y="100372"/>
                  </a:lnTo>
                  <a:lnTo>
                    <a:pt x="989540" y="111347"/>
                  </a:lnTo>
                  <a:close/>
                </a:path>
                <a:path w="5749290" h="713740">
                  <a:moveTo>
                    <a:pt x="954509" y="116872"/>
                  </a:moveTo>
                  <a:lnTo>
                    <a:pt x="922573" y="110071"/>
                  </a:lnTo>
                  <a:lnTo>
                    <a:pt x="926905" y="98009"/>
                  </a:lnTo>
                  <a:lnTo>
                    <a:pt x="966150" y="106366"/>
                  </a:lnTo>
                  <a:lnTo>
                    <a:pt x="954509" y="116872"/>
                  </a:lnTo>
                  <a:close/>
                </a:path>
                <a:path w="5749290" h="713740">
                  <a:moveTo>
                    <a:pt x="2834685" y="517257"/>
                  </a:moveTo>
                  <a:lnTo>
                    <a:pt x="2841294" y="505679"/>
                  </a:lnTo>
                  <a:lnTo>
                    <a:pt x="2842728" y="505985"/>
                  </a:lnTo>
                  <a:lnTo>
                    <a:pt x="2834685" y="517257"/>
                  </a:lnTo>
                  <a:close/>
                </a:path>
                <a:path w="5749290" h="713740">
                  <a:moveTo>
                    <a:pt x="2830240" y="529295"/>
                  </a:moveTo>
                  <a:lnTo>
                    <a:pt x="2827542" y="528720"/>
                  </a:lnTo>
                  <a:lnTo>
                    <a:pt x="2837608" y="517879"/>
                  </a:lnTo>
                  <a:lnTo>
                    <a:pt x="2846326" y="506751"/>
                  </a:lnTo>
                  <a:lnTo>
                    <a:pt x="2856784" y="508978"/>
                  </a:lnTo>
                  <a:lnTo>
                    <a:pt x="2845930" y="519651"/>
                  </a:lnTo>
                  <a:lnTo>
                    <a:pt x="2838396" y="518047"/>
                  </a:lnTo>
                  <a:lnTo>
                    <a:pt x="2830240" y="529295"/>
                  </a:lnTo>
                  <a:close/>
                </a:path>
                <a:path w="5749290" h="713740">
                  <a:moveTo>
                    <a:pt x="2874267" y="525686"/>
                  </a:moveTo>
                  <a:lnTo>
                    <a:pt x="2852902" y="521136"/>
                  </a:lnTo>
                  <a:lnTo>
                    <a:pt x="2864627" y="510648"/>
                  </a:lnTo>
                  <a:lnTo>
                    <a:pt x="2871515" y="512115"/>
                  </a:lnTo>
                  <a:lnTo>
                    <a:pt x="2874267" y="525686"/>
                  </a:lnTo>
                  <a:close/>
                </a:path>
                <a:path w="5749290" h="713740">
                  <a:moveTo>
                    <a:pt x="3275014" y="611025"/>
                  </a:moveTo>
                  <a:lnTo>
                    <a:pt x="2894059" y="529900"/>
                  </a:lnTo>
                  <a:lnTo>
                    <a:pt x="2893106" y="516713"/>
                  </a:lnTo>
                  <a:lnTo>
                    <a:pt x="3290056" y="601244"/>
                  </a:lnTo>
                  <a:lnTo>
                    <a:pt x="3275014" y="611025"/>
                  </a:lnTo>
                  <a:close/>
                </a:path>
                <a:path w="5749290" h="713740">
                  <a:moveTo>
                    <a:pt x="973838" y="185912"/>
                  </a:moveTo>
                  <a:lnTo>
                    <a:pt x="775756" y="143730"/>
                  </a:lnTo>
                  <a:lnTo>
                    <a:pt x="785598" y="132841"/>
                  </a:lnTo>
                  <a:lnTo>
                    <a:pt x="803199" y="123605"/>
                  </a:lnTo>
                  <a:lnTo>
                    <a:pt x="826873" y="115661"/>
                  </a:lnTo>
                  <a:lnTo>
                    <a:pt x="853245" y="108292"/>
                  </a:lnTo>
                  <a:lnTo>
                    <a:pt x="878942" y="100780"/>
                  </a:lnTo>
                  <a:lnTo>
                    <a:pt x="884169" y="114878"/>
                  </a:lnTo>
                  <a:lnTo>
                    <a:pt x="912731" y="120960"/>
                  </a:lnTo>
                  <a:lnTo>
                    <a:pt x="924030" y="136351"/>
                  </a:lnTo>
                  <a:lnTo>
                    <a:pt x="1028384" y="158573"/>
                  </a:lnTo>
                  <a:lnTo>
                    <a:pt x="1023940" y="170611"/>
                  </a:lnTo>
                  <a:lnTo>
                    <a:pt x="1004149" y="166397"/>
                  </a:lnTo>
                  <a:lnTo>
                    <a:pt x="996106" y="177669"/>
                  </a:lnTo>
                  <a:lnTo>
                    <a:pt x="1001503" y="178818"/>
                  </a:lnTo>
                  <a:lnTo>
                    <a:pt x="973838" y="185912"/>
                  </a:lnTo>
                  <a:close/>
                </a:path>
                <a:path w="5749290" h="713740">
                  <a:moveTo>
                    <a:pt x="1109206" y="188769"/>
                  </a:moveTo>
                  <a:lnTo>
                    <a:pt x="1034735" y="172910"/>
                  </a:lnTo>
                  <a:lnTo>
                    <a:pt x="1048176" y="162788"/>
                  </a:lnTo>
                  <a:lnTo>
                    <a:pt x="925829" y="136734"/>
                  </a:lnTo>
                  <a:lnTo>
                    <a:pt x="938316" y="113424"/>
                  </a:lnTo>
                  <a:lnTo>
                    <a:pt x="1183009" y="165531"/>
                  </a:lnTo>
                  <a:lnTo>
                    <a:pt x="1171368" y="176037"/>
                  </a:lnTo>
                  <a:lnTo>
                    <a:pt x="1160573" y="173738"/>
                  </a:lnTo>
                  <a:lnTo>
                    <a:pt x="1145333" y="183477"/>
                  </a:lnTo>
                  <a:lnTo>
                    <a:pt x="1109206" y="188769"/>
                  </a:lnTo>
                  <a:close/>
                </a:path>
                <a:path w="5749290" h="713740">
                  <a:moveTo>
                    <a:pt x="2627604" y="486143"/>
                  </a:moveTo>
                  <a:lnTo>
                    <a:pt x="2616134" y="483701"/>
                  </a:lnTo>
                  <a:lnTo>
                    <a:pt x="2625976" y="472812"/>
                  </a:lnTo>
                  <a:lnTo>
                    <a:pt x="2627747" y="473189"/>
                  </a:lnTo>
                  <a:lnTo>
                    <a:pt x="2627604" y="486143"/>
                  </a:lnTo>
                  <a:close/>
                </a:path>
                <a:path w="5749290" h="713740">
                  <a:moveTo>
                    <a:pt x="2656672" y="492334"/>
                  </a:moveTo>
                  <a:lnTo>
                    <a:pt x="2652877" y="491525"/>
                  </a:lnTo>
                  <a:lnTo>
                    <a:pt x="2652964" y="478559"/>
                  </a:lnTo>
                  <a:lnTo>
                    <a:pt x="2656672" y="492334"/>
                  </a:lnTo>
                  <a:close/>
                </a:path>
                <a:path w="5749290" h="713740">
                  <a:moveTo>
                    <a:pt x="2808650" y="524697"/>
                  </a:moveTo>
                  <a:lnTo>
                    <a:pt x="2678460" y="496973"/>
                  </a:lnTo>
                  <a:lnTo>
                    <a:pt x="2676354" y="483540"/>
                  </a:lnTo>
                  <a:lnTo>
                    <a:pt x="2804126" y="510749"/>
                  </a:lnTo>
                  <a:lnTo>
                    <a:pt x="2808650" y="524697"/>
                  </a:lnTo>
                  <a:close/>
                </a:path>
                <a:path w="5749290" h="713740">
                  <a:moveTo>
                    <a:pt x="3192107" y="606355"/>
                  </a:moveTo>
                  <a:lnTo>
                    <a:pt x="2830240" y="529295"/>
                  </a:lnTo>
                  <a:lnTo>
                    <a:pt x="2842809" y="518987"/>
                  </a:lnTo>
                  <a:lnTo>
                    <a:pt x="3202146" y="595508"/>
                  </a:lnTo>
                  <a:lnTo>
                    <a:pt x="3192107" y="606355"/>
                  </a:lnTo>
                  <a:close/>
                </a:path>
                <a:path w="5749290" h="713740">
                  <a:moveTo>
                    <a:pt x="3217746" y="611815"/>
                  </a:moveTo>
                  <a:lnTo>
                    <a:pt x="3207766" y="609689"/>
                  </a:lnTo>
                  <a:lnTo>
                    <a:pt x="3205323" y="596184"/>
                  </a:lnTo>
                  <a:lnTo>
                    <a:pt x="3231383" y="601734"/>
                  </a:lnTo>
                  <a:lnTo>
                    <a:pt x="3217746" y="611815"/>
                  </a:lnTo>
                  <a:close/>
                </a:path>
                <a:path w="5749290" h="713740">
                  <a:moveTo>
                    <a:pt x="3249850" y="618651"/>
                  </a:moveTo>
                  <a:lnTo>
                    <a:pt x="3242260" y="617035"/>
                  </a:lnTo>
                  <a:lnTo>
                    <a:pt x="3246704" y="604997"/>
                  </a:lnTo>
                  <a:lnTo>
                    <a:pt x="3258399" y="607487"/>
                  </a:lnTo>
                  <a:lnTo>
                    <a:pt x="3249850" y="618651"/>
                  </a:lnTo>
                  <a:close/>
                </a:path>
                <a:path w="5749290" h="713740">
                  <a:moveTo>
                    <a:pt x="1185761" y="179102"/>
                  </a:moveTo>
                  <a:lnTo>
                    <a:pt x="1180364" y="177953"/>
                  </a:lnTo>
                  <a:lnTo>
                    <a:pt x="1185256" y="176609"/>
                  </a:lnTo>
                  <a:lnTo>
                    <a:pt x="1185761" y="179102"/>
                  </a:lnTo>
                  <a:close/>
                </a:path>
                <a:path w="5749290" h="713740">
                  <a:moveTo>
                    <a:pt x="1169988" y="188728"/>
                  </a:moveTo>
                  <a:lnTo>
                    <a:pt x="1163325" y="187309"/>
                  </a:lnTo>
                  <a:lnTo>
                    <a:pt x="1169569" y="175654"/>
                  </a:lnTo>
                  <a:lnTo>
                    <a:pt x="1172042" y="176181"/>
                  </a:lnTo>
                  <a:lnTo>
                    <a:pt x="1169988" y="188728"/>
                  </a:lnTo>
                  <a:close/>
                </a:path>
                <a:path w="5749290" h="713740">
                  <a:moveTo>
                    <a:pt x="2654025" y="517739"/>
                  </a:moveTo>
                  <a:lnTo>
                    <a:pt x="2531679" y="491686"/>
                  </a:lnTo>
                  <a:lnTo>
                    <a:pt x="2543432" y="481204"/>
                  </a:lnTo>
                  <a:lnTo>
                    <a:pt x="2559909" y="471728"/>
                  </a:lnTo>
                  <a:lnTo>
                    <a:pt x="2592182" y="478600"/>
                  </a:lnTo>
                  <a:lnTo>
                    <a:pt x="2606854" y="494710"/>
                  </a:lnTo>
                  <a:lnTo>
                    <a:pt x="2656670" y="505318"/>
                  </a:lnTo>
                  <a:lnTo>
                    <a:pt x="2654025" y="517739"/>
                  </a:lnTo>
                  <a:close/>
                </a:path>
                <a:path w="5749290" h="713740">
                  <a:moveTo>
                    <a:pt x="2633280" y="500337"/>
                  </a:moveTo>
                  <a:lnTo>
                    <a:pt x="2606854" y="494710"/>
                  </a:lnTo>
                  <a:lnTo>
                    <a:pt x="2621532" y="484850"/>
                  </a:lnTo>
                  <a:lnTo>
                    <a:pt x="2628729" y="486383"/>
                  </a:lnTo>
                  <a:lnTo>
                    <a:pt x="2633280" y="500337"/>
                  </a:lnTo>
                  <a:close/>
                </a:path>
                <a:path w="5749290" h="713740">
                  <a:moveTo>
                    <a:pt x="2651216" y="504156"/>
                  </a:moveTo>
                  <a:lnTo>
                    <a:pt x="2643879" y="502594"/>
                  </a:lnTo>
                  <a:lnTo>
                    <a:pt x="2649195" y="490741"/>
                  </a:lnTo>
                  <a:lnTo>
                    <a:pt x="2656616" y="492322"/>
                  </a:lnTo>
                  <a:lnTo>
                    <a:pt x="2651216" y="504156"/>
                  </a:lnTo>
                  <a:close/>
                </a:path>
                <a:path w="5749290" h="713740">
                  <a:moveTo>
                    <a:pt x="3138044" y="607827"/>
                  </a:moveTo>
                  <a:lnTo>
                    <a:pt x="2667775" y="507683"/>
                  </a:lnTo>
                  <a:lnTo>
                    <a:pt x="2675283" y="496297"/>
                  </a:lnTo>
                  <a:lnTo>
                    <a:pt x="3139705" y="595196"/>
                  </a:lnTo>
                  <a:lnTo>
                    <a:pt x="3138044" y="607827"/>
                  </a:lnTo>
                  <a:close/>
                </a:path>
                <a:path w="5749290" h="713740">
                  <a:moveTo>
                    <a:pt x="2759440" y="579142"/>
                  </a:moveTo>
                  <a:lnTo>
                    <a:pt x="2358216" y="493701"/>
                  </a:lnTo>
                  <a:lnTo>
                    <a:pt x="2375170" y="484326"/>
                  </a:lnTo>
                  <a:lnTo>
                    <a:pt x="2390269" y="474557"/>
                  </a:lnTo>
                  <a:lnTo>
                    <a:pt x="2467270" y="490954"/>
                  </a:lnTo>
                  <a:lnTo>
                    <a:pt x="2489172" y="482634"/>
                  </a:lnTo>
                  <a:lnTo>
                    <a:pt x="2512087" y="474529"/>
                  </a:lnTo>
                  <a:lnTo>
                    <a:pt x="2527127" y="477731"/>
                  </a:lnTo>
                  <a:lnTo>
                    <a:pt x="2528080" y="490919"/>
                  </a:lnTo>
                  <a:lnTo>
                    <a:pt x="2944429" y="579581"/>
                  </a:lnTo>
                  <a:lnTo>
                    <a:pt x="2936555" y="590889"/>
                  </a:lnTo>
                  <a:lnTo>
                    <a:pt x="2930030" y="602484"/>
                  </a:lnTo>
                  <a:lnTo>
                    <a:pt x="2799981" y="574790"/>
                  </a:lnTo>
                  <a:lnTo>
                    <a:pt x="2759440" y="579142"/>
                  </a:lnTo>
                  <a:close/>
                </a:path>
                <a:path w="5749290" h="713740">
                  <a:moveTo>
                    <a:pt x="3038213" y="599552"/>
                  </a:moveTo>
                  <a:lnTo>
                    <a:pt x="2657623" y="518506"/>
                  </a:lnTo>
                  <a:lnTo>
                    <a:pt x="2667466" y="507617"/>
                  </a:lnTo>
                  <a:lnTo>
                    <a:pt x="3063292" y="591908"/>
                  </a:lnTo>
                  <a:lnTo>
                    <a:pt x="3064168" y="594021"/>
                  </a:lnTo>
                  <a:lnTo>
                    <a:pt x="3038213" y="599552"/>
                  </a:lnTo>
                  <a:close/>
                </a:path>
                <a:path w="5749290" h="713740">
                  <a:moveTo>
                    <a:pt x="3064168" y="594021"/>
                  </a:moveTo>
                  <a:lnTo>
                    <a:pt x="3063292" y="591908"/>
                  </a:lnTo>
                  <a:lnTo>
                    <a:pt x="3068690" y="593058"/>
                  </a:lnTo>
                  <a:lnTo>
                    <a:pt x="3064168" y="594021"/>
                  </a:lnTo>
                  <a:close/>
                </a:path>
                <a:path w="5749290" h="713740">
                  <a:moveTo>
                    <a:pt x="3069193" y="606150"/>
                  </a:moveTo>
                  <a:lnTo>
                    <a:pt x="3064168" y="594021"/>
                  </a:lnTo>
                  <a:lnTo>
                    <a:pt x="3068690" y="593058"/>
                  </a:lnTo>
                  <a:lnTo>
                    <a:pt x="3081734" y="595836"/>
                  </a:lnTo>
                  <a:lnTo>
                    <a:pt x="3069193" y="606150"/>
                  </a:lnTo>
                  <a:close/>
                </a:path>
                <a:path w="5749290" h="713740">
                  <a:moveTo>
                    <a:pt x="782000" y="132075"/>
                  </a:moveTo>
                  <a:lnTo>
                    <a:pt x="769096" y="129327"/>
                  </a:lnTo>
                  <a:lnTo>
                    <a:pt x="786444" y="120037"/>
                  </a:lnTo>
                  <a:lnTo>
                    <a:pt x="782000" y="132075"/>
                  </a:lnTo>
                  <a:close/>
                </a:path>
                <a:path w="5749290" h="713740">
                  <a:moveTo>
                    <a:pt x="1002457" y="192006"/>
                  </a:moveTo>
                  <a:lnTo>
                    <a:pt x="993461" y="190090"/>
                  </a:lnTo>
                  <a:lnTo>
                    <a:pt x="1001503" y="178818"/>
                  </a:lnTo>
                  <a:lnTo>
                    <a:pt x="996106" y="177669"/>
                  </a:lnTo>
                  <a:lnTo>
                    <a:pt x="1004149" y="166397"/>
                  </a:lnTo>
                  <a:lnTo>
                    <a:pt x="1074543" y="181387"/>
                  </a:lnTo>
                  <a:lnTo>
                    <a:pt x="1037572" y="186499"/>
                  </a:lnTo>
                  <a:lnTo>
                    <a:pt x="1002457" y="192006"/>
                  </a:lnTo>
                  <a:close/>
                </a:path>
                <a:path w="5749290" h="713740">
                  <a:moveTo>
                    <a:pt x="2449868" y="487249"/>
                  </a:moveTo>
                  <a:lnTo>
                    <a:pt x="2446270" y="486482"/>
                  </a:lnTo>
                  <a:lnTo>
                    <a:pt x="2454312" y="475210"/>
                  </a:lnTo>
                  <a:lnTo>
                    <a:pt x="2449868" y="487249"/>
                  </a:lnTo>
                  <a:close/>
                </a:path>
                <a:path w="5749290" h="713740">
                  <a:moveTo>
                    <a:pt x="2950049" y="593763"/>
                  </a:moveTo>
                  <a:lnTo>
                    <a:pt x="2958092" y="582491"/>
                  </a:lnTo>
                  <a:lnTo>
                    <a:pt x="2980526" y="587268"/>
                  </a:lnTo>
                  <a:lnTo>
                    <a:pt x="2950049" y="593763"/>
                  </a:lnTo>
                  <a:close/>
                </a:path>
                <a:path w="5749290" h="713740">
                  <a:moveTo>
                    <a:pt x="898210" y="195776"/>
                  </a:moveTo>
                  <a:lnTo>
                    <a:pt x="895457" y="182205"/>
                  </a:lnTo>
                  <a:lnTo>
                    <a:pt x="728131" y="146573"/>
                  </a:lnTo>
                  <a:lnTo>
                    <a:pt x="736370" y="135343"/>
                  </a:lnTo>
                  <a:lnTo>
                    <a:pt x="752538" y="125801"/>
                  </a:lnTo>
                  <a:lnTo>
                    <a:pt x="774803" y="130542"/>
                  </a:lnTo>
                  <a:lnTo>
                    <a:pt x="775756" y="143730"/>
                  </a:lnTo>
                  <a:lnTo>
                    <a:pt x="949830" y="180799"/>
                  </a:lnTo>
                  <a:lnTo>
                    <a:pt x="898210" y="195776"/>
                  </a:lnTo>
                  <a:close/>
                </a:path>
                <a:path w="5749290" h="713740">
                  <a:moveTo>
                    <a:pt x="2358216" y="493701"/>
                  </a:moveTo>
                  <a:lnTo>
                    <a:pt x="2284898" y="478088"/>
                  </a:lnTo>
                  <a:lnTo>
                    <a:pt x="2305760" y="469546"/>
                  </a:lnTo>
                  <a:lnTo>
                    <a:pt x="2329321" y="461578"/>
                  </a:lnTo>
                  <a:lnTo>
                    <a:pt x="2326676" y="474000"/>
                  </a:lnTo>
                  <a:lnTo>
                    <a:pt x="2356278" y="480303"/>
                  </a:lnTo>
                  <a:lnTo>
                    <a:pt x="2358216" y="493701"/>
                  </a:lnTo>
                  <a:close/>
                </a:path>
                <a:path w="5749290" h="713740">
                  <a:moveTo>
                    <a:pt x="789209" y="211519"/>
                  </a:moveTo>
                  <a:lnTo>
                    <a:pt x="778894" y="196337"/>
                  </a:lnTo>
                  <a:lnTo>
                    <a:pt x="593182" y="156790"/>
                  </a:lnTo>
                  <a:lnTo>
                    <a:pt x="633726" y="139454"/>
                  </a:lnTo>
                  <a:lnTo>
                    <a:pt x="670275" y="134253"/>
                  </a:lnTo>
                  <a:lnTo>
                    <a:pt x="714583" y="130703"/>
                  </a:lnTo>
                  <a:lnTo>
                    <a:pt x="722904" y="132475"/>
                  </a:lnTo>
                  <a:lnTo>
                    <a:pt x="719219" y="144675"/>
                  </a:lnTo>
                  <a:lnTo>
                    <a:pt x="884662" y="179906"/>
                  </a:lnTo>
                  <a:lnTo>
                    <a:pt x="865655" y="188844"/>
                  </a:lnTo>
                  <a:lnTo>
                    <a:pt x="828069" y="180840"/>
                  </a:lnTo>
                  <a:lnTo>
                    <a:pt x="817974" y="191675"/>
                  </a:lnTo>
                  <a:lnTo>
                    <a:pt x="814235" y="190878"/>
                  </a:lnTo>
                  <a:lnTo>
                    <a:pt x="808357" y="202611"/>
                  </a:lnTo>
                  <a:lnTo>
                    <a:pt x="789209" y="211519"/>
                  </a:lnTo>
                  <a:close/>
                </a:path>
                <a:path w="5749290" h="713740">
                  <a:moveTo>
                    <a:pt x="882692" y="192472"/>
                  </a:moveTo>
                  <a:lnTo>
                    <a:pt x="877210" y="191304"/>
                  </a:lnTo>
                  <a:lnTo>
                    <a:pt x="884662" y="179906"/>
                  </a:lnTo>
                  <a:lnTo>
                    <a:pt x="888457" y="180715"/>
                  </a:lnTo>
                  <a:lnTo>
                    <a:pt x="882692" y="192472"/>
                  </a:lnTo>
                  <a:close/>
                </a:path>
                <a:path w="5749290" h="713740">
                  <a:moveTo>
                    <a:pt x="2749598" y="590031"/>
                  </a:moveTo>
                  <a:lnTo>
                    <a:pt x="2245819" y="482751"/>
                  </a:lnTo>
                  <a:lnTo>
                    <a:pt x="2267355" y="474352"/>
                  </a:lnTo>
                  <a:lnTo>
                    <a:pt x="2750444" y="577226"/>
                  </a:lnTo>
                  <a:lnTo>
                    <a:pt x="2749598" y="590031"/>
                  </a:lnTo>
                  <a:close/>
                </a:path>
                <a:path w="5749290" h="713740">
                  <a:moveTo>
                    <a:pt x="2760393" y="592330"/>
                  </a:moveTo>
                  <a:lnTo>
                    <a:pt x="2754996" y="591180"/>
                  </a:lnTo>
                  <a:lnTo>
                    <a:pt x="2755842" y="578376"/>
                  </a:lnTo>
                  <a:lnTo>
                    <a:pt x="2763038" y="579908"/>
                  </a:lnTo>
                  <a:lnTo>
                    <a:pt x="2760393" y="592330"/>
                  </a:lnTo>
                  <a:close/>
                </a:path>
                <a:path w="5749290" h="713740">
                  <a:moveTo>
                    <a:pt x="850528" y="198607"/>
                  </a:moveTo>
                  <a:lnTo>
                    <a:pt x="836191" y="195554"/>
                  </a:lnTo>
                  <a:lnTo>
                    <a:pt x="842434" y="183899"/>
                  </a:lnTo>
                  <a:lnTo>
                    <a:pt x="859077" y="187443"/>
                  </a:lnTo>
                  <a:lnTo>
                    <a:pt x="850528" y="198607"/>
                  </a:lnTo>
                  <a:close/>
                </a:path>
                <a:path w="5749290" h="713740">
                  <a:moveTo>
                    <a:pt x="2567985" y="577326"/>
                  </a:moveTo>
                  <a:lnTo>
                    <a:pt x="2572430" y="565287"/>
                  </a:lnTo>
                  <a:lnTo>
                    <a:pt x="2155012" y="476398"/>
                  </a:lnTo>
                  <a:lnTo>
                    <a:pt x="2159456" y="464360"/>
                  </a:lnTo>
                  <a:lnTo>
                    <a:pt x="2596665" y="557464"/>
                  </a:lnTo>
                  <a:lnTo>
                    <a:pt x="2567985" y="577326"/>
                  </a:lnTo>
                  <a:close/>
                </a:path>
                <a:path w="5749290" h="713740">
                  <a:moveTo>
                    <a:pt x="2614542" y="574255"/>
                  </a:moveTo>
                  <a:lnTo>
                    <a:pt x="2597871" y="570705"/>
                  </a:lnTo>
                  <a:lnTo>
                    <a:pt x="2596665" y="557464"/>
                  </a:lnTo>
                  <a:lnTo>
                    <a:pt x="2633099" y="565222"/>
                  </a:lnTo>
                  <a:lnTo>
                    <a:pt x="2614542" y="574255"/>
                  </a:lnTo>
                  <a:close/>
                </a:path>
                <a:path w="5749290" h="713740">
                  <a:moveTo>
                    <a:pt x="2083997" y="474260"/>
                  </a:moveTo>
                  <a:lnTo>
                    <a:pt x="2078599" y="473111"/>
                  </a:lnTo>
                  <a:lnTo>
                    <a:pt x="2090240" y="462605"/>
                  </a:lnTo>
                  <a:lnTo>
                    <a:pt x="2083997" y="474260"/>
                  </a:lnTo>
                  <a:close/>
                </a:path>
                <a:path w="5749290" h="713740">
                  <a:moveTo>
                    <a:pt x="2131535" y="484383"/>
                  </a:moveTo>
                  <a:lnTo>
                    <a:pt x="2101989" y="478091"/>
                  </a:lnTo>
                  <a:lnTo>
                    <a:pt x="2102835" y="465287"/>
                  </a:lnTo>
                  <a:lnTo>
                    <a:pt x="2131622" y="471417"/>
                  </a:lnTo>
                  <a:lnTo>
                    <a:pt x="2131535" y="484383"/>
                  </a:lnTo>
                  <a:close/>
                </a:path>
                <a:path w="5749290" h="713740">
                  <a:moveTo>
                    <a:pt x="2465430" y="555487"/>
                  </a:moveTo>
                  <a:lnTo>
                    <a:pt x="2135949" y="485323"/>
                  </a:lnTo>
                  <a:lnTo>
                    <a:pt x="2144020" y="474057"/>
                  </a:lnTo>
                  <a:lnTo>
                    <a:pt x="2473473" y="544215"/>
                  </a:lnTo>
                  <a:lnTo>
                    <a:pt x="2465430" y="555487"/>
                  </a:lnTo>
                  <a:close/>
                </a:path>
                <a:path w="5749290" h="713740">
                  <a:moveTo>
                    <a:pt x="2550612" y="573626"/>
                  </a:moveTo>
                  <a:lnTo>
                    <a:pt x="2478025" y="558169"/>
                  </a:lnTo>
                  <a:lnTo>
                    <a:pt x="2473473" y="544215"/>
                  </a:lnTo>
                  <a:lnTo>
                    <a:pt x="2572430" y="565287"/>
                  </a:lnTo>
                  <a:lnTo>
                    <a:pt x="2550612" y="573626"/>
                  </a:lnTo>
                  <a:close/>
                </a:path>
                <a:path w="5749290" h="713740">
                  <a:moveTo>
                    <a:pt x="576948" y="218257"/>
                  </a:moveTo>
                  <a:lnTo>
                    <a:pt x="320139" y="163569"/>
                  </a:lnTo>
                  <a:lnTo>
                    <a:pt x="556467" y="148971"/>
                  </a:lnTo>
                  <a:lnTo>
                    <a:pt x="704002" y="180389"/>
                  </a:lnTo>
                  <a:lnTo>
                    <a:pt x="688903" y="190159"/>
                  </a:lnTo>
                  <a:lnTo>
                    <a:pt x="634786" y="178634"/>
                  </a:lnTo>
                  <a:lnTo>
                    <a:pt x="632141" y="191056"/>
                  </a:lnTo>
                  <a:lnTo>
                    <a:pt x="636693" y="205010"/>
                  </a:lnTo>
                  <a:lnTo>
                    <a:pt x="618167" y="201065"/>
                  </a:lnTo>
                  <a:lnTo>
                    <a:pt x="597389" y="209625"/>
                  </a:lnTo>
                  <a:lnTo>
                    <a:pt x="576948" y="218257"/>
                  </a:lnTo>
                  <a:close/>
                </a:path>
                <a:path w="5749290" h="713740">
                  <a:moveTo>
                    <a:pt x="735823" y="200150"/>
                  </a:moveTo>
                  <a:lnTo>
                    <a:pt x="698658" y="192236"/>
                  </a:lnTo>
                  <a:lnTo>
                    <a:pt x="704002" y="180389"/>
                  </a:lnTo>
                  <a:lnTo>
                    <a:pt x="739987" y="188052"/>
                  </a:lnTo>
                  <a:lnTo>
                    <a:pt x="735823" y="200150"/>
                  </a:lnTo>
                  <a:close/>
                </a:path>
                <a:path w="5749290" h="713740">
                  <a:moveTo>
                    <a:pt x="2452440" y="565705"/>
                  </a:moveTo>
                  <a:lnTo>
                    <a:pt x="2050540" y="480120"/>
                  </a:lnTo>
                  <a:lnTo>
                    <a:pt x="2077334" y="472841"/>
                  </a:lnTo>
                  <a:lnTo>
                    <a:pt x="2470828" y="556636"/>
                  </a:lnTo>
                  <a:lnTo>
                    <a:pt x="2452440" y="565705"/>
                  </a:lnTo>
                  <a:close/>
                </a:path>
                <a:path w="5749290" h="713740">
                  <a:moveTo>
                    <a:pt x="646535" y="194121"/>
                  </a:moveTo>
                  <a:lnTo>
                    <a:pt x="650979" y="182083"/>
                  </a:lnTo>
                  <a:lnTo>
                    <a:pt x="658176" y="183615"/>
                  </a:lnTo>
                  <a:lnTo>
                    <a:pt x="646535" y="194121"/>
                  </a:lnTo>
                  <a:close/>
                </a:path>
                <a:path w="5749290" h="713740">
                  <a:moveTo>
                    <a:pt x="660001" y="196989"/>
                  </a:moveTo>
                  <a:lnTo>
                    <a:pt x="659186" y="196815"/>
                  </a:lnTo>
                  <a:lnTo>
                    <a:pt x="658176" y="183615"/>
                  </a:lnTo>
                  <a:lnTo>
                    <a:pt x="675943" y="187399"/>
                  </a:lnTo>
                  <a:lnTo>
                    <a:pt x="660001" y="196989"/>
                  </a:lnTo>
                  <a:close/>
                </a:path>
                <a:path w="5749290" h="713740">
                  <a:moveTo>
                    <a:pt x="734696" y="212895"/>
                  </a:moveTo>
                  <a:lnTo>
                    <a:pt x="687917" y="202933"/>
                  </a:lnTo>
                  <a:lnTo>
                    <a:pt x="683140" y="188931"/>
                  </a:lnTo>
                  <a:lnTo>
                    <a:pt x="738859" y="200797"/>
                  </a:lnTo>
                  <a:lnTo>
                    <a:pt x="734696" y="212895"/>
                  </a:lnTo>
                  <a:close/>
                </a:path>
                <a:path w="5749290" h="713740">
                  <a:moveTo>
                    <a:pt x="1936569" y="468835"/>
                  </a:moveTo>
                  <a:lnTo>
                    <a:pt x="1932999" y="468074"/>
                  </a:lnTo>
                  <a:lnTo>
                    <a:pt x="1942812" y="457179"/>
                  </a:lnTo>
                  <a:lnTo>
                    <a:pt x="1936569" y="468835"/>
                  </a:lnTo>
                  <a:close/>
                </a:path>
                <a:path w="5749290" h="713740">
                  <a:moveTo>
                    <a:pt x="1988746" y="479946"/>
                  </a:moveTo>
                  <a:lnTo>
                    <a:pt x="1936569" y="468835"/>
                  </a:lnTo>
                  <a:lnTo>
                    <a:pt x="1953411" y="459436"/>
                  </a:lnTo>
                  <a:lnTo>
                    <a:pt x="1989592" y="467141"/>
                  </a:lnTo>
                  <a:lnTo>
                    <a:pt x="1988746" y="479946"/>
                  </a:lnTo>
                  <a:close/>
                </a:path>
                <a:path w="5749290" h="713740">
                  <a:moveTo>
                    <a:pt x="2399501" y="567416"/>
                  </a:moveTo>
                  <a:lnTo>
                    <a:pt x="1988746" y="479946"/>
                  </a:lnTo>
                  <a:lnTo>
                    <a:pt x="1996789" y="468674"/>
                  </a:lnTo>
                  <a:lnTo>
                    <a:pt x="2403187" y="555217"/>
                  </a:lnTo>
                  <a:lnTo>
                    <a:pt x="2399501" y="567416"/>
                  </a:lnTo>
                  <a:close/>
                </a:path>
                <a:path w="5749290" h="713740">
                  <a:moveTo>
                    <a:pt x="2413361" y="570368"/>
                  </a:moveTo>
                  <a:lnTo>
                    <a:pt x="2417580" y="558282"/>
                  </a:lnTo>
                  <a:lnTo>
                    <a:pt x="2429725" y="560868"/>
                  </a:lnTo>
                  <a:lnTo>
                    <a:pt x="2413361" y="570368"/>
                  </a:lnTo>
                  <a:close/>
                </a:path>
                <a:path w="5749290" h="713740">
                  <a:moveTo>
                    <a:pt x="687521" y="215834"/>
                  </a:moveTo>
                  <a:lnTo>
                    <a:pt x="661882" y="210374"/>
                  </a:lnTo>
                  <a:lnTo>
                    <a:pt x="671724" y="199485"/>
                  </a:lnTo>
                  <a:lnTo>
                    <a:pt x="716254" y="208968"/>
                  </a:lnTo>
                  <a:lnTo>
                    <a:pt x="687521" y="215834"/>
                  </a:lnTo>
                  <a:close/>
                </a:path>
                <a:path w="5749290" h="713740">
                  <a:moveTo>
                    <a:pt x="2221402" y="555460"/>
                  </a:moveTo>
                  <a:lnTo>
                    <a:pt x="1913286" y="489846"/>
                  </a:lnTo>
                  <a:lnTo>
                    <a:pt x="1922088" y="478736"/>
                  </a:lnTo>
                  <a:lnTo>
                    <a:pt x="1928697" y="467158"/>
                  </a:lnTo>
                  <a:lnTo>
                    <a:pt x="2343192" y="555425"/>
                  </a:lnTo>
                  <a:lnTo>
                    <a:pt x="2336948" y="567080"/>
                  </a:lnTo>
                  <a:lnTo>
                    <a:pt x="2225003" y="543242"/>
                  </a:lnTo>
                  <a:lnTo>
                    <a:pt x="2221402" y="555460"/>
                  </a:lnTo>
                  <a:close/>
                </a:path>
                <a:path w="5749290" h="713740">
                  <a:moveTo>
                    <a:pt x="1839519" y="474137"/>
                  </a:moveTo>
                  <a:lnTo>
                    <a:pt x="1818603" y="469683"/>
                  </a:lnTo>
                  <a:lnTo>
                    <a:pt x="1834602" y="460105"/>
                  </a:lnTo>
                  <a:lnTo>
                    <a:pt x="1842164" y="461716"/>
                  </a:lnTo>
                  <a:lnTo>
                    <a:pt x="1839519" y="474137"/>
                  </a:lnTo>
                  <a:close/>
                </a:path>
                <a:path w="5749290" h="713740">
                  <a:moveTo>
                    <a:pt x="1913286" y="489846"/>
                  </a:moveTo>
                  <a:lnTo>
                    <a:pt x="1839519" y="474137"/>
                  </a:lnTo>
                  <a:lnTo>
                    <a:pt x="1856867" y="464847"/>
                  </a:lnTo>
                  <a:lnTo>
                    <a:pt x="1908735" y="475892"/>
                  </a:lnTo>
                  <a:lnTo>
                    <a:pt x="1913286" y="489846"/>
                  </a:lnTo>
                  <a:close/>
                </a:path>
                <a:path w="5749290" h="713740">
                  <a:moveTo>
                    <a:pt x="2230867" y="553320"/>
                  </a:moveTo>
                  <a:lnTo>
                    <a:pt x="2228995" y="544092"/>
                  </a:lnTo>
                  <a:lnTo>
                    <a:pt x="2231863" y="544703"/>
                  </a:lnTo>
                  <a:lnTo>
                    <a:pt x="2230867" y="553320"/>
                  </a:lnTo>
                  <a:close/>
                </a:path>
                <a:path w="5749290" h="713740">
                  <a:moveTo>
                    <a:pt x="2313612" y="575096"/>
                  </a:moveTo>
                  <a:lnTo>
                    <a:pt x="2238945" y="559195"/>
                  </a:lnTo>
                  <a:lnTo>
                    <a:pt x="2243389" y="547157"/>
                  </a:lnTo>
                  <a:lnTo>
                    <a:pt x="2329751" y="565548"/>
                  </a:lnTo>
                  <a:lnTo>
                    <a:pt x="2313612" y="575096"/>
                  </a:lnTo>
                  <a:close/>
                </a:path>
                <a:path w="5749290" h="713740">
                  <a:moveTo>
                    <a:pt x="2231748" y="557663"/>
                  </a:moveTo>
                  <a:lnTo>
                    <a:pt x="2230399" y="557375"/>
                  </a:lnTo>
                  <a:lnTo>
                    <a:pt x="2230867" y="553320"/>
                  </a:lnTo>
                  <a:lnTo>
                    <a:pt x="2231748" y="557663"/>
                  </a:lnTo>
                  <a:close/>
                </a:path>
                <a:path w="5749290" h="713740">
                  <a:moveTo>
                    <a:pt x="1806287" y="480045"/>
                  </a:moveTo>
                  <a:lnTo>
                    <a:pt x="1791893" y="476980"/>
                  </a:lnTo>
                  <a:lnTo>
                    <a:pt x="1803591" y="466486"/>
                  </a:lnTo>
                  <a:lnTo>
                    <a:pt x="1806287" y="480045"/>
                  </a:lnTo>
                  <a:close/>
                </a:path>
                <a:path w="5749290" h="713740">
                  <a:moveTo>
                    <a:pt x="2227303" y="569701"/>
                  </a:moveTo>
                  <a:lnTo>
                    <a:pt x="1806287" y="480045"/>
                  </a:lnTo>
                  <a:lnTo>
                    <a:pt x="1808960" y="467630"/>
                  </a:lnTo>
                  <a:lnTo>
                    <a:pt x="2223820" y="555975"/>
                  </a:lnTo>
                  <a:lnTo>
                    <a:pt x="2227303" y="569701"/>
                  </a:lnTo>
                  <a:close/>
                </a:path>
                <a:path w="5749290" h="713740">
                  <a:moveTo>
                    <a:pt x="2243496" y="573149"/>
                  </a:moveTo>
                  <a:lnTo>
                    <a:pt x="2246142" y="560728"/>
                  </a:lnTo>
                  <a:lnTo>
                    <a:pt x="2251089" y="561782"/>
                  </a:lnTo>
                  <a:lnTo>
                    <a:pt x="2243496" y="573149"/>
                  </a:lnTo>
                  <a:close/>
                </a:path>
                <a:path w="5749290" h="713740">
                  <a:moveTo>
                    <a:pt x="2263738" y="577460"/>
                  </a:moveTo>
                  <a:lnTo>
                    <a:pt x="2256091" y="575831"/>
                  </a:lnTo>
                  <a:lnTo>
                    <a:pt x="2251089" y="561782"/>
                  </a:lnTo>
                  <a:lnTo>
                    <a:pt x="2271331" y="566092"/>
                  </a:lnTo>
                  <a:lnTo>
                    <a:pt x="2263738" y="577460"/>
                  </a:lnTo>
                  <a:close/>
                </a:path>
                <a:path w="5749290" h="713740">
                  <a:moveTo>
                    <a:pt x="2270485" y="578897"/>
                  </a:moveTo>
                  <a:lnTo>
                    <a:pt x="2271331" y="566092"/>
                  </a:lnTo>
                  <a:lnTo>
                    <a:pt x="2288648" y="569780"/>
                  </a:lnTo>
                  <a:lnTo>
                    <a:pt x="2270485" y="578897"/>
                  </a:lnTo>
                  <a:close/>
                </a:path>
                <a:path w="5749290" h="713740">
                  <a:moveTo>
                    <a:pt x="542170" y="223836"/>
                  </a:moveTo>
                  <a:lnTo>
                    <a:pt x="297253" y="171680"/>
                  </a:lnTo>
                  <a:lnTo>
                    <a:pt x="307488" y="160875"/>
                  </a:lnTo>
                  <a:lnTo>
                    <a:pt x="552603" y="213072"/>
                  </a:lnTo>
                  <a:lnTo>
                    <a:pt x="542170" y="223836"/>
                  </a:lnTo>
                  <a:close/>
                </a:path>
                <a:path w="5749290" h="713740">
                  <a:moveTo>
                    <a:pt x="1769457" y="485187"/>
                  </a:moveTo>
                  <a:lnTo>
                    <a:pt x="1765099" y="484259"/>
                  </a:lnTo>
                  <a:lnTo>
                    <a:pt x="1772102" y="472766"/>
                  </a:lnTo>
                  <a:lnTo>
                    <a:pt x="1769457" y="485187"/>
                  </a:lnTo>
                  <a:close/>
                </a:path>
                <a:path w="5749290" h="713740">
                  <a:moveTo>
                    <a:pt x="2145577" y="565282"/>
                  </a:moveTo>
                  <a:lnTo>
                    <a:pt x="1769457" y="485187"/>
                  </a:lnTo>
                  <a:lnTo>
                    <a:pt x="1781492" y="474765"/>
                  </a:lnTo>
                  <a:lnTo>
                    <a:pt x="2157134" y="554759"/>
                  </a:lnTo>
                  <a:lnTo>
                    <a:pt x="2145577" y="565282"/>
                  </a:lnTo>
                  <a:close/>
                </a:path>
                <a:path w="5749290" h="713740">
                  <a:moveTo>
                    <a:pt x="2171778" y="570862"/>
                  </a:moveTo>
                  <a:lnTo>
                    <a:pt x="2154489" y="567180"/>
                  </a:lnTo>
                  <a:lnTo>
                    <a:pt x="2157134" y="554759"/>
                  </a:lnTo>
                  <a:lnTo>
                    <a:pt x="2191544" y="562086"/>
                  </a:lnTo>
                  <a:lnTo>
                    <a:pt x="2171778" y="570862"/>
                  </a:lnTo>
                  <a:close/>
                </a:path>
                <a:path w="5749290" h="713740">
                  <a:moveTo>
                    <a:pt x="395698" y="218614"/>
                  </a:moveTo>
                  <a:lnTo>
                    <a:pt x="232420" y="183843"/>
                  </a:lnTo>
                  <a:lnTo>
                    <a:pt x="257274" y="176151"/>
                  </a:lnTo>
                  <a:lnTo>
                    <a:pt x="277911" y="167561"/>
                  </a:lnTo>
                  <a:lnTo>
                    <a:pt x="282463" y="181515"/>
                  </a:lnTo>
                  <a:lnTo>
                    <a:pt x="406608" y="207952"/>
                  </a:lnTo>
                  <a:lnTo>
                    <a:pt x="395698" y="218614"/>
                  </a:lnTo>
                  <a:close/>
                </a:path>
                <a:path w="5749290" h="713740">
                  <a:moveTo>
                    <a:pt x="499493" y="227732"/>
                  </a:moveTo>
                  <a:lnTo>
                    <a:pt x="282463" y="181515"/>
                  </a:lnTo>
                  <a:lnTo>
                    <a:pt x="291686" y="170495"/>
                  </a:lnTo>
                  <a:lnTo>
                    <a:pt x="500086" y="214874"/>
                  </a:lnTo>
                  <a:lnTo>
                    <a:pt x="499493" y="227732"/>
                  </a:lnTo>
                  <a:close/>
                </a:path>
                <a:path w="5749290" h="713740">
                  <a:moveTo>
                    <a:pt x="521758" y="232473"/>
                  </a:moveTo>
                  <a:lnTo>
                    <a:pt x="519455" y="218998"/>
                  </a:lnTo>
                  <a:lnTo>
                    <a:pt x="534046" y="222105"/>
                  </a:lnTo>
                  <a:lnTo>
                    <a:pt x="521758" y="232473"/>
                  </a:lnTo>
                  <a:close/>
                </a:path>
                <a:path w="5749290" h="713740">
                  <a:moveTo>
                    <a:pt x="1645925" y="484850"/>
                  </a:moveTo>
                  <a:lnTo>
                    <a:pt x="1629872" y="481432"/>
                  </a:lnTo>
                  <a:lnTo>
                    <a:pt x="1641992" y="471028"/>
                  </a:lnTo>
                  <a:lnTo>
                    <a:pt x="1653099" y="460409"/>
                  </a:lnTo>
                  <a:lnTo>
                    <a:pt x="1657540" y="461354"/>
                  </a:lnTo>
                  <a:lnTo>
                    <a:pt x="1657285" y="474285"/>
                  </a:lnTo>
                  <a:lnTo>
                    <a:pt x="1657510" y="474333"/>
                  </a:lnTo>
                  <a:lnTo>
                    <a:pt x="1645925" y="484850"/>
                  </a:lnTo>
                  <a:close/>
                </a:path>
                <a:path w="5749290" h="713740">
                  <a:moveTo>
                    <a:pt x="1725430" y="488796"/>
                  </a:moveTo>
                  <a:lnTo>
                    <a:pt x="1723631" y="488413"/>
                  </a:lnTo>
                  <a:lnTo>
                    <a:pt x="1724477" y="475609"/>
                  </a:lnTo>
                  <a:lnTo>
                    <a:pt x="1735272" y="477907"/>
                  </a:lnTo>
                  <a:lnTo>
                    <a:pt x="1725430" y="488796"/>
                  </a:lnTo>
                  <a:close/>
                </a:path>
                <a:path w="5749290" h="713740">
                  <a:moveTo>
                    <a:pt x="1747020" y="493394"/>
                  </a:moveTo>
                  <a:lnTo>
                    <a:pt x="1743422" y="492628"/>
                  </a:lnTo>
                  <a:lnTo>
                    <a:pt x="1744268" y="479823"/>
                  </a:lnTo>
                  <a:lnTo>
                    <a:pt x="1747020" y="493394"/>
                  </a:lnTo>
                  <a:close/>
                </a:path>
                <a:path w="5749290" h="713740">
                  <a:moveTo>
                    <a:pt x="2021345" y="551812"/>
                  </a:moveTo>
                  <a:lnTo>
                    <a:pt x="1754414" y="494968"/>
                  </a:lnTo>
                  <a:lnTo>
                    <a:pt x="1761585" y="483511"/>
                  </a:lnTo>
                  <a:lnTo>
                    <a:pt x="2028544" y="540360"/>
                  </a:lnTo>
                  <a:lnTo>
                    <a:pt x="2021345" y="551812"/>
                  </a:lnTo>
                  <a:close/>
                </a:path>
                <a:path w="5749290" h="713740">
                  <a:moveTo>
                    <a:pt x="2027698" y="553165"/>
                  </a:moveTo>
                  <a:lnTo>
                    <a:pt x="2028544" y="540360"/>
                  </a:lnTo>
                  <a:lnTo>
                    <a:pt x="2039340" y="542659"/>
                  </a:lnTo>
                  <a:lnTo>
                    <a:pt x="2027698" y="553165"/>
                  </a:lnTo>
                  <a:close/>
                </a:path>
                <a:path w="5749290" h="713740">
                  <a:moveTo>
                    <a:pt x="2045690" y="556996"/>
                  </a:moveTo>
                  <a:lnTo>
                    <a:pt x="2039340" y="542659"/>
                  </a:lnTo>
                  <a:lnTo>
                    <a:pt x="2048336" y="544575"/>
                  </a:lnTo>
                  <a:lnTo>
                    <a:pt x="2045690" y="556996"/>
                  </a:lnTo>
                  <a:close/>
                </a:path>
                <a:path w="5749290" h="713740">
                  <a:moveTo>
                    <a:pt x="2078076" y="563893"/>
                  </a:moveTo>
                  <a:lnTo>
                    <a:pt x="2076420" y="550555"/>
                  </a:lnTo>
                  <a:lnTo>
                    <a:pt x="2104111" y="556452"/>
                  </a:lnTo>
                  <a:lnTo>
                    <a:pt x="2103151" y="558245"/>
                  </a:lnTo>
                  <a:lnTo>
                    <a:pt x="2078076" y="563893"/>
                  </a:lnTo>
                  <a:close/>
                </a:path>
                <a:path w="5749290" h="713740">
                  <a:moveTo>
                    <a:pt x="2103151" y="558245"/>
                  </a:moveTo>
                  <a:lnTo>
                    <a:pt x="2104111" y="556452"/>
                  </a:lnTo>
                  <a:lnTo>
                    <a:pt x="2107625" y="557200"/>
                  </a:lnTo>
                  <a:lnTo>
                    <a:pt x="2103151" y="558245"/>
                  </a:lnTo>
                  <a:close/>
                </a:path>
                <a:path w="5749290" h="713740">
                  <a:moveTo>
                    <a:pt x="2107584" y="557247"/>
                  </a:moveTo>
                  <a:close/>
                </a:path>
                <a:path w="5749290" h="713740">
                  <a:moveTo>
                    <a:pt x="2109759" y="570640"/>
                  </a:moveTo>
                  <a:lnTo>
                    <a:pt x="2110184" y="557745"/>
                  </a:lnTo>
                  <a:lnTo>
                    <a:pt x="2118505" y="559517"/>
                  </a:lnTo>
                  <a:lnTo>
                    <a:pt x="2109759" y="570640"/>
                  </a:lnTo>
                  <a:close/>
                </a:path>
                <a:path w="5749290" h="713740">
                  <a:moveTo>
                    <a:pt x="2097868" y="568107"/>
                  </a:moveTo>
                  <a:lnTo>
                    <a:pt x="2103151" y="558245"/>
                  </a:lnTo>
                  <a:lnTo>
                    <a:pt x="2107584" y="557247"/>
                  </a:lnTo>
                  <a:lnTo>
                    <a:pt x="2097868" y="568107"/>
                  </a:lnTo>
                  <a:close/>
                </a:path>
                <a:path w="5749290" h="713740">
                  <a:moveTo>
                    <a:pt x="426032" y="225073"/>
                  </a:moveTo>
                  <a:lnTo>
                    <a:pt x="412369" y="222164"/>
                  </a:lnTo>
                  <a:lnTo>
                    <a:pt x="406608" y="207952"/>
                  </a:lnTo>
                  <a:lnTo>
                    <a:pt x="428199" y="212550"/>
                  </a:lnTo>
                  <a:lnTo>
                    <a:pt x="426032" y="225073"/>
                  </a:lnTo>
                  <a:close/>
                </a:path>
                <a:path w="5749290" h="713740">
                  <a:moveTo>
                    <a:pt x="447144" y="229569"/>
                  </a:moveTo>
                  <a:lnTo>
                    <a:pt x="437698" y="227558"/>
                  </a:lnTo>
                  <a:lnTo>
                    <a:pt x="436127" y="214238"/>
                  </a:lnTo>
                  <a:lnTo>
                    <a:pt x="450071" y="217208"/>
                  </a:lnTo>
                  <a:lnTo>
                    <a:pt x="447144" y="229569"/>
                  </a:lnTo>
                  <a:close/>
                </a:path>
                <a:path w="5749290" h="713740">
                  <a:moveTo>
                    <a:pt x="496853" y="228157"/>
                  </a:moveTo>
                  <a:lnTo>
                    <a:pt x="497469" y="227301"/>
                  </a:lnTo>
                  <a:lnTo>
                    <a:pt x="497834" y="227379"/>
                  </a:lnTo>
                  <a:lnTo>
                    <a:pt x="496853" y="228157"/>
                  </a:lnTo>
                  <a:close/>
                </a:path>
                <a:path w="5749290" h="713740">
                  <a:moveTo>
                    <a:pt x="1602238" y="475547"/>
                  </a:moveTo>
                  <a:lnTo>
                    <a:pt x="1585792" y="472045"/>
                  </a:lnTo>
                  <a:lnTo>
                    <a:pt x="1594762" y="460971"/>
                  </a:lnTo>
                  <a:lnTo>
                    <a:pt x="1600750" y="462246"/>
                  </a:lnTo>
                  <a:lnTo>
                    <a:pt x="1602238" y="475547"/>
                  </a:lnTo>
                  <a:close/>
                </a:path>
                <a:path w="5749290" h="713740">
                  <a:moveTo>
                    <a:pt x="1618431" y="478995"/>
                  </a:moveTo>
                  <a:lnTo>
                    <a:pt x="1613033" y="477846"/>
                  </a:lnTo>
                  <a:lnTo>
                    <a:pt x="1619276" y="466191"/>
                  </a:lnTo>
                  <a:lnTo>
                    <a:pt x="1622875" y="466957"/>
                  </a:lnTo>
                  <a:lnTo>
                    <a:pt x="1618431" y="478995"/>
                  </a:lnTo>
                  <a:close/>
                </a:path>
                <a:path w="5749290" h="713740">
                  <a:moveTo>
                    <a:pt x="1676005" y="491256"/>
                  </a:moveTo>
                  <a:lnTo>
                    <a:pt x="1656214" y="487041"/>
                  </a:lnTo>
                  <a:lnTo>
                    <a:pt x="1668699" y="476715"/>
                  </a:lnTo>
                  <a:lnTo>
                    <a:pt x="1682249" y="479601"/>
                  </a:lnTo>
                  <a:lnTo>
                    <a:pt x="1676005" y="491256"/>
                  </a:lnTo>
                  <a:close/>
                </a:path>
                <a:path w="5749290" h="713740">
                  <a:moveTo>
                    <a:pt x="1702319" y="496860"/>
                  </a:moveTo>
                  <a:lnTo>
                    <a:pt x="1685001" y="493172"/>
                  </a:lnTo>
                  <a:lnTo>
                    <a:pt x="1693044" y="481900"/>
                  </a:lnTo>
                  <a:lnTo>
                    <a:pt x="1697739" y="482899"/>
                  </a:lnTo>
                  <a:lnTo>
                    <a:pt x="1702319" y="496860"/>
                  </a:lnTo>
                  <a:close/>
                </a:path>
                <a:path w="5749290" h="713740">
                  <a:moveTo>
                    <a:pt x="1960113" y="551757"/>
                  </a:moveTo>
                  <a:lnTo>
                    <a:pt x="1709881" y="498470"/>
                  </a:lnTo>
                  <a:lnTo>
                    <a:pt x="1718233" y="487264"/>
                  </a:lnTo>
                  <a:lnTo>
                    <a:pt x="1966525" y="540138"/>
                  </a:lnTo>
                  <a:lnTo>
                    <a:pt x="1960113" y="551757"/>
                  </a:lnTo>
                  <a:close/>
                </a:path>
                <a:path w="5749290" h="713740">
                  <a:moveTo>
                    <a:pt x="2011615" y="562724"/>
                  </a:moveTo>
                  <a:lnTo>
                    <a:pt x="1982772" y="556582"/>
                  </a:lnTo>
                  <a:lnTo>
                    <a:pt x="1977826" y="542544"/>
                  </a:lnTo>
                  <a:lnTo>
                    <a:pt x="2017803" y="551057"/>
                  </a:lnTo>
                  <a:lnTo>
                    <a:pt x="2011615" y="562724"/>
                  </a:lnTo>
                  <a:close/>
                </a:path>
                <a:path w="5749290" h="713740">
                  <a:moveTo>
                    <a:pt x="489370" y="238561"/>
                  </a:moveTo>
                  <a:lnTo>
                    <a:pt x="484928" y="237615"/>
                  </a:lnTo>
                  <a:lnTo>
                    <a:pt x="496853" y="228157"/>
                  </a:lnTo>
                  <a:lnTo>
                    <a:pt x="489370" y="238561"/>
                  </a:lnTo>
                  <a:close/>
                </a:path>
                <a:path w="5749290" h="713740">
                  <a:moveTo>
                    <a:pt x="371685" y="239470"/>
                  </a:moveTo>
                  <a:lnTo>
                    <a:pt x="344697" y="233722"/>
                  </a:lnTo>
                  <a:lnTo>
                    <a:pt x="348663" y="222979"/>
                  </a:lnTo>
                  <a:lnTo>
                    <a:pt x="350940" y="222067"/>
                  </a:lnTo>
                  <a:lnTo>
                    <a:pt x="158425" y="181071"/>
                  </a:lnTo>
                  <a:lnTo>
                    <a:pt x="185303" y="173810"/>
                  </a:lnTo>
                  <a:lnTo>
                    <a:pt x="386421" y="216638"/>
                  </a:lnTo>
                  <a:lnTo>
                    <a:pt x="376523" y="227515"/>
                  </a:lnTo>
                  <a:lnTo>
                    <a:pt x="371685" y="239470"/>
                  </a:lnTo>
                  <a:close/>
                </a:path>
                <a:path w="5749290" h="713740">
                  <a:moveTo>
                    <a:pt x="407475" y="234106"/>
                  </a:moveTo>
                  <a:lnTo>
                    <a:pt x="403595" y="233280"/>
                  </a:lnTo>
                  <a:lnTo>
                    <a:pt x="410485" y="221763"/>
                  </a:lnTo>
                  <a:lnTo>
                    <a:pt x="418582" y="223487"/>
                  </a:lnTo>
                  <a:lnTo>
                    <a:pt x="407475" y="234106"/>
                  </a:lnTo>
                  <a:close/>
                </a:path>
                <a:path w="5749290" h="713740">
                  <a:moveTo>
                    <a:pt x="1592396" y="486436"/>
                  </a:moveTo>
                  <a:lnTo>
                    <a:pt x="1581600" y="484137"/>
                  </a:lnTo>
                  <a:lnTo>
                    <a:pt x="1575250" y="469800"/>
                  </a:lnTo>
                  <a:lnTo>
                    <a:pt x="1605836" y="476313"/>
                  </a:lnTo>
                  <a:lnTo>
                    <a:pt x="1592396" y="486436"/>
                  </a:lnTo>
                  <a:close/>
                </a:path>
                <a:path w="5749290" h="713740">
                  <a:moveTo>
                    <a:pt x="1885893" y="548937"/>
                  </a:moveTo>
                  <a:lnTo>
                    <a:pt x="1599593" y="487969"/>
                  </a:lnTo>
                  <a:lnTo>
                    <a:pt x="1605836" y="476313"/>
                  </a:lnTo>
                  <a:lnTo>
                    <a:pt x="1911843" y="541478"/>
                  </a:lnTo>
                  <a:lnTo>
                    <a:pt x="1885893" y="548937"/>
                  </a:lnTo>
                  <a:close/>
                </a:path>
                <a:path w="5749290" h="713740">
                  <a:moveTo>
                    <a:pt x="1930648" y="558467"/>
                  </a:moveTo>
                  <a:lnTo>
                    <a:pt x="1911843" y="541478"/>
                  </a:lnTo>
                  <a:lnTo>
                    <a:pt x="1939085" y="547279"/>
                  </a:lnTo>
                  <a:lnTo>
                    <a:pt x="1930648" y="558467"/>
                  </a:lnTo>
                  <a:close/>
                </a:path>
                <a:path w="5749290" h="713740">
                  <a:moveTo>
                    <a:pt x="306742" y="238625"/>
                  </a:moveTo>
                  <a:lnTo>
                    <a:pt x="115351" y="197868"/>
                  </a:lnTo>
                  <a:lnTo>
                    <a:pt x="117996" y="185446"/>
                  </a:lnTo>
                  <a:lnTo>
                    <a:pt x="150157" y="192295"/>
                  </a:lnTo>
                  <a:lnTo>
                    <a:pt x="165622" y="182603"/>
                  </a:lnTo>
                  <a:lnTo>
                    <a:pt x="349141" y="221684"/>
                  </a:lnTo>
                  <a:lnTo>
                    <a:pt x="348663" y="222979"/>
                  </a:lnTo>
                  <a:lnTo>
                    <a:pt x="329769" y="230544"/>
                  </a:lnTo>
                  <a:lnTo>
                    <a:pt x="306742" y="238625"/>
                  </a:lnTo>
                  <a:close/>
                </a:path>
                <a:path w="5749290" h="713740">
                  <a:moveTo>
                    <a:pt x="348663" y="222979"/>
                  </a:moveTo>
                  <a:lnTo>
                    <a:pt x="349141" y="221684"/>
                  </a:lnTo>
                  <a:lnTo>
                    <a:pt x="350940" y="222067"/>
                  </a:lnTo>
                  <a:lnTo>
                    <a:pt x="348663" y="222979"/>
                  </a:lnTo>
                  <a:close/>
                </a:path>
                <a:path w="5749290" h="713740">
                  <a:moveTo>
                    <a:pt x="1568807" y="494398"/>
                  </a:moveTo>
                  <a:lnTo>
                    <a:pt x="1515533" y="483053"/>
                  </a:lnTo>
                  <a:lnTo>
                    <a:pt x="1547415" y="476857"/>
                  </a:lnTo>
                  <a:lnTo>
                    <a:pt x="1561134" y="479779"/>
                  </a:lnTo>
                  <a:lnTo>
                    <a:pt x="1568807" y="494398"/>
                  </a:lnTo>
                  <a:close/>
                </a:path>
                <a:path w="5749290" h="713740">
                  <a:moveTo>
                    <a:pt x="1822075" y="548331"/>
                  </a:moveTo>
                  <a:lnTo>
                    <a:pt x="1580754" y="496942"/>
                  </a:lnTo>
                  <a:lnTo>
                    <a:pt x="1586998" y="485287"/>
                  </a:lnTo>
                  <a:lnTo>
                    <a:pt x="1829864" y="537005"/>
                  </a:lnTo>
                  <a:lnTo>
                    <a:pt x="1822075" y="548331"/>
                  </a:lnTo>
                  <a:close/>
                </a:path>
                <a:path w="5749290" h="713740">
                  <a:moveTo>
                    <a:pt x="226815" y="234589"/>
                  </a:moveTo>
                  <a:lnTo>
                    <a:pt x="73123" y="201860"/>
                  </a:lnTo>
                  <a:lnTo>
                    <a:pt x="109000" y="183531"/>
                  </a:lnTo>
                  <a:lnTo>
                    <a:pt x="108154" y="196335"/>
                  </a:lnTo>
                  <a:lnTo>
                    <a:pt x="237697" y="223922"/>
                  </a:lnTo>
                  <a:lnTo>
                    <a:pt x="226815" y="234589"/>
                  </a:lnTo>
                  <a:close/>
                </a:path>
                <a:path w="5749290" h="713740">
                  <a:moveTo>
                    <a:pt x="1486350" y="489823"/>
                  </a:moveTo>
                  <a:lnTo>
                    <a:pt x="1479574" y="488380"/>
                  </a:lnTo>
                  <a:lnTo>
                    <a:pt x="1490794" y="477785"/>
                  </a:lnTo>
                  <a:lnTo>
                    <a:pt x="1486350" y="489823"/>
                  </a:lnTo>
                  <a:close/>
                </a:path>
                <a:path w="5749290" h="713740">
                  <a:moveTo>
                    <a:pt x="1733796" y="555502"/>
                  </a:moveTo>
                  <a:lnTo>
                    <a:pt x="1483704" y="502244"/>
                  </a:lnTo>
                  <a:lnTo>
                    <a:pt x="1491747" y="490972"/>
                  </a:lnTo>
                  <a:lnTo>
                    <a:pt x="1502770" y="480335"/>
                  </a:lnTo>
                  <a:lnTo>
                    <a:pt x="1795339" y="542638"/>
                  </a:lnTo>
                  <a:lnTo>
                    <a:pt x="1773999" y="551078"/>
                  </a:lnTo>
                  <a:lnTo>
                    <a:pt x="1741838" y="544230"/>
                  </a:lnTo>
                  <a:lnTo>
                    <a:pt x="1733796" y="555502"/>
                  </a:lnTo>
                  <a:close/>
                </a:path>
                <a:path w="5749290" h="713740">
                  <a:moveTo>
                    <a:pt x="1806610" y="558023"/>
                  </a:moveTo>
                  <a:lnTo>
                    <a:pt x="1812854" y="546368"/>
                  </a:lnTo>
                  <a:lnTo>
                    <a:pt x="1817267" y="547307"/>
                  </a:lnTo>
                  <a:lnTo>
                    <a:pt x="1806610" y="558023"/>
                  </a:lnTo>
                  <a:close/>
                </a:path>
                <a:path w="5749290" h="713740">
                  <a:moveTo>
                    <a:pt x="210395" y="244077"/>
                  </a:moveTo>
                  <a:lnTo>
                    <a:pt x="0" y="199273"/>
                  </a:lnTo>
                  <a:lnTo>
                    <a:pt x="9926" y="188402"/>
                  </a:lnTo>
                  <a:lnTo>
                    <a:pt x="23563" y="178322"/>
                  </a:lnTo>
                  <a:lnTo>
                    <a:pt x="59126" y="185895"/>
                  </a:lnTo>
                  <a:lnTo>
                    <a:pt x="60585" y="199190"/>
                  </a:lnTo>
                  <a:lnTo>
                    <a:pt x="219084" y="232943"/>
                  </a:lnTo>
                  <a:lnTo>
                    <a:pt x="210395" y="244077"/>
                  </a:lnTo>
                  <a:close/>
                </a:path>
                <a:path w="5749290" h="713740">
                  <a:moveTo>
                    <a:pt x="274635" y="244772"/>
                  </a:moveTo>
                  <a:lnTo>
                    <a:pt x="235924" y="236529"/>
                  </a:lnTo>
                  <a:lnTo>
                    <a:pt x="237697" y="223922"/>
                  </a:lnTo>
                  <a:lnTo>
                    <a:pt x="288722" y="234787"/>
                  </a:lnTo>
                  <a:lnTo>
                    <a:pt x="274635" y="244772"/>
                  </a:lnTo>
                  <a:close/>
                </a:path>
                <a:path w="5749290" h="713740">
                  <a:moveTo>
                    <a:pt x="1612934" y="555734"/>
                  </a:moveTo>
                  <a:lnTo>
                    <a:pt x="1370771" y="504165"/>
                  </a:lnTo>
                  <a:lnTo>
                    <a:pt x="1394922" y="496323"/>
                  </a:lnTo>
                  <a:lnTo>
                    <a:pt x="1420706" y="475844"/>
                  </a:lnTo>
                  <a:lnTo>
                    <a:pt x="1446767" y="481394"/>
                  </a:lnTo>
                  <a:lnTo>
                    <a:pt x="1442323" y="493432"/>
                  </a:lnTo>
                  <a:lnTo>
                    <a:pt x="1633039" y="534045"/>
                  </a:lnTo>
                  <a:lnTo>
                    <a:pt x="1632193" y="546850"/>
                  </a:lnTo>
                  <a:lnTo>
                    <a:pt x="1628596" y="546084"/>
                  </a:lnTo>
                  <a:lnTo>
                    <a:pt x="1627981" y="547748"/>
                  </a:lnTo>
                  <a:lnTo>
                    <a:pt x="1612934" y="555734"/>
                  </a:lnTo>
                  <a:close/>
                </a:path>
                <a:path w="5749290" h="713740">
                  <a:moveTo>
                    <a:pt x="1449969" y="495061"/>
                  </a:moveTo>
                  <a:lnTo>
                    <a:pt x="1442323" y="493432"/>
                  </a:lnTo>
                  <a:lnTo>
                    <a:pt x="1452502" y="482615"/>
                  </a:lnTo>
                  <a:lnTo>
                    <a:pt x="1449969" y="495061"/>
                  </a:lnTo>
                  <a:close/>
                </a:path>
                <a:path w="5749290" h="713740">
                  <a:moveTo>
                    <a:pt x="1483704" y="502244"/>
                  </a:moveTo>
                  <a:lnTo>
                    <a:pt x="1454917" y="496114"/>
                  </a:lnTo>
                  <a:lnTo>
                    <a:pt x="1461076" y="484441"/>
                  </a:lnTo>
                  <a:lnTo>
                    <a:pt x="1482751" y="489057"/>
                  </a:lnTo>
                  <a:lnTo>
                    <a:pt x="1483704" y="502244"/>
                  </a:lnTo>
                  <a:close/>
                </a:path>
                <a:path w="5749290" h="713740">
                  <a:moveTo>
                    <a:pt x="1753671" y="559734"/>
                  </a:moveTo>
                  <a:lnTo>
                    <a:pt x="1742792" y="557417"/>
                  </a:lnTo>
                  <a:lnTo>
                    <a:pt x="1741838" y="544230"/>
                  </a:lnTo>
                  <a:lnTo>
                    <a:pt x="1773999" y="551078"/>
                  </a:lnTo>
                  <a:lnTo>
                    <a:pt x="1753671" y="559734"/>
                  </a:lnTo>
                  <a:close/>
                </a:path>
                <a:path w="5749290" h="713740">
                  <a:moveTo>
                    <a:pt x="1716757" y="564858"/>
                  </a:moveTo>
                  <a:lnTo>
                    <a:pt x="1632193" y="546850"/>
                  </a:lnTo>
                  <a:lnTo>
                    <a:pt x="1638436" y="535195"/>
                  </a:lnTo>
                  <a:lnTo>
                    <a:pt x="1726599" y="553969"/>
                  </a:lnTo>
                  <a:lnTo>
                    <a:pt x="1716757" y="564858"/>
                  </a:lnTo>
                  <a:close/>
                </a:path>
                <a:path w="5749290" h="713740">
                  <a:moveTo>
                    <a:pt x="1732162" y="568139"/>
                  </a:moveTo>
                  <a:lnTo>
                    <a:pt x="1727552" y="567157"/>
                  </a:lnTo>
                  <a:lnTo>
                    <a:pt x="1731996" y="555118"/>
                  </a:lnTo>
                  <a:lnTo>
                    <a:pt x="1734695" y="555693"/>
                  </a:lnTo>
                  <a:lnTo>
                    <a:pt x="1732162" y="568139"/>
                  </a:lnTo>
                  <a:close/>
                </a:path>
                <a:path w="5749290" h="713740">
                  <a:moveTo>
                    <a:pt x="3061" y="212910"/>
                  </a:moveTo>
                  <a:lnTo>
                    <a:pt x="1262" y="212527"/>
                  </a:lnTo>
                  <a:lnTo>
                    <a:pt x="3907" y="200105"/>
                  </a:lnTo>
                  <a:lnTo>
                    <a:pt x="3061" y="212910"/>
                  </a:lnTo>
                  <a:close/>
                </a:path>
                <a:path w="5749290" h="713740">
                  <a:moveTo>
                    <a:pt x="29311" y="257454"/>
                  </a:moveTo>
                  <a:lnTo>
                    <a:pt x="9323" y="253198"/>
                  </a:lnTo>
                  <a:lnTo>
                    <a:pt x="2944" y="238854"/>
                  </a:lnTo>
                  <a:lnTo>
                    <a:pt x="2974" y="225876"/>
                  </a:lnTo>
                  <a:lnTo>
                    <a:pt x="4860" y="213293"/>
                  </a:lnTo>
                  <a:lnTo>
                    <a:pt x="18301" y="203170"/>
                  </a:lnTo>
                  <a:lnTo>
                    <a:pt x="162575" y="233894"/>
                  </a:lnTo>
                  <a:lnTo>
                    <a:pt x="151496" y="244519"/>
                  </a:lnTo>
                  <a:lnTo>
                    <a:pt x="100219" y="233600"/>
                  </a:lnTo>
                  <a:lnTo>
                    <a:pt x="78735" y="254994"/>
                  </a:lnTo>
                  <a:lnTo>
                    <a:pt x="51747" y="249247"/>
                  </a:lnTo>
                  <a:lnTo>
                    <a:pt x="29311" y="257454"/>
                  </a:lnTo>
                  <a:close/>
                </a:path>
                <a:path w="5749290" h="713740">
                  <a:moveTo>
                    <a:pt x="1627981" y="547748"/>
                  </a:moveTo>
                  <a:lnTo>
                    <a:pt x="1628596" y="546084"/>
                  </a:lnTo>
                  <a:lnTo>
                    <a:pt x="1630395" y="546467"/>
                  </a:lnTo>
                  <a:lnTo>
                    <a:pt x="1627981" y="547748"/>
                  </a:lnTo>
                  <a:close/>
                </a:path>
                <a:path w="5749290" h="713740">
                  <a:moveTo>
                    <a:pt x="1629549" y="559272"/>
                  </a:moveTo>
                  <a:lnTo>
                    <a:pt x="1624151" y="558122"/>
                  </a:lnTo>
                  <a:lnTo>
                    <a:pt x="1627981" y="547748"/>
                  </a:lnTo>
                  <a:lnTo>
                    <a:pt x="1630395" y="546467"/>
                  </a:lnTo>
                  <a:lnTo>
                    <a:pt x="1652238" y="551119"/>
                  </a:lnTo>
                  <a:lnTo>
                    <a:pt x="1629549" y="559272"/>
                  </a:lnTo>
                  <a:close/>
                </a:path>
                <a:path w="5749290" h="713740">
                  <a:moveTo>
                    <a:pt x="104770" y="247554"/>
                  </a:moveTo>
                  <a:lnTo>
                    <a:pt x="98220" y="246159"/>
                  </a:lnTo>
                  <a:lnTo>
                    <a:pt x="100219" y="233600"/>
                  </a:lnTo>
                  <a:lnTo>
                    <a:pt x="105166" y="234653"/>
                  </a:lnTo>
                  <a:lnTo>
                    <a:pt x="104770" y="247554"/>
                  </a:lnTo>
                  <a:close/>
                </a:path>
                <a:path w="5749290" h="713740">
                  <a:moveTo>
                    <a:pt x="129959" y="252918"/>
                  </a:moveTo>
                  <a:lnTo>
                    <a:pt x="136203" y="241263"/>
                  </a:lnTo>
                  <a:lnTo>
                    <a:pt x="141713" y="242436"/>
                  </a:lnTo>
                  <a:lnTo>
                    <a:pt x="129959" y="252918"/>
                  </a:lnTo>
                  <a:close/>
                </a:path>
                <a:path w="5749290" h="713740">
                  <a:moveTo>
                    <a:pt x="1508263" y="572398"/>
                  </a:moveTo>
                  <a:lnTo>
                    <a:pt x="1497974" y="570207"/>
                  </a:lnTo>
                  <a:lnTo>
                    <a:pt x="1492016" y="555954"/>
                  </a:lnTo>
                  <a:lnTo>
                    <a:pt x="1237034" y="501655"/>
                  </a:lnTo>
                  <a:lnTo>
                    <a:pt x="1311481" y="491539"/>
                  </a:lnTo>
                  <a:lnTo>
                    <a:pt x="1564777" y="545479"/>
                  </a:lnTo>
                  <a:lnTo>
                    <a:pt x="1557831" y="556984"/>
                  </a:lnTo>
                  <a:lnTo>
                    <a:pt x="1517826" y="548465"/>
                  </a:lnTo>
                  <a:lnTo>
                    <a:pt x="1512960" y="560414"/>
                  </a:lnTo>
                  <a:lnTo>
                    <a:pt x="1508263" y="572398"/>
                  </a:lnTo>
                  <a:close/>
                </a:path>
                <a:path w="5749290" h="713740">
                  <a:moveTo>
                    <a:pt x="1581333" y="561989"/>
                  </a:moveTo>
                  <a:lnTo>
                    <a:pt x="1567530" y="559049"/>
                  </a:lnTo>
                  <a:lnTo>
                    <a:pt x="1564777" y="545479"/>
                  </a:lnTo>
                  <a:lnTo>
                    <a:pt x="1598288" y="552615"/>
                  </a:lnTo>
                  <a:lnTo>
                    <a:pt x="1581333" y="561989"/>
                  </a:lnTo>
                  <a:close/>
                </a:path>
                <a:path w="5749290" h="713740">
                  <a:moveTo>
                    <a:pt x="103924" y="260358"/>
                  </a:moveTo>
                  <a:lnTo>
                    <a:pt x="96193" y="258712"/>
                  </a:lnTo>
                  <a:lnTo>
                    <a:pt x="97349" y="245973"/>
                  </a:lnTo>
                  <a:lnTo>
                    <a:pt x="108369" y="248320"/>
                  </a:lnTo>
                  <a:lnTo>
                    <a:pt x="103924" y="260358"/>
                  </a:lnTo>
                  <a:close/>
                </a:path>
                <a:path w="5749290" h="713740">
                  <a:moveTo>
                    <a:pt x="1535872" y="565293"/>
                  </a:moveTo>
                  <a:lnTo>
                    <a:pt x="1527101" y="563425"/>
                  </a:lnTo>
                  <a:lnTo>
                    <a:pt x="1531545" y="551387"/>
                  </a:lnTo>
                  <a:lnTo>
                    <a:pt x="1541891" y="553590"/>
                  </a:lnTo>
                  <a:lnTo>
                    <a:pt x="1535872" y="565293"/>
                  </a:lnTo>
                  <a:close/>
                </a:path>
                <a:path w="5749290" h="713740">
                  <a:moveTo>
                    <a:pt x="1550631" y="568436"/>
                  </a:moveTo>
                  <a:lnTo>
                    <a:pt x="1543294" y="566873"/>
                  </a:lnTo>
                  <a:lnTo>
                    <a:pt x="1542341" y="553685"/>
                  </a:lnTo>
                  <a:lnTo>
                    <a:pt x="1556060" y="556607"/>
                  </a:lnTo>
                  <a:lnTo>
                    <a:pt x="1550631" y="568436"/>
                  </a:lnTo>
                  <a:close/>
                </a:path>
                <a:path w="5749290" h="713740">
                  <a:moveTo>
                    <a:pt x="54500" y="262818"/>
                  </a:moveTo>
                  <a:lnTo>
                    <a:pt x="40106" y="259753"/>
                  </a:lnTo>
                  <a:lnTo>
                    <a:pt x="60743" y="251163"/>
                  </a:lnTo>
                  <a:lnTo>
                    <a:pt x="61980" y="251426"/>
                  </a:lnTo>
                  <a:lnTo>
                    <a:pt x="54500" y="262818"/>
                  </a:lnTo>
                  <a:close/>
                </a:path>
                <a:path w="5749290" h="713740">
                  <a:moveTo>
                    <a:pt x="1402109" y="549793"/>
                  </a:moveTo>
                  <a:lnTo>
                    <a:pt x="1182352" y="502995"/>
                  </a:lnTo>
                  <a:lnTo>
                    <a:pt x="1188174" y="491250"/>
                  </a:lnTo>
                  <a:lnTo>
                    <a:pt x="1404755" y="537371"/>
                  </a:lnTo>
                  <a:lnTo>
                    <a:pt x="1402109" y="549793"/>
                  </a:lnTo>
                  <a:close/>
                </a:path>
                <a:path w="5749290" h="713740">
                  <a:moveTo>
                    <a:pt x="1411106" y="551708"/>
                  </a:moveTo>
                  <a:lnTo>
                    <a:pt x="1415550" y="539670"/>
                  </a:lnTo>
                  <a:lnTo>
                    <a:pt x="1419148" y="540436"/>
                  </a:lnTo>
                  <a:lnTo>
                    <a:pt x="1411106" y="551708"/>
                  </a:lnTo>
                  <a:close/>
                </a:path>
                <a:path w="5749290" h="713740">
                  <a:moveTo>
                    <a:pt x="1419202" y="553433"/>
                  </a:moveTo>
                  <a:lnTo>
                    <a:pt x="1419148" y="540436"/>
                  </a:lnTo>
                  <a:lnTo>
                    <a:pt x="1429944" y="542735"/>
                  </a:lnTo>
                  <a:lnTo>
                    <a:pt x="1419202" y="553433"/>
                  </a:lnTo>
                  <a:close/>
                </a:path>
                <a:path w="5749290" h="713740">
                  <a:moveTo>
                    <a:pt x="1463283" y="562820"/>
                  </a:moveTo>
                  <a:lnTo>
                    <a:pt x="1437419" y="557312"/>
                  </a:lnTo>
                  <a:lnTo>
                    <a:pt x="1445546" y="546058"/>
                  </a:lnTo>
                  <a:lnTo>
                    <a:pt x="1467727" y="550781"/>
                  </a:lnTo>
                  <a:lnTo>
                    <a:pt x="1463283" y="562820"/>
                  </a:lnTo>
                  <a:close/>
                </a:path>
                <a:path w="5749290" h="713740">
                  <a:moveTo>
                    <a:pt x="1404862" y="563364"/>
                  </a:moveTo>
                  <a:lnTo>
                    <a:pt x="1160168" y="511256"/>
                  </a:lnTo>
                  <a:lnTo>
                    <a:pt x="1173609" y="501133"/>
                  </a:lnTo>
                  <a:lnTo>
                    <a:pt x="1403909" y="550176"/>
                  </a:lnTo>
                  <a:lnTo>
                    <a:pt x="1404862" y="563364"/>
                  </a:lnTo>
                  <a:close/>
                </a:path>
                <a:path w="5749290" h="713740">
                  <a:moveTo>
                    <a:pt x="1452513" y="573511"/>
                  </a:moveTo>
                  <a:lnTo>
                    <a:pt x="1425946" y="567853"/>
                  </a:lnTo>
                  <a:lnTo>
                    <a:pt x="1423700" y="554390"/>
                  </a:lnTo>
                  <a:lnTo>
                    <a:pt x="1466881" y="563586"/>
                  </a:lnTo>
                  <a:lnTo>
                    <a:pt x="1452513" y="573511"/>
                  </a:lnTo>
                  <a:close/>
                </a:path>
                <a:path w="5749290" h="713740">
                  <a:moveTo>
                    <a:pt x="1380626" y="571187"/>
                  </a:moveTo>
                  <a:lnTo>
                    <a:pt x="1103547" y="512183"/>
                  </a:lnTo>
                  <a:lnTo>
                    <a:pt x="1100794" y="498612"/>
                  </a:lnTo>
                  <a:lnTo>
                    <a:pt x="1394348" y="561125"/>
                  </a:lnTo>
                  <a:lnTo>
                    <a:pt x="1380626" y="571187"/>
                  </a:lnTo>
                  <a:close/>
                </a:path>
                <a:path w="5749290" h="713740">
                  <a:moveTo>
                    <a:pt x="1040207" y="511679"/>
                  </a:moveTo>
                  <a:lnTo>
                    <a:pt x="1009592" y="505160"/>
                  </a:lnTo>
                  <a:lnTo>
                    <a:pt x="1018309" y="494032"/>
                  </a:lnTo>
                  <a:lnTo>
                    <a:pt x="1039900" y="498629"/>
                  </a:lnTo>
                  <a:lnTo>
                    <a:pt x="1040207" y="511679"/>
                  </a:lnTo>
                  <a:close/>
                </a:path>
                <a:path w="5749290" h="713740">
                  <a:moveTo>
                    <a:pt x="1068516" y="517708"/>
                  </a:moveTo>
                  <a:lnTo>
                    <a:pt x="1048725" y="513493"/>
                  </a:lnTo>
                  <a:lnTo>
                    <a:pt x="1069362" y="504903"/>
                  </a:lnTo>
                  <a:lnTo>
                    <a:pt x="1068516" y="517708"/>
                  </a:lnTo>
                  <a:close/>
                </a:path>
                <a:path w="5749290" h="713740">
                  <a:moveTo>
                    <a:pt x="1237021" y="566576"/>
                  </a:moveTo>
                  <a:lnTo>
                    <a:pt x="1002898" y="516719"/>
                  </a:lnTo>
                  <a:lnTo>
                    <a:pt x="1005544" y="504298"/>
                  </a:lnTo>
                  <a:lnTo>
                    <a:pt x="1072114" y="518474"/>
                  </a:lnTo>
                  <a:lnTo>
                    <a:pt x="1076559" y="506436"/>
                  </a:lnTo>
                  <a:lnTo>
                    <a:pt x="1252881" y="543984"/>
                  </a:lnTo>
                  <a:lnTo>
                    <a:pt x="1245204" y="555334"/>
                  </a:lnTo>
                  <a:lnTo>
                    <a:pt x="1237021" y="566576"/>
                  </a:lnTo>
                  <a:close/>
                </a:path>
                <a:path w="5749290" h="713740">
                  <a:moveTo>
                    <a:pt x="1256362" y="570695"/>
                  </a:moveTo>
                  <a:lnTo>
                    <a:pt x="1251414" y="569641"/>
                  </a:lnTo>
                  <a:lnTo>
                    <a:pt x="1255100" y="557441"/>
                  </a:lnTo>
                  <a:lnTo>
                    <a:pt x="1252881" y="543984"/>
                  </a:lnTo>
                  <a:lnTo>
                    <a:pt x="1330642" y="560543"/>
                  </a:lnTo>
                  <a:lnTo>
                    <a:pt x="1320407" y="571348"/>
                  </a:lnTo>
                  <a:lnTo>
                    <a:pt x="1263196" y="559165"/>
                  </a:lnTo>
                  <a:lnTo>
                    <a:pt x="1256362" y="570695"/>
                  </a:lnTo>
                  <a:close/>
                </a:path>
                <a:path w="5749290" h="713740">
                  <a:moveTo>
                    <a:pt x="1346495" y="576904"/>
                  </a:moveTo>
                  <a:lnTo>
                    <a:pt x="1331202" y="573647"/>
                  </a:lnTo>
                  <a:lnTo>
                    <a:pt x="1330642" y="560543"/>
                  </a:lnTo>
                  <a:lnTo>
                    <a:pt x="1353919" y="565500"/>
                  </a:lnTo>
                  <a:lnTo>
                    <a:pt x="1346495" y="576904"/>
                  </a:lnTo>
                  <a:close/>
                </a:path>
                <a:path w="5749290" h="713740">
                  <a:moveTo>
                    <a:pt x="1274579" y="574574"/>
                  </a:moveTo>
                  <a:lnTo>
                    <a:pt x="1273204" y="561296"/>
                  </a:lnTo>
                  <a:lnTo>
                    <a:pt x="1276887" y="562081"/>
                  </a:lnTo>
                  <a:lnTo>
                    <a:pt x="1274579" y="574574"/>
                  </a:lnTo>
                  <a:close/>
                </a:path>
                <a:path w="5749290" h="713740">
                  <a:moveTo>
                    <a:pt x="1320010" y="584249"/>
                  </a:moveTo>
                  <a:lnTo>
                    <a:pt x="1306740" y="581423"/>
                  </a:lnTo>
                  <a:lnTo>
                    <a:pt x="1308964" y="568911"/>
                  </a:lnTo>
                  <a:lnTo>
                    <a:pt x="1320856" y="571444"/>
                  </a:lnTo>
                  <a:lnTo>
                    <a:pt x="1320010" y="584249"/>
                  </a:lnTo>
                  <a:close/>
                </a:path>
                <a:path w="5749290" h="713740">
                  <a:moveTo>
                    <a:pt x="1333954" y="587218"/>
                  </a:moveTo>
                  <a:lnTo>
                    <a:pt x="1333057" y="574042"/>
                  </a:lnTo>
                  <a:lnTo>
                    <a:pt x="1341716" y="575886"/>
                  </a:lnTo>
                  <a:lnTo>
                    <a:pt x="1333954" y="587218"/>
                  </a:lnTo>
                  <a:close/>
                </a:path>
                <a:path w="5749290" h="713740">
                  <a:moveTo>
                    <a:pt x="1019306" y="572152"/>
                  </a:moveTo>
                  <a:lnTo>
                    <a:pt x="1006037" y="569327"/>
                  </a:lnTo>
                  <a:lnTo>
                    <a:pt x="1002160" y="555516"/>
                  </a:lnTo>
                  <a:lnTo>
                    <a:pt x="1002331" y="542568"/>
                  </a:lnTo>
                  <a:lnTo>
                    <a:pt x="1003852" y="529907"/>
                  </a:lnTo>
                  <a:lnTo>
                    <a:pt x="1013694" y="519018"/>
                  </a:lnTo>
                  <a:lnTo>
                    <a:pt x="1218804" y="562697"/>
                  </a:lnTo>
                  <a:lnTo>
                    <a:pt x="1204885" y="572717"/>
                  </a:lnTo>
                  <a:lnTo>
                    <a:pt x="1144190" y="559792"/>
                  </a:lnTo>
                  <a:lnTo>
                    <a:pt x="1132549" y="570298"/>
                  </a:lnTo>
                  <a:lnTo>
                    <a:pt x="1074974" y="558037"/>
                  </a:lnTo>
                  <a:lnTo>
                    <a:pt x="1069292" y="569812"/>
                  </a:lnTo>
                  <a:lnTo>
                    <a:pt x="1032746" y="562030"/>
                  </a:lnTo>
                  <a:lnTo>
                    <a:pt x="1019306" y="572152"/>
                  </a:lnTo>
                  <a:close/>
                </a:path>
                <a:path w="5749290" h="713740">
                  <a:moveTo>
                    <a:pt x="1230552" y="578183"/>
                  </a:moveTo>
                  <a:lnTo>
                    <a:pt x="1225154" y="577034"/>
                  </a:lnTo>
                  <a:lnTo>
                    <a:pt x="1222402" y="563463"/>
                  </a:lnTo>
                  <a:lnTo>
                    <a:pt x="1233169" y="565756"/>
                  </a:lnTo>
                  <a:lnTo>
                    <a:pt x="1230552" y="578183"/>
                  </a:lnTo>
                  <a:close/>
                </a:path>
                <a:path w="5749290" h="713740">
                  <a:moveTo>
                    <a:pt x="1248544" y="582015"/>
                  </a:moveTo>
                  <a:lnTo>
                    <a:pt x="1249362" y="569204"/>
                  </a:lnTo>
                  <a:lnTo>
                    <a:pt x="1251836" y="569731"/>
                  </a:lnTo>
                  <a:lnTo>
                    <a:pt x="1248544" y="582015"/>
                  </a:lnTo>
                  <a:close/>
                </a:path>
                <a:path w="5749290" h="713740">
                  <a:moveTo>
                    <a:pt x="1178344" y="580050"/>
                  </a:moveTo>
                  <a:lnTo>
                    <a:pt x="1147589" y="573501"/>
                  </a:lnTo>
                  <a:lnTo>
                    <a:pt x="1149587" y="560942"/>
                  </a:lnTo>
                  <a:lnTo>
                    <a:pt x="1192094" y="569994"/>
                  </a:lnTo>
                  <a:lnTo>
                    <a:pt x="1178344" y="580050"/>
                  </a:lnTo>
                  <a:close/>
                </a:path>
                <a:path w="5749290" h="713740">
                  <a:moveTo>
                    <a:pt x="1096843" y="575679"/>
                  </a:moveTo>
                  <a:lnTo>
                    <a:pt x="1077614" y="571584"/>
                  </a:lnTo>
                  <a:lnTo>
                    <a:pt x="1074974" y="558037"/>
                  </a:lnTo>
                  <a:lnTo>
                    <a:pt x="1104520" y="564329"/>
                  </a:lnTo>
                  <a:lnTo>
                    <a:pt x="1096843" y="575679"/>
                  </a:lnTo>
                  <a:close/>
                </a:path>
                <a:path w="5749290" h="713740">
                  <a:moveTo>
                    <a:pt x="1129903" y="582720"/>
                  </a:moveTo>
                  <a:lnTo>
                    <a:pt x="1128360" y="569406"/>
                  </a:lnTo>
                  <a:lnTo>
                    <a:pt x="1132549" y="570298"/>
                  </a:lnTo>
                  <a:lnTo>
                    <a:pt x="1129903" y="582720"/>
                  </a:lnTo>
                  <a:close/>
                </a:path>
                <a:path w="5749290" h="713740">
                  <a:moveTo>
                    <a:pt x="1037298" y="575984"/>
                  </a:moveTo>
                  <a:lnTo>
                    <a:pt x="1032746" y="562030"/>
                  </a:lnTo>
                  <a:lnTo>
                    <a:pt x="1043542" y="564329"/>
                  </a:lnTo>
                  <a:lnTo>
                    <a:pt x="1037298" y="575984"/>
                  </a:lnTo>
                  <a:close/>
                </a:path>
                <a:path w="5749290" h="713740">
                  <a:moveTo>
                    <a:pt x="1048093" y="578283"/>
                  </a:moveTo>
                  <a:lnTo>
                    <a:pt x="1044495" y="577516"/>
                  </a:lnTo>
                  <a:lnTo>
                    <a:pt x="1043542" y="564329"/>
                  </a:lnTo>
                  <a:lnTo>
                    <a:pt x="1065132" y="568926"/>
                  </a:lnTo>
                  <a:lnTo>
                    <a:pt x="1048093" y="578283"/>
                  </a:lnTo>
                  <a:close/>
                </a:path>
                <a:path w="5749290" h="713740">
                  <a:moveTo>
                    <a:pt x="1069684" y="582880"/>
                  </a:moveTo>
                  <a:lnTo>
                    <a:pt x="1064511" y="581779"/>
                  </a:lnTo>
                  <a:lnTo>
                    <a:pt x="1066031" y="569118"/>
                  </a:lnTo>
                  <a:lnTo>
                    <a:pt x="1073341" y="570674"/>
                  </a:lnTo>
                  <a:lnTo>
                    <a:pt x="1069684" y="582880"/>
                  </a:lnTo>
                  <a:close/>
                </a:path>
                <a:path w="5749290" h="713740">
                  <a:moveTo>
                    <a:pt x="1032854" y="588022"/>
                  </a:moveTo>
                  <a:lnTo>
                    <a:pt x="1026503" y="573685"/>
                  </a:lnTo>
                  <a:lnTo>
                    <a:pt x="1037298" y="575984"/>
                  </a:lnTo>
                  <a:lnTo>
                    <a:pt x="1032854" y="588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0981" y="1957352"/>
              <a:ext cx="3171825" cy="2928620"/>
            </a:xfrm>
            <a:custGeom>
              <a:avLst/>
              <a:gdLst/>
              <a:ahLst/>
              <a:cxnLst/>
              <a:rect l="l" t="t" r="r" b="b"/>
              <a:pathLst>
                <a:path w="3171825" h="2928620">
                  <a:moveTo>
                    <a:pt x="2638073" y="2138965"/>
                  </a:moveTo>
                  <a:lnTo>
                    <a:pt x="2613822" y="2140255"/>
                  </a:lnTo>
                  <a:lnTo>
                    <a:pt x="2589127" y="2142427"/>
                  </a:lnTo>
                  <a:lnTo>
                    <a:pt x="2565878" y="2142160"/>
                  </a:lnTo>
                  <a:lnTo>
                    <a:pt x="2503429" y="2111461"/>
                  </a:lnTo>
                  <a:lnTo>
                    <a:pt x="2460938" y="2086727"/>
                  </a:lnTo>
                  <a:lnTo>
                    <a:pt x="2418495" y="2061928"/>
                  </a:lnTo>
                  <a:lnTo>
                    <a:pt x="2376101" y="2037060"/>
                  </a:lnTo>
                  <a:lnTo>
                    <a:pt x="2333756" y="2012120"/>
                  </a:lnTo>
                  <a:lnTo>
                    <a:pt x="2291462" y="1987103"/>
                  </a:lnTo>
                  <a:lnTo>
                    <a:pt x="2249219" y="1962003"/>
                  </a:lnTo>
                  <a:lnTo>
                    <a:pt x="2207030" y="1936818"/>
                  </a:lnTo>
                  <a:lnTo>
                    <a:pt x="2164893" y="1911542"/>
                  </a:lnTo>
                  <a:lnTo>
                    <a:pt x="2122812" y="1886171"/>
                  </a:lnTo>
                  <a:lnTo>
                    <a:pt x="2080786" y="1860700"/>
                  </a:lnTo>
                  <a:lnTo>
                    <a:pt x="2038818" y="1835125"/>
                  </a:lnTo>
                  <a:lnTo>
                    <a:pt x="1996907" y="1809442"/>
                  </a:lnTo>
                  <a:lnTo>
                    <a:pt x="1955054" y="1783646"/>
                  </a:lnTo>
                  <a:lnTo>
                    <a:pt x="1911853" y="1756879"/>
                  </a:lnTo>
                  <a:lnTo>
                    <a:pt x="1868668" y="1730092"/>
                  </a:lnTo>
                  <a:lnTo>
                    <a:pt x="1825500" y="1703284"/>
                  </a:lnTo>
                  <a:lnTo>
                    <a:pt x="1739211" y="1649608"/>
                  </a:lnTo>
                  <a:lnTo>
                    <a:pt x="1652983" y="1595853"/>
                  </a:lnTo>
                  <a:lnTo>
                    <a:pt x="1566814" y="1542019"/>
                  </a:lnTo>
                  <a:lnTo>
                    <a:pt x="1480699" y="1488108"/>
                  </a:lnTo>
                  <a:lnTo>
                    <a:pt x="1394638" y="1434121"/>
                  </a:lnTo>
                  <a:lnTo>
                    <a:pt x="1308625" y="1380060"/>
                  </a:lnTo>
                  <a:lnTo>
                    <a:pt x="1222659" y="1325926"/>
                  </a:lnTo>
                  <a:lnTo>
                    <a:pt x="1136737" y="1271720"/>
                  </a:lnTo>
                  <a:lnTo>
                    <a:pt x="1050855" y="1217443"/>
                  </a:lnTo>
                  <a:lnTo>
                    <a:pt x="965011" y="1163097"/>
                  </a:lnTo>
                  <a:lnTo>
                    <a:pt x="879202" y="1108683"/>
                  </a:lnTo>
                  <a:lnTo>
                    <a:pt x="846013" y="1073096"/>
                  </a:lnTo>
                  <a:lnTo>
                    <a:pt x="831924" y="1051411"/>
                  </a:lnTo>
                  <a:lnTo>
                    <a:pt x="817366" y="1030362"/>
                  </a:lnTo>
                  <a:lnTo>
                    <a:pt x="930622" y="893251"/>
                  </a:lnTo>
                  <a:lnTo>
                    <a:pt x="1047055" y="789192"/>
                  </a:lnTo>
                  <a:lnTo>
                    <a:pt x="1085461" y="754170"/>
                  </a:lnTo>
                  <a:lnTo>
                    <a:pt x="1131206" y="716174"/>
                  </a:lnTo>
                  <a:lnTo>
                    <a:pt x="1170527" y="693018"/>
                  </a:lnTo>
                  <a:lnTo>
                    <a:pt x="1206211" y="684852"/>
                  </a:lnTo>
                  <a:lnTo>
                    <a:pt x="1224459" y="688505"/>
                  </a:lnTo>
                  <a:lnTo>
                    <a:pt x="933709" y="1040496"/>
                  </a:lnTo>
                  <a:lnTo>
                    <a:pt x="1329115" y="1283209"/>
                  </a:lnTo>
                  <a:lnTo>
                    <a:pt x="1939475" y="1658081"/>
                  </a:lnTo>
                  <a:lnTo>
                    <a:pt x="2156778" y="1791399"/>
                  </a:lnTo>
                  <a:lnTo>
                    <a:pt x="2243676" y="1844668"/>
                  </a:lnTo>
                  <a:lnTo>
                    <a:pt x="2314789" y="1758576"/>
                  </a:lnTo>
                  <a:lnTo>
                    <a:pt x="2386534" y="1831253"/>
                  </a:lnTo>
                  <a:lnTo>
                    <a:pt x="2528655" y="1975330"/>
                  </a:lnTo>
                  <a:lnTo>
                    <a:pt x="2549879" y="1995008"/>
                  </a:lnTo>
                  <a:lnTo>
                    <a:pt x="2571755" y="2014034"/>
                  </a:lnTo>
                  <a:lnTo>
                    <a:pt x="2592637" y="2033714"/>
                  </a:lnTo>
                  <a:lnTo>
                    <a:pt x="2610877" y="2055355"/>
                  </a:lnTo>
                  <a:lnTo>
                    <a:pt x="2620832" y="2073983"/>
                  </a:lnTo>
                  <a:lnTo>
                    <a:pt x="2627379" y="2095018"/>
                  </a:lnTo>
                  <a:lnTo>
                    <a:pt x="2632475" y="2117124"/>
                  </a:lnTo>
                  <a:lnTo>
                    <a:pt x="2638073" y="2138965"/>
                  </a:lnTo>
                  <a:close/>
                </a:path>
                <a:path w="3171825" h="2928620">
                  <a:moveTo>
                    <a:pt x="2314789" y="1758576"/>
                  </a:moveTo>
                  <a:lnTo>
                    <a:pt x="2243676" y="1844668"/>
                  </a:lnTo>
                  <a:lnTo>
                    <a:pt x="2249902" y="1833465"/>
                  </a:lnTo>
                  <a:lnTo>
                    <a:pt x="1214869" y="772674"/>
                  </a:lnTo>
                  <a:lnTo>
                    <a:pt x="933709" y="1040496"/>
                  </a:lnTo>
                  <a:lnTo>
                    <a:pt x="1224459" y="688505"/>
                  </a:lnTo>
                  <a:lnTo>
                    <a:pt x="1241044" y="691825"/>
                  </a:lnTo>
                  <a:lnTo>
                    <a:pt x="1277813" y="714085"/>
                  </a:lnTo>
                  <a:lnTo>
                    <a:pt x="1319304" y="751782"/>
                  </a:lnTo>
                  <a:lnTo>
                    <a:pt x="1532893" y="967422"/>
                  </a:lnTo>
                  <a:lnTo>
                    <a:pt x="1782007" y="1219200"/>
                  </a:lnTo>
                  <a:lnTo>
                    <a:pt x="2066584" y="1507147"/>
                  </a:lnTo>
                  <a:lnTo>
                    <a:pt x="2314789" y="1758576"/>
                  </a:lnTo>
                  <a:close/>
                </a:path>
                <a:path w="3171825" h="2928620">
                  <a:moveTo>
                    <a:pt x="2149476" y="2896231"/>
                  </a:moveTo>
                  <a:lnTo>
                    <a:pt x="2119696" y="2920877"/>
                  </a:lnTo>
                  <a:lnTo>
                    <a:pt x="2064071" y="2928130"/>
                  </a:lnTo>
                  <a:lnTo>
                    <a:pt x="2024328" y="2928249"/>
                  </a:lnTo>
                  <a:lnTo>
                    <a:pt x="1984632" y="2926250"/>
                  </a:lnTo>
                  <a:lnTo>
                    <a:pt x="1945168" y="2922116"/>
                  </a:lnTo>
                  <a:lnTo>
                    <a:pt x="1895095" y="2915705"/>
                  </a:lnTo>
                  <a:lnTo>
                    <a:pt x="1845070" y="2909071"/>
                  </a:lnTo>
                  <a:lnTo>
                    <a:pt x="1795091" y="2902217"/>
                  </a:lnTo>
                  <a:lnTo>
                    <a:pt x="1745158" y="2895143"/>
                  </a:lnTo>
                  <a:lnTo>
                    <a:pt x="1695270" y="2887853"/>
                  </a:lnTo>
                  <a:lnTo>
                    <a:pt x="1645428" y="2880347"/>
                  </a:lnTo>
                  <a:lnTo>
                    <a:pt x="1595630" y="2872629"/>
                  </a:lnTo>
                  <a:lnTo>
                    <a:pt x="1545877" y="2864700"/>
                  </a:lnTo>
                  <a:lnTo>
                    <a:pt x="1496167" y="2856561"/>
                  </a:lnTo>
                  <a:lnTo>
                    <a:pt x="1446501" y="2848216"/>
                  </a:lnTo>
                  <a:lnTo>
                    <a:pt x="1396878" y="2839666"/>
                  </a:lnTo>
                  <a:lnTo>
                    <a:pt x="1347296" y="2830913"/>
                  </a:lnTo>
                  <a:lnTo>
                    <a:pt x="1297757" y="2821959"/>
                  </a:lnTo>
                  <a:lnTo>
                    <a:pt x="1248260" y="2812807"/>
                  </a:lnTo>
                  <a:lnTo>
                    <a:pt x="1198803" y="2803457"/>
                  </a:lnTo>
                  <a:lnTo>
                    <a:pt x="1149386" y="2793912"/>
                  </a:lnTo>
                  <a:lnTo>
                    <a:pt x="1100010" y="2784175"/>
                  </a:lnTo>
                  <a:lnTo>
                    <a:pt x="1050674" y="2774246"/>
                  </a:lnTo>
                  <a:lnTo>
                    <a:pt x="1001376" y="2764129"/>
                  </a:lnTo>
                  <a:lnTo>
                    <a:pt x="952117" y="2753825"/>
                  </a:lnTo>
                  <a:lnTo>
                    <a:pt x="902897" y="2743336"/>
                  </a:lnTo>
                  <a:lnTo>
                    <a:pt x="853714" y="2732664"/>
                  </a:lnTo>
                  <a:lnTo>
                    <a:pt x="804568" y="2721811"/>
                  </a:lnTo>
                  <a:lnTo>
                    <a:pt x="755460" y="2710779"/>
                  </a:lnTo>
                  <a:lnTo>
                    <a:pt x="706387" y="2699570"/>
                  </a:lnTo>
                  <a:lnTo>
                    <a:pt x="657351" y="2688186"/>
                  </a:lnTo>
                  <a:lnTo>
                    <a:pt x="608350" y="2676630"/>
                  </a:lnTo>
                  <a:lnTo>
                    <a:pt x="559384" y="2664902"/>
                  </a:lnTo>
                  <a:lnTo>
                    <a:pt x="510232" y="2652952"/>
                  </a:lnTo>
                  <a:lnTo>
                    <a:pt x="461555" y="2640943"/>
                  </a:lnTo>
                  <a:lnTo>
                    <a:pt x="412691" y="2628715"/>
                  </a:lnTo>
                  <a:lnTo>
                    <a:pt x="363860" y="2616324"/>
                  </a:lnTo>
                  <a:lnTo>
                    <a:pt x="315062" y="2603772"/>
                  </a:lnTo>
                  <a:lnTo>
                    <a:pt x="266296" y="2591061"/>
                  </a:lnTo>
                  <a:lnTo>
                    <a:pt x="217562" y="2578193"/>
                  </a:lnTo>
                  <a:lnTo>
                    <a:pt x="168859" y="2565171"/>
                  </a:lnTo>
                  <a:lnTo>
                    <a:pt x="120187" y="2551995"/>
                  </a:lnTo>
                  <a:lnTo>
                    <a:pt x="71546" y="2538669"/>
                  </a:lnTo>
                  <a:lnTo>
                    <a:pt x="12143" y="2508066"/>
                  </a:lnTo>
                  <a:lnTo>
                    <a:pt x="0" y="2482125"/>
                  </a:lnTo>
                  <a:lnTo>
                    <a:pt x="5767" y="2446799"/>
                  </a:lnTo>
                  <a:lnTo>
                    <a:pt x="24103" y="2402126"/>
                  </a:lnTo>
                  <a:lnTo>
                    <a:pt x="42865" y="2357592"/>
                  </a:lnTo>
                  <a:lnTo>
                    <a:pt x="81567" y="2268915"/>
                  </a:lnTo>
                  <a:lnTo>
                    <a:pt x="121684" y="2180725"/>
                  </a:lnTo>
                  <a:lnTo>
                    <a:pt x="163024" y="2092978"/>
                  </a:lnTo>
                  <a:lnTo>
                    <a:pt x="191289" y="2052861"/>
                  </a:lnTo>
                  <a:lnTo>
                    <a:pt x="226633" y="2034201"/>
                  </a:lnTo>
                  <a:lnTo>
                    <a:pt x="268837" y="2034034"/>
                  </a:lnTo>
                  <a:lnTo>
                    <a:pt x="317681" y="2049397"/>
                  </a:lnTo>
                  <a:lnTo>
                    <a:pt x="326621" y="2053233"/>
                  </a:lnTo>
                  <a:lnTo>
                    <a:pt x="242538" y="2155026"/>
                  </a:lnTo>
                  <a:lnTo>
                    <a:pt x="123314" y="2459139"/>
                  </a:lnTo>
                  <a:lnTo>
                    <a:pt x="1700743" y="2799525"/>
                  </a:lnTo>
                  <a:lnTo>
                    <a:pt x="1799029" y="2680538"/>
                  </a:lnTo>
                  <a:lnTo>
                    <a:pt x="2140533" y="2825588"/>
                  </a:lnTo>
                  <a:lnTo>
                    <a:pt x="2146704" y="2838811"/>
                  </a:lnTo>
                  <a:lnTo>
                    <a:pt x="2154154" y="2853715"/>
                  </a:lnTo>
                  <a:lnTo>
                    <a:pt x="2159351" y="2868461"/>
                  </a:lnTo>
                  <a:lnTo>
                    <a:pt x="2158763" y="2881208"/>
                  </a:lnTo>
                  <a:lnTo>
                    <a:pt x="2149476" y="2896231"/>
                  </a:lnTo>
                  <a:close/>
                </a:path>
                <a:path w="3171825" h="2928620">
                  <a:moveTo>
                    <a:pt x="1799029" y="2680538"/>
                  </a:moveTo>
                  <a:lnTo>
                    <a:pt x="1700743" y="2799525"/>
                  </a:lnTo>
                  <a:lnTo>
                    <a:pt x="1711960" y="2767623"/>
                  </a:lnTo>
                  <a:lnTo>
                    <a:pt x="747658" y="2365516"/>
                  </a:lnTo>
                  <a:lnTo>
                    <a:pt x="242538" y="2155026"/>
                  </a:lnTo>
                  <a:lnTo>
                    <a:pt x="326621" y="2053233"/>
                  </a:lnTo>
                  <a:lnTo>
                    <a:pt x="549723" y="2148854"/>
                  </a:lnTo>
                  <a:lnTo>
                    <a:pt x="828524" y="2267938"/>
                  </a:lnTo>
                  <a:lnTo>
                    <a:pt x="1799029" y="2680538"/>
                  </a:lnTo>
                  <a:close/>
                </a:path>
                <a:path w="3171825" h="2928620">
                  <a:moveTo>
                    <a:pt x="3142299" y="1933107"/>
                  </a:moveTo>
                  <a:lnTo>
                    <a:pt x="3126982" y="1926112"/>
                  </a:lnTo>
                  <a:lnTo>
                    <a:pt x="3111073" y="1919422"/>
                  </a:lnTo>
                  <a:lnTo>
                    <a:pt x="3097176" y="1911670"/>
                  </a:lnTo>
                  <a:lnTo>
                    <a:pt x="3067212" y="1860603"/>
                  </a:lnTo>
                  <a:lnTo>
                    <a:pt x="3047589" y="1819170"/>
                  </a:lnTo>
                  <a:lnTo>
                    <a:pt x="3028572" y="1777425"/>
                  </a:lnTo>
                  <a:lnTo>
                    <a:pt x="3009708" y="1735602"/>
                  </a:lnTo>
                  <a:lnTo>
                    <a:pt x="2990539" y="1693935"/>
                  </a:lnTo>
                  <a:lnTo>
                    <a:pt x="2314969" y="258066"/>
                  </a:lnTo>
                  <a:lnTo>
                    <a:pt x="2289103" y="201214"/>
                  </a:lnTo>
                  <a:lnTo>
                    <a:pt x="2272074" y="156002"/>
                  </a:lnTo>
                  <a:lnTo>
                    <a:pt x="2265030" y="120571"/>
                  </a:lnTo>
                  <a:lnTo>
                    <a:pt x="2269118" y="93057"/>
                  </a:lnTo>
                  <a:lnTo>
                    <a:pt x="2315279" y="54339"/>
                  </a:lnTo>
                  <a:lnTo>
                    <a:pt x="2359648" y="39411"/>
                  </a:lnTo>
                  <a:lnTo>
                    <a:pt x="2419739" y="24954"/>
                  </a:lnTo>
                  <a:lnTo>
                    <a:pt x="2439642" y="21382"/>
                  </a:lnTo>
                  <a:lnTo>
                    <a:pt x="2353421" y="125763"/>
                  </a:lnTo>
                  <a:lnTo>
                    <a:pt x="2968889" y="1400592"/>
                  </a:lnTo>
                  <a:lnTo>
                    <a:pt x="2988665" y="1399371"/>
                  </a:lnTo>
                  <a:lnTo>
                    <a:pt x="3066714" y="1304883"/>
                  </a:lnTo>
                  <a:lnTo>
                    <a:pt x="3146640" y="1749017"/>
                  </a:lnTo>
                  <a:lnTo>
                    <a:pt x="3153268" y="1779209"/>
                  </a:lnTo>
                  <a:lnTo>
                    <a:pt x="3160998" y="1809234"/>
                  </a:lnTo>
                  <a:lnTo>
                    <a:pt x="3167731" y="1839229"/>
                  </a:lnTo>
                  <a:lnTo>
                    <a:pt x="3171366" y="1869333"/>
                  </a:lnTo>
                  <a:lnTo>
                    <a:pt x="3168681" y="1885088"/>
                  </a:lnTo>
                  <a:lnTo>
                    <a:pt x="3161045" y="1901067"/>
                  </a:lnTo>
                  <a:lnTo>
                    <a:pt x="3151302" y="1917122"/>
                  </a:lnTo>
                  <a:lnTo>
                    <a:pt x="3142299" y="1933107"/>
                  </a:lnTo>
                  <a:close/>
                </a:path>
                <a:path w="3171825" h="2928620">
                  <a:moveTo>
                    <a:pt x="3066714" y="1304883"/>
                  </a:moveTo>
                  <a:lnTo>
                    <a:pt x="2988665" y="1399371"/>
                  </a:lnTo>
                  <a:lnTo>
                    <a:pt x="2757616" y="129689"/>
                  </a:lnTo>
                  <a:lnTo>
                    <a:pt x="2749653" y="112394"/>
                  </a:lnTo>
                  <a:lnTo>
                    <a:pt x="2734390" y="95142"/>
                  </a:lnTo>
                  <a:lnTo>
                    <a:pt x="2716490" y="82182"/>
                  </a:lnTo>
                  <a:lnTo>
                    <a:pt x="2700616" y="77763"/>
                  </a:lnTo>
                  <a:lnTo>
                    <a:pt x="2651535" y="83057"/>
                  </a:lnTo>
                  <a:lnTo>
                    <a:pt x="2602474" y="89173"/>
                  </a:lnTo>
                  <a:lnTo>
                    <a:pt x="2553317" y="95930"/>
                  </a:lnTo>
                  <a:lnTo>
                    <a:pt x="2353421" y="125763"/>
                  </a:lnTo>
                  <a:lnTo>
                    <a:pt x="2439642" y="21382"/>
                  </a:lnTo>
                  <a:lnTo>
                    <a:pt x="2522653" y="9871"/>
                  </a:lnTo>
                  <a:lnTo>
                    <a:pt x="2575012" y="6384"/>
                  </a:lnTo>
                  <a:lnTo>
                    <a:pt x="2627720" y="4488"/>
                  </a:lnTo>
                  <a:lnTo>
                    <a:pt x="2733423" y="2130"/>
                  </a:lnTo>
                  <a:lnTo>
                    <a:pt x="2786039" y="0"/>
                  </a:lnTo>
                  <a:lnTo>
                    <a:pt x="2826115" y="18763"/>
                  </a:lnTo>
                  <a:lnTo>
                    <a:pt x="2830099" y="30567"/>
                  </a:lnTo>
                  <a:lnTo>
                    <a:pt x="2836391" y="48705"/>
                  </a:lnTo>
                  <a:lnTo>
                    <a:pt x="2842146" y="67080"/>
                  </a:lnTo>
                  <a:lnTo>
                    <a:pt x="2846592" y="85736"/>
                  </a:lnTo>
                  <a:lnTo>
                    <a:pt x="3066714" y="130488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319236" y="3507175"/>
            <a:ext cx="3667125" cy="1213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800" spc="-365">
                <a:latin typeface="Trebuchet MS"/>
                <a:cs typeface="Trebuchet MS"/>
              </a:rPr>
              <a:t>Use</a:t>
            </a:r>
            <a:r>
              <a:rPr dirty="0" sz="7800" spc="-505">
                <a:latin typeface="Trebuchet MS"/>
                <a:cs typeface="Trebuchet MS"/>
              </a:rPr>
              <a:t> </a:t>
            </a:r>
            <a:r>
              <a:rPr dirty="0" sz="7800" spc="-185">
                <a:latin typeface="Trebuchet MS"/>
                <a:cs typeface="Trebuchet MS"/>
              </a:rPr>
              <a:t>Case</a:t>
            </a:r>
            <a:endParaRPr sz="7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5706" y="4311255"/>
            <a:ext cx="6574155" cy="1213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800" spc="-225">
                <a:latin typeface="Trebuchet MS"/>
                <a:cs typeface="Trebuchet MS"/>
              </a:rPr>
              <a:t>Diyagramlarının</a:t>
            </a:r>
            <a:endParaRPr sz="7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54404" y="5115335"/>
            <a:ext cx="6196965" cy="1213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800" spc="-155">
                <a:latin typeface="Trebuchet MS"/>
                <a:cs typeface="Trebuchet MS"/>
              </a:rPr>
              <a:t>Dezavantajları</a:t>
            </a:r>
            <a:endParaRPr sz="7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76636" y="5864018"/>
            <a:ext cx="3152140" cy="2950210"/>
          </a:xfrm>
          <a:custGeom>
            <a:avLst/>
            <a:gdLst/>
            <a:ahLst/>
            <a:cxnLst/>
            <a:rect l="l" t="t" r="r" b="b"/>
            <a:pathLst>
              <a:path w="3152140" h="2950209">
                <a:moveTo>
                  <a:pt x="525049" y="807165"/>
                </a:moveTo>
                <a:lnTo>
                  <a:pt x="549251" y="805155"/>
                </a:lnTo>
                <a:lnTo>
                  <a:pt x="573870" y="802251"/>
                </a:lnTo>
                <a:lnTo>
                  <a:pt x="597117" y="801826"/>
                </a:lnTo>
                <a:lnTo>
                  <a:pt x="660451" y="830657"/>
                </a:lnTo>
                <a:lnTo>
                  <a:pt x="703657" y="854119"/>
                </a:lnTo>
                <a:lnTo>
                  <a:pt x="746818" y="877646"/>
                </a:lnTo>
                <a:lnTo>
                  <a:pt x="789932" y="901243"/>
                </a:lnTo>
                <a:lnTo>
                  <a:pt x="832999" y="924915"/>
                </a:lnTo>
                <a:lnTo>
                  <a:pt x="876018" y="948665"/>
                </a:lnTo>
                <a:lnTo>
                  <a:pt x="918987" y="972499"/>
                </a:lnTo>
                <a:lnTo>
                  <a:pt x="961906" y="996420"/>
                </a:lnTo>
                <a:lnTo>
                  <a:pt x="1004774" y="1020434"/>
                </a:lnTo>
                <a:lnTo>
                  <a:pt x="1047591" y="1044544"/>
                </a:lnTo>
                <a:lnTo>
                  <a:pt x="1090354" y="1068755"/>
                </a:lnTo>
                <a:lnTo>
                  <a:pt x="1133064" y="1093072"/>
                </a:lnTo>
                <a:lnTo>
                  <a:pt x="1175720" y="1117499"/>
                </a:lnTo>
                <a:lnTo>
                  <a:pt x="1218320" y="1142041"/>
                </a:lnTo>
                <a:lnTo>
                  <a:pt x="1262297" y="1167513"/>
                </a:lnTo>
                <a:lnTo>
                  <a:pt x="1306258" y="1193005"/>
                </a:lnTo>
                <a:lnTo>
                  <a:pt x="1350204" y="1218519"/>
                </a:lnTo>
                <a:lnTo>
                  <a:pt x="1438049" y="1269608"/>
                </a:lnTo>
                <a:lnTo>
                  <a:pt x="1525835" y="1320779"/>
                </a:lnTo>
                <a:lnTo>
                  <a:pt x="1613565" y="1372030"/>
                </a:lnTo>
                <a:lnTo>
                  <a:pt x="1701243" y="1423359"/>
                </a:lnTo>
                <a:lnTo>
                  <a:pt x="1788870" y="1474766"/>
                </a:lnTo>
                <a:lnTo>
                  <a:pt x="1876450" y="1526249"/>
                </a:lnTo>
                <a:lnTo>
                  <a:pt x="1963986" y="1577806"/>
                </a:lnTo>
                <a:lnTo>
                  <a:pt x="2051481" y="1629436"/>
                </a:lnTo>
                <a:lnTo>
                  <a:pt x="2138937" y="1681138"/>
                </a:lnTo>
                <a:lnTo>
                  <a:pt x="2226357" y="1732911"/>
                </a:lnTo>
                <a:lnTo>
                  <a:pt x="2313744" y="1784752"/>
                </a:lnTo>
                <a:lnTo>
                  <a:pt x="2347975" y="1819338"/>
                </a:lnTo>
                <a:lnTo>
                  <a:pt x="2362703" y="1840594"/>
                </a:lnTo>
                <a:lnTo>
                  <a:pt x="2377879" y="1861202"/>
                </a:lnTo>
                <a:lnTo>
                  <a:pt x="2268746" y="2001615"/>
                </a:lnTo>
                <a:lnTo>
                  <a:pt x="2155455" y="2109088"/>
                </a:lnTo>
                <a:lnTo>
                  <a:pt x="2118105" y="2145235"/>
                </a:lnTo>
                <a:lnTo>
                  <a:pt x="2073509" y="2184573"/>
                </a:lnTo>
                <a:lnTo>
                  <a:pt x="2034893" y="2208886"/>
                </a:lnTo>
                <a:lnTo>
                  <a:pt x="1999467" y="2218109"/>
                </a:lnTo>
                <a:lnTo>
                  <a:pt x="1981119" y="2214999"/>
                </a:lnTo>
                <a:lnTo>
                  <a:pt x="2261287" y="1854528"/>
                </a:lnTo>
                <a:lnTo>
                  <a:pt x="1858846" y="1623666"/>
                </a:lnTo>
                <a:lnTo>
                  <a:pt x="1237621" y="1267088"/>
                </a:lnTo>
                <a:lnTo>
                  <a:pt x="1016455" y="1140283"/>
                </a:lnTo>
                <a:lnTo>
                  <a:pt x="928013" y="1089618"/>
                </a:lnTo>
                <a:lnTo>
                  <a:pt x="859488" y="1177784"/>
                </a:lnTo>
                <a:lnTo>
                  <a:pt x="785616" y="1107270"/>
                </a:lnTo>
                <a:lnTo>
                  <a:pt x="639279" y="967478"/>
                </a:lnTo>
                <a:lnTo>
                  <a:pt x="617480" y="948439"/>
                </a:lnTo>
                <a:lnTo>
                  <a:pt x="595048" y="930071"/>
                </a:lnTo>
                <a:lnTo>
                  <a:pt x="573591" y="911020"/>
                </a:lnTo>
                <a:lnTo>
                  <a:pt x="554716" y="889930"/>
                </a:lnTo>
                <a:lnTo>
                  <a:pt x="544212" y="871606"/>
                </a:lnTo>
                <a:lnTo>
                  <a:pt x="537043" y="850774"/>
                </a:lnTo>
                <a:lnTo>
                  <a:pt x="531293" y="828829"/>
                </a:lnTo>
                <a:lnTo>
                  <a:pt x="525049" y="807165"/>
                </a:lnTo>
                <a:close/>
              </a:path>
              <a:path w="3152140" h="2950209">
                <a:moveTo>
                  <a:pt x="859488" y="1177784"/>
                </a:moveTo>
                <a:lnTo>
                  <a:pt x="928013" y="1089618"/>
                </a:lnTo>
                <a:lnTo>
                  <a:pt x="922122" y="1101001"/>
                </a:lnTo>
                <a:lnTo>
                  <a:pt x="1988205" y="2130583"/>
                </a:lnTo>
                <a:lnTo>
                  <a:pt x="2261287" y="1854528"/>
                </a:lnTo>
                <a:lnTo>
                  <a:pt x="1981119" y="2214999"/>
                </a:lnTo>
                <a:lnTo>
                  <a:pt x="1964442" y="2212173"/>
                </a:lnTo>
                <a:lnTo>
                  <a:pt x="1927029" y="2191015"/>
                </a:lnTo>
                <a:lnTo>
                  <a:pt x="1884437" y="2154567"/>
                </a:lnTo>
                <a:lnTo>
                  <a:pt x="1664537" y="1945366"/>
                </a:lnTo>
                <a:lnTo>
                  <a:pt x="1408055" y="1701098"/>
                </a:lnTo>
                <a:lnTo>
                  <a:pt x="1115052" y="1421730"/>
                </a:lnTo>
                <a:lnTo>
                  <a:pt x="859488" y="1177784"/>
                </a:lnTo>
                <a:close/>
              </a:path>
              <a:path w="3152140" h="2950209">
                <a:moveTo>
                  <a:pt x="990939" y="35721"/>
                </a:moveTo>
                <a:lnTo>
                  <a:pt x="1019974" y="10201"/>
                </a:lnTo>
                <a:lnTo>
                  <a:pt x="1075359" y="1299"/>
                </a:lnTo>
                <a:lnTo>
                  <a:pt x="1115081" y="0"/>
                </a:lnTo>
                <a:lnTo>
                  <a:pt x="1154818" y="819"/>
                </a:lnTo>
                <a:lnTo>
                  <a:pt x="1194388" y="3779"/>
                </a:lnTo>
                <a:lnTo>
                  <a:pt x="1244629" y="8700"/>
                </a:lnTo>
                <a:lnTo>
                  <a:pt x="1294830" y="13845"/>
                </a:lnTo>
                <a:lnTo>
                  <a:pt x="1344990" y="19212"/>
                </a:lnTo>
                <a:lnTo>
                  <a:pt x="1395111" y="24800"/>
                </a:lnTo>
                <a:lnTo>
                  <a:pt x="1445193" y="30605"/>
                </a:lnTo>
                <a:lnTo>
                  <a:pt x="1495236" y="36627"/>
                </a:lnTo>
                <a:lnTo>
                  <a:pt x="1545241" y="42863"/>
                </a:lnTo>
                <a:lnTo>
                  <a:pt x="1595208" y="49311"/>
                </a:lnTo>
                <a:lnTo>
                  <a:pt x="1645138" y="55969"/>
                </a:lnTo>
                <a:lnTo>
                  <a:pt x="1695030" y="62835"/>
                </a:lnTo>
                <a:lnTo>
                  <a:pt x="1744885" y="69908"/>
                </a:lnTo>
                <a:lnTo>
                  <a:pt x="1794705" y="77184"/>
                </a:lnTo>
                <a:lnTo>
                  <a:pt x="1844488" y="84663"/>
                </a:lnTo>
                <a:lnTo>
                  <a:pt x="1894236" y="92341"/>
                </a:lnTo>
                <a:lnTo>
                  <a:pt x="1943948" y="100218"/>
                </a:lnTo>
                <a:lnTo>
                  <a:pt x="1993626" y="108291"/>
                </a:lnTo>
                <a:lnTo>
                  <a:pt x="2043270" y="116558"/>
                </a:lnTo>
                <a:lnTo>
                  <a:pt x="2092880" y="125016"/>
                </a:lnTo>
                <a:lnTo>
                  <a:pt x="2142456" y="133665"/>
                </a:lnTo>
                <a:lnTo>
                  <a:pt x="2191999" y="142502"/>
                </a:lnTo>
                <a:lnTo>
                  <a:pt x="2241509" y="151524"/>
                </a:lnTo>
                <a:lnTo>
                  <a:pt x="2290987" y="160731"/>
                </a:lnTo>
                <a:lnTo>
                  <a:pt x="2340434" y="170119"/>
                </a:lnTo>
                <a:lnTo>
                  <a:pt x="2389848" y="179688"/>
                </a:lnTo>
                <a:lnTo>
                  <a:pt x="2439232" y="189434"/>
                </a:lnTo>
                <a:lnTo>
                  <a:pt x="2488585" y="199356"/>
                </a:lnTo>
                <a:lnTo>
                  <a:pt x="2537907" y="209452"/>
                </a:lnTo>
                <a:lnTo>
                  <a:pt x="2587200" y="219720"/>
                </a:lnTo>
                <a:lnTo>
                  <a:pt x="2636685" y="230206"/>
                </a:lnTo>
                <a:lnTo>
                  <a:pt x="2685698" y="240764"/>
                </a:lnTo>
                <a:lnTo>
                  <a:pt x="2734903" y="251535"/>
                </a:lnTo>
                <a:lnTo>
                  <a:pt x="2784080" y="262470"/>
                </a:lnTo>
                <a:lnTo>
                  <a:pt x="2833230" y="273567"/>
                </a:lnTo>
                <a:lnTo>
                  <a:pt x="2882352" y="284824"/>
                </a:lnTo>
                <a:lnTo>
                  <a:pt x="2931446" y="296239"/>
                </a:lnTo>
                <a:lnTo>
                  <a:pt x="2980515" y="307809"/>
                </a:lnTo>
                <a:lnTo>
                  <a:pt x="3029556" y="319533"/>
                </a:lnTo>
                <a:lnTo>
                  <a:pt x="3078572" y="331409"/>
                </a:lnTo>
                <a:lnTo>
                  <a:pt x="3138858" y="360234"/>
                </a:lnTo>
                <a:lnTo>
                  <a:pt x="3151766" y="385803"/>
                </a:lnTo>
                <a:lnTo>
                  <a:pt x="3147051" y="421284"/>
                </a:lnTo>
                <a:lnTo>
                  <a:pt x="3130049" y="466482"/>
                </a:lnTo>
                <a:lnTo>
                  <a:pt x="3112619" y="511554"/>
                </a:lnTo>
                <a:lnTo>
                  <a:pt x="3076567" y="601342"/>
                </a:lnTo>
                <a:lnTo>
                  <a:pt x="3039088" y="690684"/>
                </a:lnTo>
                <a:lnTo>
                  <a:pt x="3000372" y="779621"/>
                </a:lnTo>
                <a:lnTo>
                  <a:pt x="2973311" y="820559"/>
                </a:lnTo>
                <a:lnTo>
                  <a:pt x="2938536" y="840260"/>
                </a:lnTo>
                <a:lnTo>
                  <a:pt x="2896356" y="841681"/>
                </a:lnTo>
                <a:lnTo>
                  <a:pt x="2847077" y="827775"/>
                </a:lnTo>
                <a:lnTo>
                  <a:pt x="2838028" y="824207"/>
                </a:lnTo>
                <a:lnTo>
                  <a:pt x="2919050" y="719962"/>
                </a:lnTo>
                <a:lnTo>
                  <a:pt x="3029189" y="412441"/>
                </a:lnTo>
                <a:lnTo>
                  <a:pt x="1442346" y="119056"/>
                </a:lnTo>
                <a:lnTo>
                  <a:pt x="1347638" y="240910"/>
                </a:lnTo>
                <a:lnTo>
                  <a:pt x="1001976" y="106067"/>
                </a:lnTo>
                <a:lnTo>
                  <a:pt x="995415" y="93033"/>
                </a:lnTo>
                <a:lnTo>
                  <a:pt x="987526" y="78357"/>
                </a:lnTo>
                <a:lnTo>
                  <a:pt x="981893" y="63772"/>
                </a:lnTo>
                <a:lnTo>
                  <a:pt x="982102" y="51013"/>
                </a:lnTo>
                <a:lnTo>
                  <a:pt x="990939" y="35721"/>
                </a:lnTo>
                <a:close/>
              </a:path>
              <a:path w="3152140" h="2950209">
                <a:moveTo>
                  <a:pt x="1347638" y="240910"/>
                </a:moveTo>
                <a:lnTo>
                  <a:pt x="1442346" y="119056"/>
                </a:lnTo>
                <a:lnTo>
                  <a:pt x="1432082" y="151277"/>
                </a:lnTo>
                <a:lnTo>
                  <a:pt x="2407901" y="524566"/>
                </a:lnTo>
                <a:lnTo>
                  <a:pt x="2919050" y="719962"/>
                </a:lnTo>
                <a:lnTo>
                  <a:pt x="2838028" y="824207"/>
                </a:lnTo>
                <a:lnTo>
                  <a:pt x="2612184" y="735254"/>
                </a:lnTo>
                <a:lnTo>
                  <a:pt x="2329968" y="624503"/>
                </a:lnTo>
                <a:lnTo>
                  <a:pt x="1347638" y="240910"/>
                </a:lnTo>
                <a:close/>
              </a:path>
              <a:path w="3152140" h="2950209">
                <a:moveTo>
                  <a:pt x="27160" y="1027908"/>
                </a:moveTo>
                <a:lnTo>
                  <a:pt x="42677" y="1034445"/>
                </a:lnTo>
                <a:lnTo>
                  <a:pt x="58778" y="1040659"/>
                </a:lnTo>
                <a:lnTo>
                  <a:pt x="72899" y="1047995"/>
                </a:lnTo>
                <a:lnTo>
                  <a:pt x="104367" y="1098150"/>
                </a:lnTo>
                <a:lnTo>
                  <a:pt x="125212" y="1138981"/>
                </a:lnTo>
                <a:lnTo>
                  <a:pt x="145460" y="1180143"/>
                </a:lnTo>
                <a:lnTo>
                  <a:pt x="165559" y="1221387"/>
                </a:lnTo>
                <a:lnTo>
                  <a:pt x="185956" y="1262467"/>
                </a:lnTo>
                <a:lnTo>
                  <a:pt x="903875" y="2677637"/>
                </a:lnTo>
                <a:lnTo>
                  <a:pt x="931418" y="2733696"/>
                </a:lnTo>
                <a:lnTo>
                  <a:pt x="949782" y="2778382"/>
                </a:lnTo>
                <a:lnTo>
                  <a:pt x="957875" y="2813589"/>
                </a:lnTo>
                <a:lnTo>
                  <a:pt x="954607" y="2841211"/>
                </a:lnTo>
                <a:lnTo>
                  <a:pt x="909615" y="2881284"/>
                </a:lnTo>
                <a:lnTo>
                  <a:pt x="865709" y="2897523"/>
                </a:lnTo>
                <a:lnTo>
                  <a:pt x="806074" y="2913758"/>
                </a:lnTo>
                <a:lnTo>
                  <a:pt x="786287" y="2917920"/>
                </a:lnTo>
                <a:lnTo>
                  <a:pt x="869369" y="2811024"/>
                </a:lnTo>
                <a:lnTo>
                  <a:pt x="216309" y="1555037"/>
                </a:lnTo>
                <a:lnTo>
                  <a:pt x="196578" y="1556845"/>
                </a:lnTo>
                <a:lnTo>
                  <a:pt x="121370" y="1653610"/>
                </a:lnTo>
                <a:lnTo>
                  <a:pt x="28288" y="1212045"/>
                </a:lnTo>
                <a:lnTo>
                  <a:pt x="20767" y="1182063"/>
                </a:lnTo>
                <a:lnTo>
                  <a:pt x="12148" y="1152282"/>
                </a:lnTo>
                <a:lnTo>
                  <a:pt x="4527" y="1122500"/>
                </a:lnTo>
                <a:lnTo>
                  <a:pt x="0" y="1092517"/>
                </a:lnTo>
                <a:lnTo>
                  <a:pt x="2215" y="1076689"/>
                </a:lnTo>
                <a:lnTo>
                  <a:pt x="9373" y="1060490"/>
                </a:lnTo>
                <a:lnTo>
                  <a:pt x="18635" y="1044153"/>
                </a:lnTo>
                <a:lnTo>
                  <a:pt x="27160" y="1027908"/>
                </a:lnTo>
                <a:close/>
              </a:path>
              <a:path w="3152140" h="2950209">
                <a:moveTo>
                  <a:pt x="121370" y="1653610"/>
                </a:moveTo>
                <a:lnTo>
                  <a:pt x="196578" y="1556845"/>
                </a:lnTo>
                <a:lnTo>
                  <a:pt x="465236" y="2819105"/>
                </a:lnTo>
                <a:lnTo>
                  <a:pt x="473709" y="2836156"/>
                </a:lnTo>
                <a:lnTo>
                  <a:pt x="489478" y="2852947"/>
                </a:lnTo>
                <a:lnTo>
                  <a:pt x="507755" y="2865369"/>
                </a:lnTo>
                <a:lnTo>
                  <a:pt x="523753" y="2869315"/>
                </a:lnTo>
                <a:lnTo>
                  <a:pt x="572655" y="2862565"/>
                </a:lnTo>
                <a:lnTo>
                  <a:pt x="621513" y="2854995"/>
                </a:lnTo>
                <a:lnTo>
                  <a:pt x="670447" y="2846781"/>
                </a:lnTo>
                <a:lnTo>
                  <a:pt x="869369" y="2811024"/>
                </a:lnTo>
                <a:lnTo>
                  <a:pt x="786287" y="2917920"/>
                </a:lnTo>
                <a:lnTo>
                  <a:pt x="703654" y="2931891"/>
                </a:lnTo>
                <a:lnTo>
                  <a:pt x="651422" y="2936931"/>
                </a:lnTo>
                <a:lnTo>
                  <a:pt x="598794" y="2940392"/>
                </a:lnTo>
                <a:lnTo>
                  <a:pt x="493207" y="2945888"/>
                </a:lnTo>
                <a:lnTo>
                  <a:pt x="440678" y="2949581"/>
                </a:lnTo>
                <a:lnTo>
                  <a:pt x="400063" y="2932019"/>
                </a:lnTo>
                <a:lnTo>
                  <a:pt x="395729" y="2920336"/>
                </a:lnTo>
                <a:lnTo>
                  <a:pt x="388901" y="2902393"/>
                </a:lnTo>
                <a:lnTo>
                  <a:pt x="382602" y="2884196"/>
                </a:lnTo>
                <a:lnTo>
                  <a:pt x="377605" y="2865681"/>
                </a:lnTo>
                <a:lnTo>
                  <a:pt x="121370" y="165361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79" y="3244876"/>
            <a:ext cx="4371975" cy="6014085"/>
            <a:chOff x="11853679" y="3244876"/>
            <a:chExt cx="4371975" cy="6014085"/>
          </a:xfrm>
        </p:grpSpPr>
        <p:sp>
          <p:nvSpPr>
            <p:cNvPr id="3" name="object 3"/>
            <p:cNvSpPr/>
            <p:nvPr/>
          </p:nvSpPr>
          <p:spPr>
            <a:xfrm>
              <a:off x="11853679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5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5" y="213367"/>
                  </a:lnTo>
                  <a:lnTo>
                    <a:pt x="4371975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5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5" y="569492"/>
                  </a:lnTo>
                  <a:lnTo>
                    <a:pt x="4371975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38903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605403" y="3339658"/>
              <a:ext cx="2865755" cy="1336675"/>
            </a:xfrm>
            <a:custGeom>
              <a:avLst/>
              <a:gdLst/>
              <a:ahLst/>
              <a:cxnLst/>
              <a:rect l="l" t="t" r="r" b="b"/>
              <a:pathLst>
                <a:path w="2865755" h="1336675">
                  <a:moveTo>
                    <a:pt x="2644913" y="1336490"/>
                  </a:moveTo>
                  <a:lnTo>
                    <a:pt x="220414" y="1336490"/>
                  </a:lnTo>
                  <a:lnTo>
                    <a:pt x="175993" y="1332012"/>
                  </a:lnTo>
                  <a:lnTo>
                    <a:pt x="134619" y="1319169"/>
                  </a:lnTo>
                  <a:lnTo>
                    <a:pt x="97178" y="1298847"/>
                  </a:lnTo>
                  <a:lnTo>
                    <a:pt x="64557" y="1271932"/>
                  </a:lnTo>
                  <a:lnTo>
                    <a:pt x="37643" y="1239312"/>
                  </a:lnTo>
                  <a:lnTo>
                    <a:pt x="17321" y="1201871"/>
                  </a:lnTo>
                  <a:lnTo>
                    <a:pt x="4478" y="1160497"/>
                  </a:lnTo>
                  <a:lnTo>
                    <a:pt x="0" y="1116076"/>
                  </a:lnTo>
                  <a:lnTo>
                    <a:pt x="0" y="590451"/>
                  </a:lnTo>
                  <a:lnTo>
                    <a:pt x="7415" y="545248"/>
                  </a:lnTo>
                  <a:lnTo>
                    <a:pt x="28248" y="505694"/>
                  </a:lnTo>
                  <a:lnTo>
                    <a:pt x="60381" y="474614"/>
                  </a:lnTo>
                  <a:lnTo>
                    <a:pt x="143011" y="435050"/>
                  </a:lnTo>
                  <a:lnTo>
                    <a:pt x="175144" y="403970"/>
                  </a:lnTo>
                  <a:lnTo>
                    <a:pt x="195977" y="364417"/>
                  </a:lnTo>
                  <a:lnTo>
                    <a:pt x="203392" y="319214"/>
                  </a:lnTo>
                  <a:lnTo>
                    <a:pt x="203392" y="212576"/>
                  </a:lnTo>
                  <a:lnTo>
                    <a:pt x="207514" y="170911"/>
                  </a:lnTo>
                  <a:lnTo>
                    <a:pt x="219573" y="131227"/>
                  </a:lnTo>
                  <a:lnTo>
                    <a:pt x="239107" y="94639"/>
                  </a:lnTo>
                  <a:lnTo>
                    <a:pt x="265654" y="62262"/>
                  </a:lnTo>
                  <a:lnTo>
                    <a:pt x="298031" y="35715"/>
                  </a:lnTo>
                  <a:lnTo>
                    <a:pt x="334619" y="16181"/>
                  </a:lnTo>
                  <a:lnTo>
                    <a:pt x="374303" y="4122"/>
                  </a:lnTo>
                  <a:lnTo>
                    <a:pt x="415969" y="0"/>
                  </a:lnTo>
                  <a:lnTo>
                    <a:pt x="2449276" y="0"/>
                  </a:lnTo>
                  <a:lnTo>
                    <a:pt x="2490942" y="4122"/>
                  </a:lnTo>
                  <a:lnTo>
                    <a:pt x="2530628" y="16181"/>
                  </a:lnTo>
                  <a:lnTo>
                    <a:pt x="2567216" y="35716"/>
                  </a:lnTo>
                  <a:lnTo>
                    <a:pt x="2599594" y="62263"/>
                  </a:lnTo>
                  <a:lnTo>
                    <a:pt x="2626141" y="94641"/>
                  </a:lnTo>
                  <a:lnTo>
                    <a:pt x="2645676" y="131230"/>
                  </a:lnTo>
                  <a:lnTo>
                    <a:pt x="2657735" y="170915"/>
                  </a:lnTo>
                  <a:lnTo>
                    <a:pt x="2661857" y="212581"/>
                  </a:lnTo>
                  <a:lnTo>
                    <a:pt x="2661857" y="319189"/>
                  </a:lnTo>
                  <a:lnTo>
                    <a:pt x="2669276" y="364404"/>
                  </a:lnTo>
                  <a:lnTo>
                    <a:pt x="2690117" y="403967"/>
                  </a:lnTo>
                  <a:lnTo>
                    <a:pt x="2722263" y="435052"/>
                  </a:lnTo>
                  <a:lnTo>
                    <a:pt x="2804922" y="474613"/>
                  </a:lnTo>
                  <a:lnTo>
                    <a:pt x="2837067" y="505698"/>
                  </a:lnTo>
                  <a:lnTo>
                    <a:pt x="2857909" y="545260"/>
                  </a:lnTo>
                  <a:lnTo>
                    <a:pt x="2865327" y="590475"/>
                  </a:lnTo>
                  <a:lnTo>
                    <a:pt x="2865327" y="1116076"/>
                  </a:lnTo>
                  <a:lnTo>
                    <a:pt x="2861053" y="1159277"/>
                  </a:lnTo>
                  <a:lnTo>
                    <a:pt x="2848549" y="1200425"/>
                  </a:lnTo>
                  <a:lnTo>
                    <a:pt x="2828295" y="1238362"/>
                  </a:lnTo>
                  <a:lnTo>
                    <a:pt x="2800770" y="1271932"/>
                  </a:lnTo>
                  <a:lnTo>
                    <a:pt x="2767199" y="1299458"/>
                  </a:lnTo>
                  <a:lnTo>
                    <a:pt x="2729262" y="1319712"/>
                  </a:lnTo>
                  <a:lnTo>
                    <a:pt x="2688114" y="1332216"/>
                  </a:lnTo>
                  <a:lnTo>
                    <a:pt x="2644913" y="1336490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888571" y="3244876"/>
            <a:ext cx="4441825" cy="6014085"/>
            <a:chOff x="6888571" y="3244876"/>
            <a:chExt cx="4441825" cy="6014085"/>
          </a:xfrm>
        </p:grpSpPr>
        <p:sp>
          <p:nvSpPr>
            <p:cNvPr id="7" name="object 7"/>
            <p:cNvSpPr/>
            <p:nvPr/>
          </p:nvSpPr>
          <p:spPr>
            <a:xfrm>
              <a:off x="6958194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43418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88571" y="3372240"/>
              <a:ext cx="4330700" cy="1301750"/>
            </a:xfrm>
            <a:custGeom>
              <a:avLst/>
              <a:gdLst/>
              <a:ahLst/>
              <a:cxnLst/>
              <a:rect l="l" t="t" r="r" b="b"/>
              <a:pathLst>
                <a:path w="4330700" h="1301750">
                  <a:moveTo>
                    <a:pt x="4115830" y="1301145"/>
                  </a:moveTo>
                  <a:lnTo>
                    <a:pt x="214585" y="1301145"/>
                  </a:lnTo>
                  <a:lnTo>
                    <a:pt x="165382" y="1295478"/>
                  </a:lnTo>
                  <a:lnTo>
                    <a:pt x="120216" y="1279334"/>
                  </a:lnTo>
                  <a:lnTo>
                    <a:pt x="80373" y="1254003"/>
                  </a:lnTo>
                  <a:lnTo>
                    <a:pt x="47141" y="1220772"/>
                  </a:lnTo>
                  <a:lnTo>
                    <a:pt x="21810" y="1180929"/>
                  </a:lnTo>
                  <a:lnTo>
                    <a:pt x="5667" y="1135762"/>
                  </a:lnTo>
                  <a:lnTo>
                    <a:pt x="0" y="1086560"/>
                  </a:lnTo>
                  <a:lnTo>
                    <a:pt x="0" y="657389"/>
                  </a:lnTo>
                  <a:lnTo>
                    <a:pt x="5667" y="608187"/>
                  </a:lnTo>
                  <a:lnTo>
                    <a:pt x="21810" y="563020"/>
                  </a:lnTo>
                  <a:lnTo>
                    <a:pt x="47141" y="523177"/>
                  </a:lnTo>
                  <a:lnTo>
                    <a:pt x="80373" y="489946"/>
                  </a:lnTo>
                  <a:lnTo>
                    <a:pt x="120216" y="464614"/>
                  </a:lnTo>
                  <a:lnTo>
                    <a:pt x="165382" y="448471"/>
                  </a:lnTo>
                  <a:lnTo>
                    <a:pt x="214585" y="442804"/>
                  </a:lnTo>
                  <a:lnTo>
                    <a:pt x="331850" y="442804"/>
                  </a:lnTo>
                  <a:lnTo>
                    <a:pt x="381053" y="437136"/>
                  </a:lnTo>
                  <a:lnTo>
                    <a:pt x="426219" y="420993"/>
                  </a:lnTo>
                  <a:lnTo>
                    <a:pt x="466062" y="395662"/>
                  </a:lnTo>
                  <a:lnTo>
                    <a:pt x="499294" y="362431"/>
                  </a:lnTo>
                  <a:lnTo>
                    <a:pt x="524625" y="322588"/>
                  </a:lnTo>
                  <a:lnTo>
                    <a:pt x="540768" y="277421"/>
                  </a:lnTo>
                  <a:lnTo>
                    <a:pt x="546435" y="228218"/>
                  </a:lnTo>
                  <a:lnTo>
                    <a:pt x="546435" y="214585"/>
                  </a:lnTo>
                  <a:lnTo>
                    <a:pt x="552103" y="165382"/>
                  </a:lnTo>
                  <a:lnTo>
                    <a:pt x="568246" y="120216"/>
                  </a:lnTo>
                  <a:lnTo>
                    <a:pt x="593577" y="80373"/>
                  </a:lnTo>
                  <a:lnTo>
                    <a:pt x="626809" y="47141"/>
                  </a:lnTo>
                  <a:lnTo>
                    <a:pt x="666652" y="21810"/>
                  </a:lnTo>
                  <a:lnTo>
                    <a:pt x="711818" y="5667"/>
                  </a:lnTo>
                  <a:lnTo>
                    <a:pt x="761021" y="0"/>
                  </a:lnTo>
                  <a:lnTo>
                    <a:pt x="3569469" y="0"/>
                  </a:lnTo>
                  <a:lnTo>
                    <a:pt x="3611528" y="4161"/>
                  </a:lnTo>
                  <a:lnTo>
                    <a:pt x="3651587" y="16334"/>
                  </a:lnTo>
                  <a:lnTo>
                    <a:pt x="3688521" y="36052"/>
                  </a:lnTo>
                  <a:lnTo>
                    <a:pt x="3721204" y="62850"/>
                  </a:lnTo>
                  <a:lnTo>
                    <a:pt x="3748001" y="95533"/>
                  </a:lnTo>
                  <a:lnTo>
                    <a:pt x="3767720" y="132467"/>
                  </a:lnTo>
                  <a:lnTo>
                    <a:pt x="3779893" y="172526"/>
                  </a:lnTo>
                  <a:lnTo>
                    <a:pt x="3784054" y="214585"/>
                  </a:lnTo>
                  <a:lnTo>
                    <a:pt x="3784054" y="228218"/>
                  </a:lnTo>
                  <a:lnTo>
                    <a:pt x="3788215" y="270277"/>
                  </a:lnTo>
                  <a:lnTo>
                    <a:pt x="3800388" y="310337"/>
                  </a:lnTo>
                  <a:lnTo>
                    <a:pt x="3820107" y="347270"/>
                  </a:lnTo>
                  <a:lnTo>
                    <a:pt x="3846905" y="379953"/>
                  </a:lnTo>
                  <a:lnTo>
                    <a:pt x="3879587" y="406751"/>
                  </a:lnTo>
                  <a:lnTo>
                    <a:pt x="3916521" y="426469"/>
                  </a:lnTo>
                  <a:lnTo>
                    <a:pt x="3956580" y="438642"/>
                  </a:lnTo>
                  <a:lnTo>
                    <a:pt x="3998640" y="442804"/>
                  </a:lnTo>
                  <a:lnTo>
                    <a:pt x="4115830" y="442804"/>
                  </a:lnTo>
                  <a:lnTo>
                    <a:pt x="4157889" y="446965"/>
                  </a:lnTo>
                  <a:lnTo>
                    <a:pt x="4197948" y="459138"/>
                  </a:lnTo>
                  <a:lnTo>
                    <a:pt x="4234882" y="478857"/>
                  </a:lnTo>
                  <a:lnTo>
                    <a:pt x="4267564" y="505654"/>
                  </a:lnTo>
                  <a:lnTo>
                    <a:pt x="4294362" y="538337"/>
                  </a:lnTo>
                  <a:lnTo>
                    <a:pt x="4314080" y="575271"/>
                  </a:lnTo>
                  <a:lnTo>
                    <a:pt x="4326253" y="615330"/>
                  </a:lnTo>
                  <a:lnTo>
                    <a:pt x="4330415" y="657389"/>
                  </a:lnTo>
                  <a:lnTo>
                    <a:pt x="4330415" y="1086560"/>
                  </a:lnTo>
                  <a:lnTo>
                    <a:pt x="4326253" y="1128619"/>
                  </a:lnTo>
                  <a:lnTo>
                    <a:pt x="4314080" y="1168678"/>
                  </a:lnTo>
                  <a:lnTo>
                    <a:pt x="4294362" y="1205612"/>
                  </a:lnTo>
                  <a:lnTo>
                    <a:pt x="4267564" y="1238294"/>
                  </a:lnTo>
                  <a:lnTo>
                    <a:pt x="4234882" y="1265092"/>
                  </a:lnTo>
                  <a:lnTo>
                    <a:pt x="4197948" y="1284811"/>
                  </a:lnTo>
                  <a:lnTo>
                    <a:pt x="4157889" y="1296984"/>
                  </a:lnTo>
                  <a:lnTo>
                    <a:pt x="4115830" y="130114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065505" y="3244876"/>
            <a:ext cx="4371975" cy="6014085"/>
            <a:chOff x="2065505" y="3244876"/>
            <a:chExt cx="4371975" cy="6014085"/>
          </a:xfrm>
        </p:grpSpPr>
        <p:sp>
          <p:nvSpPr>
            <p:cNvPr id="11" name="object 11"/>
            <p:cNvSpPr/>
            <p:nvPr/>
          </p:nvSpPr>
          <p:spPr>
            <a:xfrm>
              <a:off x="2065505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50729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0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0" y="5786854"/>
                  </a:lnTo>
                  <a:lnTo>
                    <a:pt x="4186750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0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0" y="4981327"/>
                  </a:lnTo>
                  <a:lnTo>
                    <a:pt x="4186750" y="5016014"/>
                  </a:lnTo>
                  <a:close/>
                </a:path>
                <a:path w="4187190" h="5821680">
                  <a:moveTo>
                    <a:pt x="4186750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0" y="4578564"/>
                  </a:lnTo>
                  <a:lnTo>
                    <a:pt x="4186750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0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0" y="3773104"/>
                  </a:lnTo>
                  <a:lnTo>
                    <a:pt x="4186750" y="3807792"/>
                  </a:lnTo>
                  <a:close/>
                </a:path>
                <a:path w="4187190" h="5821680">
                  <a:moveTo>
                    <a:pt x="4186750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0" y="3370341"/>
                  </a:lnTo>
                  <a:lnTo>
                    <a:pt x="4186750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0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0" y="2564814"/>
                  </a:lnTo>
                  <a:lnTo>
                    <a:pt x="4186750" y="2599501"/>
                  </a:lnTo>
                  <a:close/>
                </a:path>
                <a:path w="4187190" h="5821680">
                  <a:moveTo>
                    <a:pt x="4186750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0" y="2162050"/>
                  </a:lnTo>
                  <a:lnTo>
                    <a:pt x="4186750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0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0" y="1356591"/>
                  </a:lnTo>
                  <a:lnTo>
                    <a:pt x="4186750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1033" y="3367492"/>
              <a:ext cx="2375535" cy="1359535"/>
            </a:xfrm>
            <a:custGeom>
              <a:avLst/>
              <a:gdLst/>
              <a:ahLst/>
              <a:cxnLst/>
              <a:rect l="l" t="t" r="r" b="b"/>
              <a:pathLst>
                <a:path w="2375535" h="1359535">
                  <a:moveTo>
                    <a:pt x="2150986" y="1359134"/>
                  </a:moveTo>
                  <a:lnTo>
                    <a:pt x="224148" y="1359134"/>
                  </a:lnTo>
                  <a:lnTo>
                    <a:pt x="178975" y="1354580"/>
                  </a:lnTo>
                  <a:lnTo>
                    <a:pt x="136899" y="1341519"/>
                  </a:lnTo>
                  <a:lnTo>
                    <a:pt x="98825" y="1320853"/>
                  </a:lnTo>
                  <a:lnTo>
                    <a:pt x="65651" y="1293482"/>
                  </a:lnTo>
                  <a:lnTo>
                    <a:pt x="38281" y="1260309"/>
                  </a:lnTo>
                  <a:lnTo>
                    <a:pt x="17614" y="1222234"/>
                  </a:lnTo>
                  <a:lnTo>
                    <a:pt x="4553" y="1180159"/>
                  </a:lnTo>
                  <a:lnTo>
                    <a:pt x="0" y="1134985"/>
                  </a:lnTo>
                  <a:lnTo>
                    <a:pt x="0" y="590756"/>
                  </a:lnTo>
                  <a:lnTo>
                    <a:pt x="6268" y="549678"/>
                  </a:lnTo>
                  <a:lnTo>
                    <a:pt x="24024" y="513083"/>
                  </a:lnTo>
                  <a:lnTo>
                    <a:pt x="51695" y="483269"/>
                  </a:lnTo>
                  <a:lnTo>
                    <a:pt x="123720" y="441807"/>
                  </a:lnTo>
                  <a:lnTo>
                    <a:pt x="151391" y="411994"/>
                  </a:lnTo>
                  <a:lnTo>
                    <a:pt x="169147" y="375398"/>
                  </a:lnTo>
                  <a:lnTo>
                    <a:pt x="175415" y="334321"/>
                  </a:lnTo>
                  <a:lnTo>
                    <a:pt x="175415" y="214214"/>
                  </a:lnTo>
                  <a:lnTo>
                    <a:pt x="179570" y="172228"/>
                  </a:lnTo>
                  <a:lnTo>
                    <a:pt x="191722" y="132238"/>
                  </a:lnTo>
                  <a:lnTo>
                    <a:pt x="211406" y="95368"/>
                  </a:lnTo>
                  <a:lnTo>
                    <a:pt x="238157" y="62741"/>
                  </a:lnTo>
                  <a:lnTo>
                    <a:pt x="270784" y="35990"/>
                  </a:lnTo>
                  <a:lnTo>
                    <a:pt x="307654" y="16306"/>
                  </a:lnTo>
                  <a:lnTo>
                    <a:pt x="347644" y="4154"/>
                  </a:lnTo>
                  <a:lnTo>
                    <a:pt x="389630" y="0"/>
                  </a:lnTo>
                  <a:lnTo>
                    <a:pt x="1985588" y="0"/>
                  </a:lnTo>
                  <a:lnTo>
                    <a:pt x="2034704" y="5657"/>
                  </a:lnTo>
                  <a:lnTo>
                    <a:pt x="2079791" y="21772"/>
                  </a:lnTo>
                  <a:lnTo>
                    <a:pt x="2119565" y="47059"/>
                  </a:lnTo>
                  <a:lnTo>
                    <a:pt x="2152738" y="80232"/>
                  </a:lnTo>
                  <a:lnTo>
                    <a:pt x="2178024" y="120005"/>
                  </a:lnTo>
                  <a:lnTo>
                    <a:pt x="2194139" y="165093"/>
                  </a:lnTo>
                  <a:lnTo>
                    <a:pt x="2199797" y="214209"/>
                  </a:lnTo>
                  <a:lnTo>
                    <a:pt x="2199797" y="334344"/>
                  </a:lnTo>
                  <a:lnTo>
                    <a:pt x="2206062" y="375410"/>
                  </a:lnTo>
                  <a:lnTo>
                    <a:pt x="2223810" y="411996"/>
                  </a:lnTo>
                  <a:lnTo>
                    <a:pt x="2251468" y="441805"/>
                  </a:lnTo>
                  <a:lnTo>
                    <a:pt x="2323463" y="483271"/>
                  </a:lnTo>
                  <a:lnTo>
                    <a:pt x="2351121" y="513080"/>
                  </a:lnTo>
                  <a:lnTo>
                    <a:pt x="2368869" y="549667"/>
                  </a:lnTo>
                  <a:lnTo>
                    <a:pt x="2375134" y="590733"/>
                  </a:lnTo>
                  <a:lnTo>
                    <a:pt x="2375134" y="1134985"/>
                  </a:lnTo>
                  <a:lnTo>
                    <a:pt x="2370788" y="1178918"/>
                  </a:lnTo>
                  <a:lnTo>
                    <a:pt x="2358072" y="1220763"/>
                  </a:lnTo>
                  <a:lnTo>
                    <a:pt x="2337475" y="1259343"/>
                  </a:lnTo>
                  <a:lnTo>
                    <a:pt x="2309483" y="1293482"/>
                  </a:lnTo>
                  <a:lnTo>
                    <a:pt x="2275343" y="1321474"/>
                  </a:lnTo>
                  <a:lnTo>
                    <a:pt x="2236764" y="1342071"/>
                  </a:lnTo>
                  <a:lnTo>
                    <a:pt x="2194919" y="1354787"/>
                  </a:lnTo>
                  <a:lnTo>
                    <a:pt x="2150986" y="1359134"/>
                  </a:lnTo>
                  <a:close/>
                </a:path>
              </a:pathLst>
            </a:custGeom>
            <a:solidFill>
              <a:srgbClr val="5CC7A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461674" y="3331350"/>
            <a:ext cx="1594485" cy="709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450" spc="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45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450" spc="-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50" spc="-300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dirty="0" sz="4450" spc="-3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5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450" spc="-300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endParaRPr sz="44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95230" y="3793889"/>
            <a:ext cx="3935729" cy="53301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003300">
              <a:lnSpc>
                <a:spcPct val="100000"/>
              </a:lnSpc>
              <a:spcBef>
                <a:spcPts val="135"/>
              </a:spcBef>
            </a:pPr>
            <a:r>
              <a:rPr dirty="0" sz="4450" spc="-165">
                <a:solidFill>
                  <a:srgbClr val="FFFFFF"/>
                </a:solidFill>
                <a:latin typeface="Trebuchet MS"/>
                <a:cs typeface="Trebuchet MS"/>
              </a:rPr>
              <a:t>Eksikli</a:t>
            </a:r>
            <a:r>
              <a:rPr dirty="0" sz="4450" spc="-165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4450" spc="-1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endParaRPr sz="4450">
              <a:latin typeface="Trebuchet MS"/>
              <a:cs typeface="Trebuchet MS"/>
            </a:endParaRPr>
          </a:p>
          <a:p>
            <a:pPr marL="12700" marR="5080">
              <a:lnSpc>
                <a:spcPct val="127000"/>
              </a:lnSpc>
              <a:spcBef>
                <a:spcPts val="4155"/>
              </a:spcBef>
            </a:pPr>
            <a:r>
              <a:rPr dirty="0" sz="2350" spc="160">
                <a:latin typeface="Trebuchet MS"/>
                <a:cs typeface="Trebuchet MS"/>
              </a:rPr>
              <a:t>Use </a:t>
            </a:r>
            <a:r>
              <a:rPr dirty="0" sz="2350" spc="220">
                <a:latin typeface="Trebuchet MS"/>
                <a:cs typeface="Trebuchet MS"/>
              </a:rPr>
              <a:t>case </a:t>
            </a:r>
            <a:r>
              <a:rPr dirty="0" sz="2350" spc="155">
                <a:latin typeface="Trebuchet MS"/>
                <a:cs typeface="Trebuchet MS"/>
              </a:rPr>
              <a:t>diagramları </a:t>
            </a:r>
            <a:r>
              <a:rPr dirty="0" sz="2350" spc="160">
                <a:latin typeface="Trebuchet MS"/>
                <a:cs typeface="Trebuchet MS"/>
              </a:rPr>
              <a:t> </a:t>
            </a:r>
            <a:r>
              <a:rPr dirty="0" sz="2350" spc="90">
                <a:latin typeface="Trebuchet MS"/>
                <a:cs typeface="Trebuchet MS"/>
              </a:rPr>
              <a:t>genellikle </a:t>
            </a:r>
            <a:r>
              <a:rPr dirty="0" sz="2350" spc="60">
                <a:latin typeface="Trebuchet MS"/>
                <a:cs typeface="Trebuchet MS"/>
              </a:rPr>
              <a:t>yüksek </a:t>
            </a:r>
            <a:r>
              <a:rPr dirty="0" sz="2350" spc="55">
                <a:latin typeface="Trebuchet MS"/>
                <a:cs typeface="Trebuchet MS"/>
              </a:rPr>
              <a:t>seviyeli </a:t>
            </a:r>
            <a:r>
              <a:rPr dirty="0" sz="2350" spc="60">
                <a:latin typeface="Trebuchet MS"/>
                <a:cs typeface="Trebuchet MS"/>
              </a:rPr>
              <a:t> </a:t>
            </a:r>
            <a:r>
              <a:rPr dirty="0" sz="2350" spc="125">
                <a:latin typeface="Trebuchet MS"/>
                <a:cs typeface="Trebuchet MS"/>
              </a:rPr>
              <a:t>ve</a:t>
            </a:r>
            <a:r>
              <a:rPr dirty="0" sz="2350" spc="5">
                <a:latin typeface="Trebuchet MS"/>
                <a:cs typeface="Trebuchet MS"/>
              </a:rPr>
              <a:t> </a:t>
            </a:r>
            <a:r>
              <a:rPr dirty="0" sz="2350" spc="45">
                <a:latin typeface="Trebuchet MS"/>
                <a:cs typeface="Trebuchet MS"/>
              </a:rPr>
              <a:t>soyut</a:t>
            </a:r>
            <a:r>
              <a:rPr dirty="0" sz="2350" spc="10">
                <a:latin typeface="Trebuchet MS"/>
                <a:cs typeface="Trebuchet MS"/>
              </a:rPr>
              <a:t> </a:t>
            </a:r>
            <a:r>
              <a:rPr dirty="0" sz="2350" spc="130">
                <a:latin typeface="Trebuchet MS"/>
                <a:cs typeface="Trebuchet MS"/>
              </a:rPr>
              <a:t>olduğu</a:t>
            </a:r>
            <a:r>
              <a:rPr dirty="0" sz="2350" spc="10">
                <a:latin typeface="Trebuchet MS"/>
                <a:cs typeface="Trebuchet MS"/>
              </a:rPr>
              <a:t> </a:t>
            </a:r>
            <a:r>
              <a:rPr dirty="0" sz="2350" spc="-20">
                <a:latin typeface="Trebuchet MS"/>
                <a:cs typeface="Trebuchet MS"/>
              </a:rPr>
              <a:t>için,</a:t>
            </a:r>
            <a:r>
              <a:rPr dirty="0" sz="2350" spc="10">
                <a:latin typeface="Trebuchet MS"/>
                <a:cs typeface="Trebuchet MS"/>
              </a:rPr>
              <a:t> </a:t>
            </a:r>
            <a:r>
              <a:rPr dirty="0" sz="2350" spc="40">
                <a:latin typeface="Trebuchet MS"/>
                <a:cs typeface="Trebuchet MS"/>
              </a:rPr>
              <a:t>sistem </a:t>
            </a:r>
            <a:r>
              <a:rPr dirty="0" sz="2350" spc="-695">
                <a:latin typeface="Trebuchet MS"/>
                <a:cs typeface="Trebuchet MS"/>
              </a:rPr>
              <a:t> </a:t>
            </a:r>
            <a:r>
              <a:rPr dirty="0" sz="2350" spc="125">
                <a:latin typeface="Trebuchet MS"/>
                <a:cs typeface="Trebuchet MS"/>
              </a:rPr>
              <a:t>detayları ve </a:t>
            </a:r>
            <a:r>
              <a:rPr dirty="0" sz="2350" spc="80">
                <a:latin typeface="Trebuchet MS"/>
                <a:cs typeface="Trebuchet MS"/>
              </a:rPr>
              <a:t>içsel </a:t>
            </a:r>
            <a:r>
              <a:rPr dirty="0" sz="2350" spc="175">
                <a:latin typeface="Trebuchet MS"/>
                <a:cs typeface="Trebuchet MS"/>
              </a:rPr>
              <a:t>yapı </a:t>
            </a:r>
            <a:r>
              <a:rPr dirty="0" sz="2350" spc="180">
                <a:latin typeface="Trebuchet MS"/>
                <a:cs typeface="Trebuchet MS"/>
              </a:rPr>
              <a:t> </a:t>
            </a:r>
            <a:r>
              <a:rPr dirty="0" sz="2350" spc="150">
                <a:latin typeface="Trebuchet MS"/>
                <a:cs typeface="Trebuchet MS"/>
              </a:rPr>
              <a:t>hakkında </a:t>
            </a:r>
            <a:r>
              <a:rPr dirty="0" sz="2350" spc="-10">
                <a:latin typeface="Trebuchet MS"/>
                <a:cs typeface="Trebuchet MS"/>
              </a:rPr>
              <a:t>sınırlı </a:t>
            </a:r>
            <a:r>
              <a:rPr dirty="0" sz="2350" spc="114">
                <a:latin typeface="Trebuchet MS"/>
                <a:cs typeface="Trebuchet MS"/>
              </a:rPr>
              <a:t>bilgi </a:t>
            </a:r>
            <a:r>
              <a:rPr dirty="0" sz="2350" spc="120">
                <a:latin typeface="Trebuchet MS"/>
                <a:cs typeface="Trebuchet MS"/>
              </a:rPr>
              <a:t> </a:t>
            </a:r>
            <a:r>
              <a:rPr dirty="0" sz="2350" spc="50">
                <a:latin typeface="Trebuchet MS"/>
                <a:cs typeface="Trebuchet MS"/>
              </a:rPr>
              <a:t>sunabilir.Geliştiricilerin </a:t>
            </a:r>
            <a:r>
              <a:rPr dirty="0" sz="2350" spc="125">
                <a:latin typeface="Trebuchet MS"/>
                <a:cs typeface="Trebuchet MS"/>
              </a:rPr>
              <a:t>ve </a:t>
            </a:r>
            <a:r>
              <a:rPr dirty="0" sz="2350" spc="130">
                <a:latin typeface="Trebuchet MS"/>
                <a:cs typeface="Trebuchet MS"/>
              </a:rPr>
              <a:t> </a:t>
            </a:r>
            <a:r>
              <a:rPr dirty="0" sz="2350" spc="70">
                <a:latin typeface="Trebuchet MS"/>
                <a:cs typeface="Trebuchet MS"/>
              </a:rPr>
              <a:t>analistlerin </a:t>
            </a:r>
            <a:r>
              <a:rPr dirty="0" sz="2350" spc="265">
                <a:latin typeface="Trebuchet MS"/>
                <a:cs typeface="Trebuchet MS"/>
              </a:rPr>
              <a:t>daha </a:t>
            </a:r>
            <a:r>
              <a:rPr dirty="0" sz="2350" spc="30">
                <a:latin typeface="Trebuchet MS"/>
                <a:cs typeface="Trebuchet MS"/>
              </a:rPr>
              <a:t>ayrıntılı </a:t>
            </a:r>
            <a:r>
              <a:rPr dirty="0" sz="2350" spc="35">
                <a:latin typeface="Trebuchet MS"/>
                <a:cs typeface="Trebuchet MS"/>
              </a:rPr>
              <a:t> </a:t>
            </a:r>
            <a:r>
              <a:rPr dirty="0" sz="2350" spc="120">
                <a:latin typeface="Trebuchet MS"/>
                <a:cs typeface="Trebuchet MS"/>
              </a:rPr>
              <a:t>bilgiye </a:t>
            </a:r>
            <a:r>
              <a:rPr dirty="0" sz="2350" spc="90">
                <a:latin typeface="Trebuchet MS"/>
                <a:cs typeface="Trebuchet MS"/>
              </a:rPr>
              <a:t>ihtiyaç </a:t>
            </a:r>
            <a:r>
              <a:rPr dirty="0" sz="2350" spc="130">
                <a:latin typeface="Trebuchet MS"/>
                <a:cs typeface="Trebuchet MS"/>
              </a:rPr>
              <a:t>duyduğu </a:t>
            </a:r>
            <a:r>
              <a:rPr dirty="0" sz="2350" spc="135">
                <a:latin typeface="Trebuchet MS"/>
                <a:cs typeface="Trebuchet MS"/>
              </a:rPr>
              <a:t> </a:t>
            </a:r>
            <a:r>
              <a:rPr dirty="0" sz="2350" spc="120">
                <a:latin typeface="Trebuchet MS"/>
                <a:cs typeface="Trebuchet MS"/>
              </a:rPr>
              <a:t>durumlarda</a:t>
            </a:r>
            <a:r>
              <a:rPr dirty="0" sz="2350" spc="-20">
                <a:latin typeface="Trebuchet MS"/>
                <a:cs typeface="Trebuchet MS"/>
              </a:rPr>
              <a:t> </a:t>
            </a:r>
            <a:r>
              <a:rPr dirty="0" sz="2350" spc="65">
                <a:latin typeface="Trebuchet MS"/>
                <a:cs typeface="Trebuchet MS"/>
              </a:rPr>
              <a:t>eksik</a:t>
            </a:r>
            <a:r>
              <a:rPr dirty="0" sz="2350" spc="-20">
                <a:latin typeface="Trebuchet MS"/>
                <a:cs typeface="Trebuchet MS"/>
              </a:rPr>
              <a:t> </a:t>
            </a:r>
            <a:r>
              <a:rPr dirty="0" sz="2350" spc="60">
                <a:latin typeface="Trebuchet MS"/>
                <a:cs typeface="Trebuchet MS"/>
              </a:rPr>
              <a:t>kalabilir.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40508" y="3337099"/>
            <a:ext cx="2827020" cy="680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00" spc="-185">
                <a:solidFill>
                  <a:srgbClr val="FFFFFF"/>
                </a:solidFill>
                <a:latin typeface="Trebuchet MS"/>
                <a:cs typeface="Trebuchet MS"/>
              </a:rPr>
              <a:t>Karma</a:t>
            </a:r>
            <a:r>
              <a:rPr dirty="0" sz="4300" spc="-18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4300" spc="-185">
                <a:solidFill>
                  <a:srgbClr val="FFFFFF"/>
                </a:solidFill>
                <a:latin typeface="Trebuchet MS"/>
                <a:cs typeface="Trebuchet MS"/>
              </a:rPr>
              <a:t>ıklı</a:t>
            </a:r>
            <a:r>
              <a:rPr dirty="0" sz="4300" spc="-185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4300" spc="-185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0798" y="3779902"/>
            <a:ext cx="3963035" cy="534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95"/>
              </a:spcBef>
            </a:pPr>
            <a:r>
              <a:rPr dirty="0" sz="4300" spc="-459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300" spc="-80">
                <a:solidFill>
                  <a:srgbClr val="FFFFFF"/>
                </a:solidFill>
                <a:latin typeface="Trebuchet MS"/>
                <a:cs typeface="Trebuchet MS"/>
              </a:rPr>
              <a:t>ö</a:t>
            </a:r>
            <a:r>
              <a:rPr dirty="0" sz="4300" spc="-3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30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300" spc="-53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30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409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4300" spc="-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300" spc="-3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300" spc="-3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300" spc="-40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4300" spc="-3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4300">
              <a:latin typeface="Trebuchet MS"/>
              <a:cs typeface="Trebuchet MS"/>
            </a:endParaRPr>
          </a:p>
          <a:p>
            <a:pPr marL="12700" marR="175895">
              <a:lnSpc>
                <a:spcPct val="125000"/>
              </a:lnSpc>
              <a:spcBef>
                <a:spcPts val="2255"/>
              </a:spcBef>
            </a:pPr>
            <a:r>
              <a:rPr dirty="0" sz="2300" spc="40">
                <a:latin typeface="Trebuchet MS"/>
                <a:cs typeface="Trebuchet MS"/>
              </a:rPr>
              <a:t>Büyük </a:t>
            </a:r>
            <a:r>
              <a:rPr dirty="0" sz="2300" spc="114">
                <a:latin typeface="Trebuchet MS"/>
                <a:cs typeface="Trebuchet MS"/>
              </a:rPr>
              <a:t>ve </a:t>
            </a:r>
            <a:r>
              <a:rPr dirty="0" sz="2300" spc="100">
                <a:latin typeface="Trebuchet MS"/>
                <a:cs typeface="Trebuchet MS"/>
              </a:rPr>
              <a:t>karmaşık </a:t>
            </a:r>
            <a:r>
              <a:rPr dirty="0" sz="2300" spc="105">
                <a:latin typeface="Trebuchet MS"/>
                <a:cs typeface="Trebuchet MS"/>
              </a:rPr>
              <a:t> </a:t>
            </a:r>
            <a:r>
              <a:rPr dirty="0" sz="2300" spc="30">
                <a:latin typeface="Trebuchet MS"/>
                <a:cs typeface="Trebuchet MS"/>
              </a:rPr>
              <a:t>sistemlerde, </a:t>
            </a:r>
            <a:r>
              <a:rPr dirty="0" sz="2300" spc="75">
                <a:latin typeface="Trebuchet MS"/>
                <a:cs typeface="Trebuchet MS"/>
              </a:rPr>
              <a:t>bir </a:t>
            </a:r>
            <a:r>
              <a:rPr dirty="0" sz="2300" spc="60">
                <a:latin typeface="Trebuchet MS"/>
                <a:cs typeface="Trebuchet MS"/>
              </a:rPr>
              <a:t>use </a:t>
            </a:r>
            <a:r>
              <a:rPr dirty="0" sz="2300" spc="204">
                <a:latin typeface="Trebuchet MS"/>
                <a:cs typeface="Trebuchet MS"/>
              </a:rPr>
              <a:t>case </a:t>
            </a:r>
            <a:r>
              <a:rPr dirty="0" sz="2300" spc="210">
                <a:latin typeface="Trebuchet MS"/>
                <a:cs typeface="Trebuchet MS"/>
              </a:rPr>
              <a:t> </a:t>
            </a:r>
            <a:r>
              <a:rPr dirty="0" sz="2300" spc="125">
                <a:latin typeface="Trebuchet MS"/>
                <a:cs typeface="Trebuchet MS"/>
              </a:rPr>
              <a:t>diagramının</a:t>
            </a:r>
            <a:r>
              <a:rPr dirty="0" sz="2300" spc="-10">
                <a:latin typeface="Trebuchet MS"/>
                <a:cs typeface="Trebuchet MS"/>
              </a:rPr>
              <a:t> </a:t>
            </a:r>
            <a:r>
              <a:rPr dirty="0" sz="2300" spc="60">
                <a:latin typeface="Trebuchet MS"/>
                <a:cs typeface="Trebuchet MS"/>
              </a:rPr>
              <a:t>aşırı</a:t>
            </a:r>
            <a:r>
              <a:rPr dirty="0" sz="2300" spc="-10">
                <a:latin typeface="Trebuchet MS"/>
                <a:cs typeface="Trebuchet MS"/>
              </a:rPr>
              <a:t> </a:t>
            </a:r>
            <a:r>
              <a:rPr dirty="0" sz="2300" spc="100">
                <a:latin typeface="Trebuchet MS"/>
                <a:cs typeface="Trebuchet MS"/>
              </a:rPr>
              <a:t>karmaşık </a:t>
            </a:r>
            <a:r>
              <a:rPr dirty="0" sz="2300" spc="-680">
                <a:latin typeface="Trebuchet MS"/>
                <a:cs typeface="Trebuchet MS"/>
              </a:rPr>
              <a:t> </a:t>
            </a:r>
            <a:r>
              <a:rPr dirty="0" sz="2300" spc="114">
                <a:latin typeface="Trebuchet MS"/>
                <a:cs typeface="Trebuchet MS"/>
              </a:rPr>
              <a:t>ve </a:t>
            </a:r>
            <a:r>
              <a:rPr dirty="0" sz="2300" spc="90">
                <a:latin typeface="Trebuchet MS"/>
                <a:cs typeface="Trebuchet MS"/>
              </a:rPr>
              <a:t>anlaşılması </a:t>
            </a:r>
            <a:r>
              <a:rPr dirty="0" sz="2300" spc="195">
                <a:latin typeface="Trebuchet MS"/>
                <a:cs typeface="Trebuchet MS"/>
              </a:rPr>
              <a:t>güç </a:t>
            </a:r>
            <a:r>
              <a:rPr dirty="0" sz="2300" spc="135">
                <a:latin typeface="Trebuchet MS"/>
                <a:cs typeface="Trebuchet MS"/>
              </a:rPr>
              <a:t>olma </a:t>
            </a:r>
            <a:r>
              <a:rPr dirty="0" sz="2300" spc="140">
                <a:latin typeface="Trebuchet MS"/>
                <a:cs typeface="Trebuchet MS"/>
              </a:rPr>
              <a:t> </a:t>
            </a:r>
            <a:r>
              <a:rPr dirty="0" sz="2300" spc="65">
                <a:latin typeface="Trebuchet MS"/>
                <a:cs typeface="Trebuchet MS"/>
              </a:rPr>
              <a:t>eğilimi </a:t>
            </a:r>
            <a:r>
              <a:rPr dirty="0" sz="2300" spc="40">
                <a:latin typeface="Trebuchet MS"/>
                <a:cs typeface="Trebuchet MS"/>
              </a:rPr>
              <a:t>vardır. </a:t>
            </a:r>
            <a:r>
              <a:rPr dirty="0" sz="2300" spc="114">
                <a:latin typeface="Trebuchet MS"/>
                <a:cs typeface="Trebuchet MS"/>
              </a:rPr>
              <a:t>Karmaşık </a:t>
            </a:r>
            <a:r>
              <a:rPr dirty="0" sz="2300" spc="120">
                <a:latin typeface="Trebuchet MS"/>
                <a:cs typeface="Trebuchet MS"/>
              </a:rPr>
              <a:t> </a:t>
            </a:r>
            <a:r>
              <a:rPr dirty="0" sz="2300" spc="25">
                <a:latin typeface="Trebuchet MS"/>
                <a:cs typeface="Trebuchet MS"/>
              </a:rPr>
              <a:t>sistemleri </a:t>
            </a:r>
            <a:r>
              <a:rPr dirty="0" sz="2300" spc="15">
                <a:latin typeface="Trebuchet MS"/>
                <a:cs typeface="Trebuchet MS"/>
              </a:rPr>
              <a:t>temsil </a:t>
            </a:r>
            <a:r>
              <a:rPr dirty="0" sz="2300" spc="90">
                <a:latin typeface="Trebuchet MS"/>
                <a:cs typeface="Trebuchet MS"/>
              </a:rPr>
              <a:t>etme </a:t>
            </a:r>
            <a:r>
              <a:rPr dirty="0" sz="2300" spc="95">
                <a:latin typeface="Trebuchet MS"/>
                <a:cs typeface="Trebuchet MS"/>
              </a:rPr>
              <a:t> </a:t>
            </a:r>
            <a:r>
              <a:rPr dirty="0" sz="2300" spc="120">
                <a:latin typeface="Trebuchet MS"/>
                <a:cs typeface="Trebuchet MS"/>
              </a:rPr>
              <a:t>çabası, </a:t>
            </a:r>
            <a:r>
              <a:rPr dirty="0" sz="2300" spc="50">
                <a:latin typeface="Trebuchet MS"/>
                <a:cs typeface="Trebuchet MS"/>
              </a:rPr>
              <a:t>kullanıcıların </a:t>
            </a:r>
            <a:r>
              <a:rPr dirty="0" sz="2300" spc="55">
                <a:latin typeface="Trebuchet MS"/>
                <a:cs typeface="Trebuchet MS"/>
              </a:rPr>
              <a:t> </a:t>
            </a:r>
            <a:r>
              <a:rPr dirty="0" sz="2300" spc="165">
                <a:latin typeface="Trebuchet MS"/>
                <a:cs typeface="Trebuchet MS"/>
              </a:rPr>
              <a:t>diagramı </a:t>
            </a:r>
            <a:r>
              <a:rPr dirty="0" sz="2300" spc="105">
                <a:latin typeface="Trebuchet MS"/>
                <a:cs typeface="Trebuchet MS"/>
              </a:rPr>
              <a:t>anlamasını </a:t>
            </a:r>
            <a:r>
              <a:rPr dirty="0" sz="2300" spc="110">
                <a:latin typeface="Trebuchet MS"/>
                <a:cs typeface="Trebuchet MS"/>
              </a:rPr>
              <a:t> </a:t>
            </a:r>
            <a:r>
              <a:rPr dirty="0" sz="2300" spc="65">
                <a:latin typeface="Trebuchet MS"/>
                <a:cs typeface="Trebuchet MS"/>
              </a:rPr>
              <a:t>zorlaştırabilir </a:t>
            </a:r>
            <a:r>
              <a:rPr dirty="0" sz="2300" spc="114">
                <a:latin typeface="Trebuchet MS"/>
                <a:cs typeface="Trebuchet MS"/>
              </a:rPr>
              <a:t>ve </a:t>
            </a:r>
            <a:r>
              <a:rPr dirty="0" sz="2300">
                <a:latin typeface="Trebuchet MS"/>
                <a:cs typeface="Trebuchet MS"/>
              </a:rPr>
              <a:t>iletişimi </a:t>
            </a:r>
            <a:r>
              <a:rPr dirty="0" sz="2300" spc="5">
                <a:latin typeface="Trebuchet MS"/>
                <a:cs typeface="Trebuchet MS"/>
              </a:rPr>
              <a:t> </a:t>
            </a:r>
            <a:r>
              <a:rPr dirty="0" sz="2300" spc="70">
                <a:latin typeface="Trebuchet MS"/>
                <a:cs typeface="Trebuchet MS"/>
              </a:rPr>
              <a:t>azaltabilir.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3020223" y="3303907"/>
            <a:ext cx="2035810" cy="6978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400" spc="-860">
                <a:solidFill>
                  <a:srgbClr val="FFFFFF"/>
                </a:solidFill>
              </a:rPr>
              <a:t>T</a:t>
            </a:r>
            <a:r>
              <a:rPr dirty="0" sz="4400" spc="-125">
                <a:solidFill>
                  <a:srgbClr val="FFFFFF"/>
                </a:solidFill>
              </a:rPr>
              <a:t>e</a:t>
            </a:r>
            <a:r>
              <a:rPr dirty="0" sz="4400" spc="-254">
                <a:solidFill>
                  <a:srgbClr val="FFFFFF"/>
                </a:solidFill>
              </a:rPr>
              <a:t>k</a:t>
            </a:r>
            <a:r>
              <a:rPr dirty="0" sz="4400" spc="-310">
                <a:solidFill>
                  <a:srgbClr val="FFFFFF"/>
                </a:solidFill>
              </a:rPr>
              <a:t>n</a:t>
            </a:r>
            <a:r>
              <a:rPr dirty="0" sz="4400" spc="-75">
                <a:solidFill>
                  <a:srgbClr val="FFFFFF"/>
                </a:solidFill>
              </a:rPr>
              <a:t>o</a:t>
            </a:r>
            <a:r>
              <a:rPr dirty="0" sz="4400" spc="-330">
                <a:solidFill>
                  <a:srgbClr val="FFFFFF"/>
                </a:solidFill>
              </a:rPr>
              <a:t>l</a:t>
            </a:r>
            <a:r>
              <a:rPr dirty="0" sz="4400" spc="-75">
                <a:solidFill>
                  <a:srgbClr val="FFFFFF"/>
                </a:solidFill>
              </a:rPr>
              <a:t>o</a:t>
            </a:r>
            <a:r>
              <a:rPr dirty="0" sz="4400" spc="-330">
                <a:solidFill>
                  <a:srgbClr val="FFFFFF"/>
                </a:solidFill>
              </a:rPr>
              <a:t>j</a:t>
            </a:r>
            <a:r>
              <a:rPr dirty="0" sz="4400" spc="-300">
                <a:solidFill>
                  <a:srgbClr val="FFFFFF"/>
                </a:solidFill>
              </a:rPr>
              <a:t>i</a:t>
            </a:r>
            <a:endParaRPr sz="4400"/>
          </a:p>
        </p:txBody>
      </p:sp>
      <p:sp>
        <p:nvSpPr>
          <p:cNvPr id="19" name="object 19"/>
          <p:cNvSpPr txBox="1"/>
          <p:nvPr/>
        </p:nvSpPr>
        <p:spPr>
          <a:xfrm>
            <a:off x="11942958" y="3758740"/>
            <a:ext cx="4094479" cy="5361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886460">
              <a:lnSpc>
                <a:spcPct val="100000"/>
              </a:lnSpc>
              <a:spcBef>
                <a:spcPts val="110"/>
              </a:spcBef>
            </a:pPr>
            <a:r>
              <a:rPr dirty="0" sz="4400" spc="-229">
                <a:solidFill>
                  <a:srgbClr val="FFFFFF"/>
                </a:solidFill>
                <a:latin typeface="Trebuchet MS"/>
                <a:cs typeface="Trebuchet MS"/>
              </a:rPr>
              <a:t>Ba</a:t>
            </a:r>
            <a:r>
              <a:rPr dirty="0" sz="4400" spc="-229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4400" spc="-229">
                <a:solidFill>
                  <a:srgbClr val="FFFFFF"/>
                </a:solidFill>
                <a:latin typeface="Trebuchet MS"/>
                <a:cs typeface="Trebuchet MS"/>
              </a:rPr>
              <a:t>ımlılı</a:t>
            </a:r>
            <a:r>
              <a:rPr dirty="0" sz="4400" spc="-229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4400" spc="-229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endParaRPr sz="4400">
              <a:latin typeface="Trebuchet MS"/>
              <a:cs typeface="Trebuchet MS"/>
            </a:endParaRPr>
          </a:p>
          <a:p>
            <a:pPr marL="12700" marR="5080">
              <a:lnSpc>
                <a:spcPct val="127499"/>
              </a:lnSpc>
              <a:spcBef>
                <a:spcPts val="3060"/>
              </a:spcBef>
            </a:pPr>
            <a:r>
              <a:rPr dirty="0" sz="2000" spc="140">
                <a:latin typeface="Trebuchet MS"/>
                <a:cs typeface="Trebuchet MS"/>
              </a:rPr>
              <a:t>Use </a:t>
            </a:r>
            <a:r>
              <a:rPr dirty="0" sz="2000" spc="190">
                <a:latin typeface="Trebuchet MS"/>
                <a:cs typeface="Trebuchet MS"/>
              </a:rPr>
              <a:t>case </a:t>
            </a:r>
            <a:r>
              <a:rPr dirty="0" sz="2000" spc="135">
                <a:latin typeface="Trebuchet MS"/>
                <a:cs typeface="Trebuchet MS"/>
              </a:rPr>
              <a:t>diagramları </a:t>
            </a:r>
            <a:r>
              <a:rPr dirty="0" sz="2000" spc="80">
                <a:latin typeface="Trebuchet MS"/>
                <a:cs typeface="Trebuchet MS"/>
              </a:rPr>
              <a:t>genellikle </a:t>
            </a:r>
            <a:r>
              <a:rPr dirty="0" sz="2000" spc="-590">
                <a:latin typeface="Trebuchet MS"/>
                <a:cs typeface="Trebuchet MS"/>
              </a:rPr>
              <a:t> </a:t>
            </a:r>
            <a:r>
              <a:rPr dirty="0" sz="2000" spc="40">
                <a:latin typeface="Trebuchet MS"/>
                <a:cs typeface="Trebuchet MS"/>
              </a:rPr>
              <a:t>belirli </a:t>
            </a:r>
            <a:r>
              <a:rPr dirty="0" sz="2000" spc="75">
                <a:latin typeface="Trebuchet MS"/>
                <a:cs typeface="Trebuchet MS"/>
              </a:rPr>
              <a:t>bir </a:t>
            </a:r>
            <a:r>
              <a:rPr dirty="0" sz="2000" spc="45">
                <a:latin typeface="Trebuchet MS"/>
                <a:cs typeface="Trebuchet MS"/>
              </a:rPr>
              <a:t>teknoloji </a:t>
            </a:r>
            <a:r>
              <a:rPr dirty="0" sz="2000" spc="150">
                <a:latin typeface="Trebuchet MS"/>
                <a:cs typeface="Trebuchet MS"/>
              </a:rPr>
              <a:t>veya </a:t>
            </a:r>
            <a:r>
              <a:rPr dirty="0" sz="2000" spc="155">
                <a:latin typeface="Trebuchet MS"/>
                <a:cs typeface="Trebuchet MS"/>
              </a:rPr>
              <a:t> </a:t>
            </a:r>
            <a:r>
              <a:rPr dirty="0" sz="2000" spc="65">
                <a:latin typeface="Trebuchet MS"/>
                <a:cs typeface="Trebuchet MS"/>
              </a:rPr>
              <a:t>geliştirme </a:t>
            </a:r>
            <a:r>
              <a:rPr dirty="0" sz="2000" spc="75">
                <a:latin typeface="Trebuchet MS"/>
                <a:cs typeface="Trebuchet MS"/>
              </a:rPr>
              <a:t>metodolojisine </a:t>
            </a:r>
            <a:r>
              <a:rPr dirty="0" sz="2000" spc="170">
                <a:latin typeface="Trebuchet MS"/>
                <a:cs typeface="Trebuchet MS"/>
              </a:rPr>
              <a:t>bağlı </a:t>
            </a:r>
            <a:r>
              <a:rPr dirty="0" sz="2000" spc="175">
                <a:latin typeface="Trebuchet MS"/>
                <a:cs typeface="Trebuchet MS"/>
              </a:rPr>
              <a:t> </a:t>
            </a:r>
            <a:r>
              <a:rPr dirty="0" sz="2000" spc="140">
                <a:latin typeface="Trebuchet MS"/>
                <a:cs typeface="Trebuchet MS"/>
              </a:rPr>
              <a:t>olarak </a:t>
            </a:r>
            <a:r>
              <a:rPr dirty="0" sz="2000" spc="-25">
                <a:latin typeface="Trebuchet MS"/>
                <a:cs typeface="Trebuchet MS"/>
              </a:rPr>
              <a:t>oluşturulur. </a:t>
            </a:r>
            <a:r>
              <a:rPr dirty="0" sz="2000" spc="85">
                <a:latin typeface="Trebuchet MS"/>
                <a:cs typeface="Trebuchet MS"/>
              </a:rPr>
              <a:t>Bu </a:t>
            </a:r>
            <a:r>
              <a:rPr dirty="0" sz="2000" spc="-10">
                <a:latin typeface="Trebuchet MS"/>
                <a:cs typeface="Trebuchet MS"/>
              </a:rPr>
              <a:t>durum, 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45">
                <a:latin typeface="Trebuchet MS"/>
                <a:cs typeface="Trebuchet MS"/>
              </a:rPr>
              <a:t>teknoloji </a:t>
            </a:r>
            <a:r>
              <a:rPr dirty="0" sz="2000" spc="150">
                <a:latin typeface="Trebuchet MS"/>
                <a:cs typeface="Trebuchet MS"/>
              </a:rPr>
              <a:t>veya </a:t>
            </a:r>
            <a:r>
              <a:rPr dirty="0" sz="2000" spc="85">
                <a:latin typeface="Trebuchet MS"/>
                <a:cs typeface="Trebuchet MS"/>
              </a:rPr>
              <a:t>metodoloji </a:t>
            </a:r>
            <a:r>
              <a:rPr dirty="0" sz="2000" spc="90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değiştiğinde </a:t>
            </a:r>
            <a:r>
              <a:rPr dirty="0" sz="2000" spc="110">
                <a:latin typeface="Trebuchet MS"/>
                <a:cs typeface="Trebuchet MS"/>
              </a:rPr>
              <a:t>güncelleme </a:t>
            </a:r>
            <a:r>
              <a:rPr dirty="0" sz="2000" spc="114">
                <a:latin typeface="Trebuchet MS"/>
                <a:cs typeface="Trebuchet MS"/>
              </a:rPr>
              <a:t> </a:t>
            </a:r>
            <a:r>
              <a:rPr dirty="0" sz="2000" spc="55">
                <a:latin typeface="Trebuchet MS"/>
                <a:cs typeface="Trebuchet MS"/>
              </a:rPr>
              <a:t>ihtiyacını </a:t>
            </a:r>
            <a:r>
              <a:rPr dirty="0" sz="2000" spc="65">
                <a:latin typeface="Trebuchet MS"/>
                <a:cs typeface="Trebuchet MS"/>
              </a:rPr>
              <a:t>doğurabilir.Sürekli </a:t>
            </a:r>
            <a:r>
              <a:rPr dirty="0" sz="2000" spc="70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değişen </a:t>
            </a:r>
            <a:r>
              <a:rPr dirty="0" sz="2000" spc="105">
                <a:latin typeface="Trebuchet MS"/>
                <a:cs typeface="Trebuchet MS"/>
              </a:rPr>
              <a:t>projelerde </a:t>
            </a:r>
            <a:r>
              <a:rPr dirty="0" sz="2000" spc="150">
                <a:latin typeface="Trebuchet MS"/>
                <a:cs typeface="Trebuchet MS"/>
              </a:rPr>
              <a:t>veya </a:t>
            </a:r>
            <a:r>
              <a:rPr dirty="0" sz="2000" spc="40">
                <a:latin typeface="Trebuchet MS"/>
                <a:cs typeface="Trebuchet MS"/>
              </a:rPr>
              <a:t>farklı </a:t>
            </a:r>
            <a:r>
              <a:rPr dirty="0" sz="2000" spc="45">
                <a:latin typeface="Trebuchet MS"/>
                <a:cs typeface="Trebuchet MS"/>
              </a:rPr>
              <a:t> </a:t>
            </a:r>
            <a:r>
              <a:rPr dirty="0" sz="2000" spc="65">
                <a:latin typeface="Trebuchet MS"/>
                <a:cs typeface="Trebuchet MS"/>
              </a:rPr>
              <a:t>geliştirme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85">
                <a:latin typeface="Trebuchet MS"/>
                <a:cs typeface="Trebuchet MS"/>
              </a:rPr>
              <a:t>yöntemlerinde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5">
                <a:latin typeface="Trebuchet MS"/>
                <a:cs typeface="Trebuchet MS"/>
              </a:rPr>
              <a:t>çalışan </a:t>
            </a:r>
            <a:r>
              <a:rPr dirty="0" sz="2000" spc="-590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ekipler </a:t>
            </a:r>
            <a:r>
              <a:rPr dirty="0" sz="2000" spc="160">
                <a:latin typeface="Trebuchet MS"/>
                <a:cs typeface="Trebuchet MS"/>
              </a:rPr>
              <a:t>arasında </a:t>
            </a:r>
            <a:r>
              <a:rPr dirty="0" sz="2000" spc="10">
                <a:latin typeface="Trebuchet MS"/>
                <a:cs typeface="Trebuchet MS"/>
              </a:rPr>
              <a:t>uyumsuzluk </a:t>
            </a:r>
            <a:r>
              <a:rPr dirty="0" sz="2000" spc="15">
                <a:latin typeface="Trebuchet MS"/>
                <a:cs typeface="Trebuchet MS"/>
              </a:rPr>
              <a:t> </a:t>
            </a:r>
            <a:r>
              <a:rPr dirty="0" sz="2000" spc="85">
                <a:latin typeface="Trebuchet MS"/>
                <a:cs typeface="Trebuchet MS"/>
              </a:rPr>
              <a:t>yaşanabilir.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583426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191270" y="838191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79" y="3244876"/>
            <a:ext cx="4371975" cy="6014085"/>
            <a:chOff x="11853679" y="3244876"/>
            <a:chExt cx="4371975" cy="6014085"/>
          </a:xfrm>
        </p:grpSpPr>
        <p:sp>
          <p:nvSpPr>
            <p:cNvPr id="3" name="object 3"/>
            <p:cNvSpPr/>
            <p:nvPr/>
          </p:nvSpPr>
          <p:spPr>
            <a:xfrm>
              <a:off x="11853679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5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5" y="213367"/>
                  </a:lnTo>
                  <a:lnTo>
                    <a:pt x="4371975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5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5" y="569492"/>
                  </a:lnTo>
                  <a:lnTo>
                    <a:pt x="4371975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38903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498166" y="3392331"/>
              <a:ext cx="3182620" cy="1284605"/>
            </a:xfrm>
            <a:custGeom>
              <a:avLst/>
              <a:gdLst/>
              <a:ahLst/>
              <a:cxnLst/>
              <a:rect l="l" t="t" r="r" b="b"/>
              <a:pathLst>
                <a:path w="3182619" h="1284604">
                  <a:moveTo>
                    <a:pt x="2061081" y="1284453"/>
                  </a:moveTo>
                  <a:lnTo>
                    <a:pt x="1121566" y="1284453"/>
                  </a:lnTo>
                  <a:lnTo>
                    <a:pt x="1072995" y="1278859"/>
                  </a:lnTo>
                  <a:lnTo>
                    <a:pt x="1028408" y="1262922"/>
                  </a:lnTo>
                  <a:lnTo>
                    <a:pt x="989076" y="1237916"/>
                  </a:lnTo>
                  <a:lnTo>
                    <a:pt x="956271" y="1205111"/>
                  </a:lnTo>
                  <a:lnTo>
                    <a:pt x="931264" y="1165779"/>
                  </a:lnTo>
                  <a:lnTo>
                    <a:pt x="915328" y="1121192"/>
                  </a:lnTo>
                  <a:lnTo>
                    <a:pt x="909734" y="1072621"/>
                  </a:lnTo>
                  <a:lnTo>
                    <a:pt x="909734" y="1059162"/>
                  </a:lnTo>
                  <a:lnTo>
                    <a:pt x="904139" y="1010591"/>
                  </a:lnTo>
                  <a:lnTo>
                    <a:pt x="888203" y="966004"/>
                  </a:lnTo>
                  <a:lnTo>
                    <a:pt x="863196" y="926672"/>
                  </a:lnTo>
                  <a:lnTo>
                    <a:pt x="830391" y="893867"/>
                  </a:lnTo>
                  <a:lnTo>
                    <a:pt x="791060" y="868861"/>
                  </a:lnTo>
                  <a:lnTo>
                    <a:pt x="746472" y="852924"/>
                  </a:lnTo>
                  <a:lnTo>
                    <a:pt x="697901" y="847330"/>
                  </a:lnTo>
                  <a:lnTo>
                    <a:pt x="211832" y="847330"/>
                  </a:lnTo>
                  <a:lnTo>
                    <a:pt x="163261" y="841735"/>
                  </a:lnTo>
                  <a:lnTo>
                    <a:pt x="118673" y="825799"/>
                  </a:lnTo>
                  <a:lnTo>
                    <a:pt x="79342" y="800792"/>
                  </a:lnTo>
                  <a:lnTo>
                    <a:pt x="46537" y="767988"/>
                  </a:lnTo>
                  <a:lnTo>
                    <a:pt x="21530" y="728656"/>
                  </a:lnTo>
                  <a:lnTo>
                    <a:pt x="5594" y="684068"/>
                  </a:lnTo>
                  <a:lnTo>
                    <a:pt x="0" y="635497"/>
                  </a:lnTo>
                  <a:lnTo>
                    <a:pt x="0" y="211832"/>
                  </a:lnTo>
                  <a:lnTo>
                    <a:pt x="5594" y="163261"/>
                  </a:lnTo>
                  <a:lnTo>
                    <a:pt x="21530" y="118673"/>
                  </a:lnTo>
                  <a:lnTo>
                    <a:pt x="46537" y="79342"/>
                  </a:lnTo>
                  <a:lnTo>
                    <a:pt x="79342" y="46537"/>
                  </a:lnTo>
                  <a:lnTo>
                    <a:pt x="118673" y="21530"/>
                  </a:lnTo>
                  <a:lnTo>
                    <a:pt x="163261" y="5594"/>
                  </a:lnTo>
                  <a:lnTo>
                    <a:pt x="211832" y="0"/>
                  </a:lnTo>
                  <a:lnTo>
                    <a:pt x="2970741" y="0"/>
                  </a:lnTo>
                  <a:lnTo>
                    <a:pt x="3012260" y="4107"/>
                  </a:lnTo>
                  <a:lnTo>
                    <a:pt x="3051805" y="16124"/>
                  </a:lnTo>
                  <a:lnTo>
                    <a:pt x="3088265" y="35590"/>
                  </a:lnTo>
                  <a:lnTo>
                    <a:pt x="3120529" y="62044"/>
                  </a:lnTo>
                  <a:lnTo>
                    <a:pt x="3146983" y="94307"/>
                  </a:lnTo>
                  <a:lnTo>
                    <a:pt x="3166448" y="130767"/>
                  </a:lnTo>
                  <a:lnTo>
                    <a:pt x="3178465" y="170313"/>
                  </a:lnTo>
                  <a:lnTo>
                    <a:pt x="3182573" y="211832"/>
                  </a:lnTo>
                  <a:lnTo>
                    <a:pt x="3182573" y="635497"/>
                  </a:lnTo>
                  <a:lnTo>
                    <a:pt x="3178465" y="677017"/>
                  </a:lnTo>
                  <a:lnTo>
                    <a:pt x="3166448" y="716562"/>
                  </a:lnTo>
                  <a:lnTo>
                    <a:pt x="3146983" y="753022"/>
                  </a:lnTo>
                  <a:lnTo>
                    <a:pt x="3120529" y="785285"/>
                  </a:lnTo>
                  <a:lnTo>
                    <a:pt x="3088265" y="811739"/>
                  </a:lnTo>
                  <a:lnTo>
                    <a:pt x="3051805" y="831205"/>
                  </a:lnTo>
                  <a:lnTo>
                    <a:pt x="3012260" y="843222"/>
                  </a:lnTo>
                  <a:lnTo>
                    <a:pt x="2970741" y="847330"/>
                  </a:lnTo>
                  <a:lnTo>
                    <a:pt x="2484746" y="847330"/>
                  </a:lnTo>
                  <a:lnTo>
                    <a:pt x="2443226" y="851438"/>
                  </a:lnTo>
                  <a:lnTo>
                    <a:pt x="2403681" y="863454"/>
                  </a:lnTo>
                  <a:lnTo>
                    <a:pt x="2367221" y="882920"/>
                  </a:lnTo>
                  <a:lnTo>
                    <a:pt x="2334958" y="909374"/>
                  </a:lnTo>
                  <a:lnTo>
                    <a:pt x="2308504" y="941637"/>
                  </a:lnTo>
                  <a:lnTo>
                    <a:pt x="2289038" y="978097"/>
                  </a:lnTo>
                  <a:lnTo>
                    <a:pt x="2277021" y="1017643"/>
                  </a:lnTo>
                  <a:lnTo>
                    <a:pt x="2272913" y="1059162"/>
                  </a:lnTo>
                  <a:lnTo>
                    <a:pt x="2272913" y="1072621"/>
                  </a:lnTo>
                  <a:lnTo>
                    <a:pt x="2268805" y="1114140"/>
                  </a:lnTo>
                  <a:lnTo>
                    <a:pt x="2256788" y="1153686"/>
                  </a:lnTo>
                  <a:lnTo>
                    <a:pt x="2237323" y="1190146"/>
                  </a:lnTo>
                  <a:lnTo>
                    <a:pt x="2210869" y="1222409"/>
                  </a:lnTo>
                  <a:lnTo>
                    <a:pt x="2178606" y="1248863"/>
                  </a:lnTo>
                  <a:lnTo>
                    <a:pt x="2142146" y="1268329"/>
                  </a:lnTo>
                  <a:lnTo>
                    <a:pt x="2102600" y="1280345"/>
                  </a:lnTo>
                  <a:lnTo>
                    <a:pt x="2061081" y="1284453"/>
                  </a:lnTo>
                  <a:close/>
                </a:path>
              </a:pathLst>
            </a:custGeom>
            <a:solidFill>
              <a:srgbClr val="FF6A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958194" y="3244876"/>
            <a:ext cx="4371975" cy="6014085"/>
            <a:chOff x="6958194" y="3244876"/>
            <a:chExt cx="4371975" cy="6014085"/>
          </a:xfrm>
        </p:grpSpPr>
        <p:sp>
          <p:nvSpPr>
            <p:cNvPr id="7" name="object 7"/>
            <p:cNvSpPr/>
            <p:nvPr/>
          </p:nvSpPr>
          <p:spPr>
            <a:xfrm>
              <a:off x="6958194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43418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91348" y="3447099"/>
              <a:ext cx="4031615" cy="1155700"/>
            </a:xfrm>
            <a:custGeom>
              <a:avLst/>
              <a:gdLst/>
              <a:ahLst/>
              <a:cxnLst/>
              <a:rect l="l" t="t" r="r" b="b"/>
              <a:pathLst>
                <a:path w="4031615" h="1155700">
                  <a:moveTo>
                    <a:pt x="3146204" y="1155489"/>
                  </a:moveTo>
                  <a:lnTo>
                    <a:pt x="885226" y="1155489"/>
                  </a:lnTo>
                  <a:lnTo>
                    <a:pt x="841376" y="1150438"/>
                  </a:lnTo>
                  <a:lnTo>
                    <a:pt x="801123" y="1136051"/>
                  </a:lnTo>
                  <a:lnTo>
                    <a:pt x="765615" y="1113475"/>
                  </a:lnTo>
                  <a:lnTo>
                    <a:pt x="735998" y="1083859"/>
                  </a:lnTo>
                  <a:lnTo>
                    <a:pt x="713423" y="1048351"/>
                  </a:lnTo>
                  <a:lnTo>
                    <a:pt x="699036" y="1008097"/>
                  </a:lnTo>
                  <a:lnTo>
                    <a:pt x="693985" y="964248"/>
                  </a:lnTo>
                  <a:lnTo>
                    <a:pt x="693985" y="956205"/>
                  </a:lnTo>
                  <a:lnTo>
                    <a:pt x="688934" y="912355"/>
                  </a:lnTo>
                  <a:lnTo>
                    <a:pt x="674547" y="872102"/>
                  </a:lnTo>
                  <a:lnTo>
                    <a:pt x="651971" y="836593"/>
                  </a:lnTo>
                  <a:lnTo>
                    <a:pt x="622355" y="806977"/>
                  </a:lnTo>
                  <a:lnTo>
                    <a:pt x="586847" y="784402"/>
                  </a:lnTo>
                  <a:lnTo>
                    <a:pt x="546594" y="770014"/>
                  </a:lnTo>
                  <a:lnTo>
                    <a:pt x="502744" y="764964"/>
                  </a:lnTo>
                  <a:lnTo>
                    <a:pt x="191241" y="764964"/>
                  </a:lnTo>
                  <a:lnTo>
                    <a:pt x="147391" y="759913"/>
                  </a:lnTo>
                  <a:lnTo>
                    <a:pt x="107138" y="745526"/>
                  </a:lnTo>
                  <a:lnTo>
                    <a:pt x="71629" y="722950"/>
                  </a:lnTo>
                  <a:lnTo>
                    <a:pt x="42013" y="693334"/>
                  </a:lnTo>
                  <a:lnTo>
                    <a:pt x="19437" y="657826"/>
                  </a:lnTo>
                  <a:lnTo>
                    <a:pt x="5050" y="617572"/>
                  </a:lnTo>
                  <a:lnTo>
                    <a:pt x="0" y="573723"/>
                  </a:lnTo>
                  <a:lnTo>
                    <a:pt x="0" y="191241"/>
                  </a:lnTo>
                  <a:lnTo>
                    <a:pt x="5050" y="147391"/>
                  </a:lnTo>
                  <a:lnTo>
                    <a:pt x="19437" y="107138"/>
                  </a:lnTo>
                  <a:lnTo>
                    <a:pt x="42013" y="71629"/>
                  </a:lnTo>
                  <a:lnTo>
                    <a:pt x="71629" y="42013"/>
                  </a:lnTo>
                  <a:lnTo>
                    <a:pt x="107138" y="19437"/>
                  </a:lnTo>
                  <a:lnTo>
                    <a:pt x="147391" y="5050"/>
                  </a:lnTo>
                  <a:lnTo>
                    <a:pt x="191241" y="0"/>
                  </a:lnTo>
                  <a:lnTo>
                    <a:pt x="3840041" y="0"/>
                  </a:lnTo>
                  <a:lnTo>
                    <a:pt x="3913225" y="14557"/>
                  </a:lnTo>
                  <a:lnTo>
                    <a:pt x="3975269" y="56013"/>
                  </a:lnTo>
                  <a:lnTo>
                    <a:pt x="4016724" y="118056"/>
                  </a:lnTo>
                  <a:lnTo>
                    <a:pt x="4031282" y="191241"/>
                  </a:lnTo>
                  <a:lnTo>
                    <a:pt x="4031282" y="573723"/>
                  </a:lnTo>
                  <a:lnTo>
                    <a:pt x="4016724" y="646907"/>
                  </a:lnTo>
                  <a:lnTo>
                    <a:pt x="3975269" y="708950"/>
                  </a:lnTo>
                  <a:lnTo>
                    <a:pt x="3913225" y="750406"/>
                  </a:lnTo>
                  <a:lnTo>
                    <a:pt x="3840041" y="764964"/>
                  </a:lnTo>
                  <a:lnTo>
                    <a:pt x="3528686" y="764964"/>
                  </a:lnTo>
                  <a:lnTo>
                    <a:pt x="3491203" y="768672"/>
                  </a:lnTo>
                  <a:lnTo>
                    <a:pt x="3422586" y="797094"/>
                  </a:lnTo>
                  <a:lnTo>
                    <a:pt x="3369576" y="850104"/>
                  </a:lnTo>
                  <a:lnTo>
                    <a:pt x="3341154" y="918721"/>
                  </a:lnTo>
                  <a:lnTo>
                    <a:pt x="3337445" y="956205"/>
                  </a:lnTo>
                  <a:lnTo>
                    <a:pt x="3337445" y="964248"/>
                  </a:lnTo>
                  <a:lnTo>
                    <a:pt x="3333736" y="1001731"/>
                  </a:lnTo>
                  <a:lnTo>
                    <a:pt x="3305314" y="1070348"/>
                  </a:lnTo>
                  <a:lnTo>
                    <a:pt x="3252305" y="1123358"/>
                  </a:lnTo>
                  <a:lnTo>
                    <a:pt x="3183688" y="1151780"/>
                  </a:lnTo>
                  <a:lnTo>
                    <a:pt x="3146204" y="1155489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065505" y="3244876"/>
            <a:ext cx="4371975" cy="6014085"/>
            <a:chOff x="2065505" y="3244876"/>
            <a:chExt cx="4371975" cy="6014085"/>
          </a:xfrm>
        </p:grpSpPr>
        <p:sp>
          <p:nvSpPr>
            <p:cNvPr id="11" name="object 11"/>
            <p:cNvSpPr/>
            <p:nvPr/>
          </p:nvSpPr>
          <p:spPr>
            <a:xfrm>
              <a:off x="2065505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50729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0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0" y="5786854"/>
                  </a:lnTo>
                  <a:lnTo>
                    <a:pt x="4186750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0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0" y="4981327"/>
                  </a:lnTo>
                  <a:lnTo>
                    <a:pt x="4186750" y="5016014"/>
                  </a:lnTo>
                  <a:close/>
                </a:path>
                <a:path w="4187190" h="5821680">
                  <a:moveTo>
                    <a:pt x="4186750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0" y="4578564"/>
                  </a:lnTo>
                  <a:lnTo>
                    <a:pt x="4186750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0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0" y="3773104"/>
                  </a:lnTo>
                  <a:lnTo>
                    <a:pt x="4186750" y="3807792"/>
                  </a:lnTo>
                  <a:close/>
                </a:path>
                <a:path w="4187190" h="5821680">
                  <a:moveTo>
                    <a:pt x="4186750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0" y="3370341"/>
                  </a:lnTo>
                  <a:lnTo>
                    <a:pt x="4186750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0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0" y="2564814"/>
                  </a:lnTo>
                  <a:lnTo>
                    <a:pt x="4186750" y="2599501"/>
                  </a:lnTo>
                  <a:close/>
                </a:path>
                <a:path w="4187190" h="5821680">
                  <a:moveTo>
                    <a:pt x="4186750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0" y="2162050"/>
                  </a:lnTo>
                  <a:lnTo>
                    <a:pt x="4186750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0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0" y="1356591"/>
                  </a:lnTo>
                  <a:lnTo>
                    <a:pt x="4186750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5475" y="3348331"/>
              <a:ext cx="3831590" cy="1281430"/>
            </a:xfrm>
            <a:custGeom>
              <a:avLst/>
              <a:gdLst/>
              <a:ahLst/>
              <a:cxnLst/>
              <a:rect l="l" t="t" r="r" b="b"/>
              <a:pathLst>
                <a:path w="3831590" h="1281429">
                  <a:moveTo>
                    <a:pt x="3620220" y="1281269"/>
                  </a:moveTo>
                  <a:lnTo>
                    <a:pt x="210779" y="1281269"/>
                  </a:lnTo>
                  <a:lnTo>
                    <a:pt x="162449" y="1275702"/>
                  </a:lnTo>
                  <a:lnTo>
                    <a:pt x="118084" y="1259845"/>
                  </a:lnTo>
                  <a:lnTo>
                    <a:pt x="78947" y="1234963"/>
                  </a:lnTo>
                  <a:lnTo>
                    <a:pt x="46305" y="1202321"/>
                  </a:lnTo>
                  <a:lnTo>
                    <a:pt x="21423" y="1163185"/>
                  </a:lnTo>
                  <a:lnTo>
                    <a:pt x="5566" y="1118819"/>
                  </a:lnTo>
                  <a:lnTo>
                    <a:pt x="0" y="1070489"/>
                  </a:lnTo>
                  <a:lnTo>
                    <a:pt x="0" y="623051"/>
                  </a:lnTo>
                  <a:lnTo>
                    <a:pt x="6191" y="575425"/>
                  </a:lnTo>
                  <a:lnTo>
                    <a:pt x="23722" y="532334"/>
                  </a:lnTo>
                  <a:lnTo>
                    <a:pt x="51030" y="495418"/>
                  </a:lnTo>
                  <a:lnTo>
                    <a:pt x="86553" y="466321"/>
                  </a:lnTo>
                  <a:lnTo>
                    <a:pt x="128727" y="446684"/>
                  </a:lnTo>
                  <a:lnTo>
                    <a:pt x="223251" y="429615"/>
                  </a:lnTo>
                  <a:lnTo>
                    <a:pt x="265425" y="409978"/>
                  </a:lnTo>
                  <a:lnTo>
                    <a:pt x="300947" y="380881"/>
                  </a:lnTo>
                  <a:lnTo>
                    <a:pt x="328256" y="343965"/>
                  </a:lnTo>
                  <a:lnTo>
                    <a:pt x="345787" y="300874"/>
                  </a:lnTo>
                  <a:lnTo>
                    <a:pt x="351978" y="253248"/>
                  </a:lnTo>
                  <a:lnTo>
                    <a:pt x="351978" y="210779"/>
                  </a:lnTo>
                  <a:lnTo>
                    <a:pt x="357545" y="162449"/>
                  </a:lnTo>
                  <a:lnTo>
                    <a:pt x="373402" y="118084"/>
                  </a:lnTo>
                  <a:lnTo>
                    <a:pt x="398284" y="78947"/>
                  </a:lnTo>
                  <a:lnTo>
                    <a:pt x="430926" y="46305"/>
                  </a:lnTo>
                  <a:lnTo>
                    <a:pt x="470062" y="21423"/>
                  </a:lnTo>
                  <a:lnTo>
                    <a:pt x="514428" y="5566"/>
                  </a:lnTo>
                  <a:lnTo>
                    <a:pt x="562758" y="0"/>
                  </a:lnTo>
                  <a:lnTo>
                    <a:pt x="3268093" y="0"/>
                  </a:lnTo>
                  <a:lnTo>
                    <a:pt x="3316423" y="5566"/>
                  </a:lnTo>
                  <a:lnTo>
                    <a:pt x="3360789" y="21423"/>
                  </a:lnTo>
                  <a:lnTo>
                    <a:pt x="3399925" y="46305"/>
                  </a:lnTo>
                  <a:lnTo>
                    <a:pt x="3432567" y="78947"/>
                  </a:lnTo>
                  <a:lnTo>
                    <a:pt x="3457449" y="118084"/>
                  </a:lnTo>
                  <a:lnTo>
                    <a:pt x="3473306" y="162449"/>
                  </a:lnTo>
                  <a:lnTo>
                    <a:pt x="3478873" y="210779"/>
                  </a:lnTo>
                  <a:lnTo>
                    <a:pt x="3478873" y="253193"/>
                  </a:lnTo>
                  <a:lnTo>
                    <a:pt x="3485067" y="300837"/>
                  </a:lnTo>
                  <a:lnTo>
                    <a:pt x="3502606" y="343944"/>
                  </a:lnTo>
                  <a:lnTo>
                    <a:pt x="3529926" y="380872"/>
                  </a:lnTo>
                  <a:lnTo>
                    <a:pt x="3565464" y="409977"/>
                  </a:lnTo>
                  <a:lnTo>
                    <a:pt x="3607656" y="429617"/>
                  </a:lnTo>
                  <a:lnTo>
                    <a:pt x="3702217" y="446682"/>
                  </a:lnTo>
                  <a:lnTo>
                    <a:pt x="3744409" y="466322"/>
                  </a:lnTo>
                  <a:lnTo>
                    <a:pt x="3779947" y="495427"/>
                  </a:lnTo>
                  <a:lnTo>
                    <a:pt x="3807267" y="532355"/>
                  </a:lnTo>
                  <a:lnTo>
                    <a:pt x="3824806" y="575462"/>
                  </a:lnTo>
                  <a:lnTo>
                    <a:pt x="3831000" y="623106"/>
                  </a:lnTo>
                  <a:lnTo>
                    <a:pt x="3831000" y="1070489"/>
                  </a:lnTo>
                  <a:lnTo>
                    <a:pt x="3825433" y="1118819"/>
                  </a:lnTo>
                  <a:lnTo>
                    <a:pt x="3809576" y="1163185"/>
                  </a:lnTo>
                  <a:lnTo>
                    <a:pt x="3784694" y="1202321"/>
                  </a:lnTo>
                  <a:lnTo>
                    <a:pt x="3752053" y="1234963"/>
                  </a:lnTo>
                  <a:lnTo>
                    <a:pt x="3712916" y="1259845"/>
                  </a:lnTo>
                  <a:lnTo>
                    <a:pt x="3668550" y="1275702"/>
                  </a:lnTo>
                  <a:lnTo>
                    <a:pt x="3620220" y="1281269"/>
                  </a:lnTo>
                  <a:close/>
                </a:path>
              </a:pathLst>
            </a:custGeom>
            <a:solidFill>
              <a:srgbClr val="5CC7A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849223" y="3316278"/>
            <a:ext cx="2723515" cy="6692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00" spc="-100">
                <a:solidFill>
                  <a:srgbClr val="FFFFFF"/>
                </a:solidFill>
              </a:rPr>
              <a:t>K</a:t>
            </a:r>
            <a:r>
              <a:rPr dirty="0" sz="4200" spc="130">
                <a:solidFill>
                  <a:srgbClr val="FFFFFF"/>
                </a:solidFill>
              </a:rPr>
              <a:t>a</a:t>
            </a:r>
            <a:r>
              <a:rPr dirty="0" sz="4200" spc="-270">
                <a:solidFill>
                  <a:srgbClr val="FFFFFF"/>
                </a:solidFill>
              </a:rPr>
              <a:t>p</a:t>
            </a:r>
            <a:r>
              <a:rPr dirty="0" sz="4200" spc="-155">
                <a:solidFill>
                  <a:srgbClr val="FFFFFF"/>
                </a:solidFill>
              </a:rPr>
              <a:t>s</a:t>
            </a:r>
            <a:r>
              <a:rPr dirty="0" sz="4200" spc="130">
                <a:solidFill>
                  <a:srgbClr val="FFFFFF"/>
                </a:solidFill>
              </a:rPr>
              <a:t>a</a:t>
            </a:r>
            <a:r>
              <a:rPr dirty="0" sz="4200" spc="-490">
                <a:solidFill>
                  <a:srgbClr val="FFFFFF"/>
                </a:solidFill>
              </a:rPr>
              <a:t>m</a:t>
            </a:r>
            <a:r>
              <a:rPr dirty="0" sz="4200" spc="-270">
                <a:solidFill>
                  <a:srgbClr val="FFFFFF"/>
                </a:solidFill>
              </a:rPr>
              <a:t> </a:t>
            </a:r>
            <a:r>
              <a:rPr dirty="0" sz="4200" spc="170">
                <a:solidFill>
                  <a:srgbClr val="FFFFFF"/>
                </a:solidFill>
              </a:rPr>
              <a:t>D</a:t>
            </a:r>
            <a:r>
              <a:rPr dirty="0" sz="4200" spc="-290">
                <a:solidFill>
                  <a:srgbClr val="FFFFFF"/>
                </a:solidFill>
              </a:rPr>
              <a:t>ı</a:t>
            </a:r>
            <a:r>
              <a:rPr dirty="0" sz="4200" spc="-12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4200" spc="-285">
                <a:solidFill>
                  <a:srgbClr val="FFFFFF"/>
                </a:solidFill>
              </a:rPr>
              <a:t>ı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1055" y="3754428"/>
            <a:ext cx="3616325" cy="5433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20"/>
              </a:spcBef>
            </a:pPr>
            <a:r>
              <a:rPr dirty="0" sz="4200" spc="-10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420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200" spc="-3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20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200" spc="-2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2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17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20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20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0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2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200" spc="-3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20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2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4200">
              <a:latin typeface="Trebuchet MS"/>
              <a:cs typeface="Trebuchet MS"/>
            </a:endParaRPr>
          </a:p>
          <a:p>
            <a:pPr marL="12700" marR="5080">
              <a:lnSpc>
                <a:spcPct val="126400"/>
              </a:lnSpc>
              <a:spcBef>
                <a:spcPts val="3379"/>
              </a:spcBef>
            </a:pPr>
            <a:r>
              <a:rPr dirty="0" sz="2250" spc="150">
                <a:latin typeface="Trebuchet MS"/>
                <a:cs typeface="Trebuchet MS"/>
              </a:rPr>
              <a:t>Use </a:t>
            </a:r>
            <a:r>
              <a:rPr dirty="0" sz="2250" spc="204">
                <a:latin typeface="Trebuchet MS"/>
                <a:cs typeface="Trebuchet MS"/>
              </a:rPr>
              <a:t>case </a:t>
            </a:r>
            <a:r>
              <a:rPr dirty="0" sz="2250" spc="145">
                <a:latin typeface="Trebuchet MS"/>
                <a:cs typeface="Trebuchet MS"/>
              </a:rPr>
              <a:t>diagramları </a:t>
            </a:r>
            <a:r>
              <a:rPr dirty="0" sz="2250" spc="150">
                <a:latin typeface="Trebuchet MS"/>
                <a:cs typeface="Trebuchet MS"/>
              </a:rPr>
              <a:t> </a:t>
            </a:r>
            <a:r>
              <a:rPr dirty="0" sz="2250" spc="80">
                <a:latin typeface="Trebuchet MS"/>
                <a:cs typeface="Trebuchet MS"/>
              </a:rPr>
              <a:t>genellikle </a:t>
            </a:r>
            <a:r>
              <a:rPr dirty="0" sz="2250" spc="50">
                <a:latin typeface="Trebuchet MS"/>
                <a:cs typeface="Trebuchet MS"/>
              </a:rPr>
              <a:t>yüksek seviyeli </a:t>
            </a:r>
            <a:r>
              <a:rPr dirty="0" sz="2250" spc="55">
                <a:latin typeface="Trebuchet MS"/>
                <a:cs typeface="Trebuchet MS"/>
              </a:rPr>
              <a:t> </a:t>
            </a:r>
            <a:r>
              <a:rPr dirty="0" sz="2250" spc="120">
                <a:latin typeface="Trebuchet MS"/>
                <a:cs typeface="Trebuchet MS"/>
              </a:rPr>
              <a:t>olduğu</a:t>
            </a:r>
            <a:r>
              <a:rPr dirty="0" sz="2250" spc="-10">
                <a:latin typeface="Trebuchet MS"/>
                <a:cs typeface="Trebuchet MS"/>
              </a:rPr>
              <a:t> </a:t>
            </a:r>
            <a:r>
              <a:rPr dirty="0" sz="2250" spc="-20">
                <a:latin typeface="Trebuchet MS"/>
                <a:cs typeface="Trebuchet MS"/>
              </a:rPr>
              <a:t>için,</a:t>
            </a:r>
            <a:r>
              <a:rPr dirty="0" sz="2250" spc="-10">
                <a:latin typeface="Trebuchet MS"/>
                <a:cs typeface="Trebuchet MS"/>
              </a:rPr>
              <a:t> </a:t>
            </a:r>
            <a:r>
              <a:rPr dirty="0" sz="2250" spc="175">
                <a:latin typeface="Trebuchet MS"/>
                <a:cs typeface="Trebuchet MS"/>
              </a:rPr>
              <a:t>bazı</a:t>
            </a:r>
            <a:r>
              <a:rPr dirty="0" sz="2250" spc="-10">
                <a:latin typeface="Trebuchet MS"/>
                <a:cs typeface="Trebuchet MS"/>
              </a:rPr>
              <a:t> </a:t>
            </a:r>
            <a:r>
              <a:rPr dirty="0" sz="2250" spc="130">
                <a:latin typeface="Trebuchet MS"/>
                <a:cs typeface="Trebuchet MS"/>
              </a:rPr>
              <a:t>detaylar </a:t>
            </a:r>
            <a:r>
              <a:rPr dirty="0" sz="2250" spc="-660">
                <a:latin typeface="Trebuchet MS"/>
                <a:cs typeface="Trebuchet MS"/>
              </a:rPr>
              <a:t> </a:t>
            </a:r>
            <a:r>
              <a:rPr dirty="0" sz="2250" spc="114">
                <a:latin typeface="Trebuchet MS"/>
                <a:cs typeface="Trebuchet MS"/>
              </a:rPr>
              <a:t>ve</a:t>
            </a:r>
            <a:r>
              <a:rPr dirty="0" sz="2250" spc="-15">
                <a:latin typeface="Trebuchet MS"/>
                <a:cs typeface="Trebuchet MS"/>
              </a:rPr>
              <a:t> </a:t>
            </a:r>
            <a:r>
              <a:rPr dirty="0" sz="2250" spc="114">
                <a:latin typeface="Trebuchet MS"/>
                <a:cs typeface="Trebuchet MS"/>
              </a:rPr>
              <a:t>özel</a:t>
            </a:r>
            <a:r>
              <a:rPr dirty="0" sz="2250" spc="-10">
                <a:latin typeface="Trebuchet MS"/>
                <a:cs typeface="Trebuchet MS"/>
              </a:rPr>
              <a:t> </a:t>
            </a:r>
            <a:r>
              <a:rPr dirty="0" sz="2250" spc="60">
                <a:latin typeface="Trebuchet MS"/>
                <a:cs typeface="Trebuchet MS"/>
              </a:rPr>
              <a:t>durumlar</a:t>
            </a:r>
            <a:r>
              <a:rPr dirty="0" sz="2250" spc="-10">
                <a:latin typeface="Trebuchet MS"/>
                <a:cs typeface="Trebuchet MS"/>
              </a:rPr>
              <a:t> </a:t>
            </a:r>
            <a:r>
              <a:rPr dirty="0" sz="2250" spc="240">
                <a:latin typeface="Trebuchet MS"/>
                <a:cs typeface="Trebuchet MS"/>
              </a:rPr>
              <a:t>göz</a:t>
            </a:r>
            <a:r>
              <a:rPr dirty="0" sz="2250" spc="-10">
                <a:latin typeface="Trebuchet MS"/>
                <a:cs typeface="Trebuchet MS"/>
              </a:rPr>
              <a:t> </a:t>
            </a:r>
            <a:r>
              <a:rPr dirty="0" sz="2250" spc="145">
                <a:latin typeface="Trebuchet MS"/>
                <a:cs typeface="Trebuchet MS"/>
              </a:rPr>
              <a:t>ardı </a:t>
            </a:r>
            <a:r>
              <a:rPr dirty="0" sz="2250" spc="-665">
                <a:latin typeface="Trebuchet MS"/>
                <a:cs typeface="Trebuchet MS"/>
              </a:rPr>
              <a:t> </a:t>
            </a:r>
            <a:r>
              <a:rPr dirty="0" sz="2250" spc="40">
                <a:latin typeface="Trebuchet MS"/>
                <a:cs typeface="Trebuchet MS"/>
              </a:rPr>
              <a:t>edilebilir. </a:t>
            </a:r>
            <a:r>
              <a:rPr dirty="0" sz="2250" spc="185">
                <a:latin typeface="Trebuchet MS"/>
                <a:cs typeface="Trebuchet MS"/>
              </a:rPr>
              <a:t>Özel </a:t>
            </a:r>
            <a:r>
              <a:rPr dirty="0" sz="2250" spc="60">
                <a:latin typeface="Trebuchet MS"/>
                <a:cs typeface="Trebuchet MS"/>
              </a:rPr>
              <a:t>durumlar </a:t>
            </a:r>
            <a:r>
              <a:rPr dirty="0" sz="2250" spc="65">
                <a:latin typeface="Trebuchet MS"/>
                <a:cs typeface="Trebuchet MS"/>
              </a:rPr>
              <a:t> </a:t>
            </a:r>
            <a:r>
              <a:rPr dirty="0" sz="2250" spc="155">
                <a:latin typeface="Trebuchet MS"/>
                <a:cs typeface="Trebuchet MS"/>
              </a:rPr>
              <a:t>veya </a:t>
            </a:r>
            <a:r>
              <a:rPr dirty="0" sz="2250" spc="-10">
                <a:latin typeface="Trebuchet MS"/>
                <a:cs typeface="Trebuchet MS"/>
              </a:rPr>
              <a:t>sınırlı </a:t>
            </a:r>
            <a:r>
              <a:rPr dirty="0" sz="2250" spc="60">
                <a:latin typeface="Trebuchet MS"/>
                <a:cs typeface="Trebuchet MS"/>
              </a:rPr>
              <a:t>durumlar için </a:t>
            </a:r>
            <a:r>
              <a:rPr dirty="0" sz="2250" spc="65">
                <a:latin typeface="Trebuchet MS"/>
                <a:cs typeface="Trebuchet MS"/>
              </a:rPr>
              <a:t> </a:t>
            </a:r>
            <a:r>
              <a:rPr dirty="0" sz="2250" spc="25">
                <a:latin typeface="Trebuchet MS"/>
                <a:cs typeface="Trebuchet MS"/>
              </a:rPr>
              <a:t>ayrıntılı </a:t>
            </a:r>
            <a:r>
              <a:rPr dirty="0" sz="2250" spc="125">
                <a:latin typeface="Trebuchet MS"/>
                <a:cs typeface="Trebuchet MS"/>
              </a:rPr>
              <a:t>analiz </a:t>
            </a:r>
            <a:r>
              <a:rPr dirty="0" sz="2250" spc="105">
                <a:latin typeface="Trebuchet MS"/>
                <a:cs typeface="Trebuchet MS"/>
              </a:rPr>
              <a:t>yapılması </a:t>
            </a:r>
            <a:r>
              <a:rPr dirty="0" sz="2250" spc="110">
                <a:latin typeface="Trebuchet MS"/>
                <a:cs typeface="Trebuchet MS"/>
              </a:rPr>
              <a:t> </a:t>
            </a:r>
            <a:r>
              <a:rPr dirty="0" sz="2250" spc="95">
                <a:latin typeface="Trebuchet MS"/>
                <a:cs typeface="Trebuchet MS"/>
              </a:rPr>
              <a:t>gerektiğinde, </a:t>
            </a:r>
            <a:r>
              <a:rPr dirty="0" sz="2250" spc="60">
                <a:latin typeface="Trebuchet MS"/>
                <a:cs typeface="Trebuchet MS"/>
              </a:rPr>
              <a:t>use </a:t>
            </a:r>
            <a:r>
              <a:rPr dirty="0" sz="2250" spc="204">
                <a:latin typeface="Trebuchet MS"/>
                <a:cs typeface="Trebuchet MS"/>
              </a:rPr>
              <a:t>case </a:t>
            </a:r>
            <a:r>
              <a:rPr dirty="0" sz="2250" spc="210">
                <a:latin typeface="Trebuchet MS"/>
                <a:cs typeface="Trebuchet MS"/>
              </a:rPr>
              <a:t> </a:t>
            </a:r>
            <a:r>
              <a:rPr dirty="0" sz="2250" spc="145">
                <a:latin typeface="Trebuchet MS"/>
                <a:cs typeface="Trebuchet MS"/>
              </a:rPr>
              <a:t>diagramları </a:t>
            </a:r>
            <a:r>
              <a:rPr dirty="0" sz="2250" spc="60">
                <a:latin typeface="Trebuchet MS"/>
                <a:cs typeface="Trebuchet MS"/>
              </a:rPr>
              <a:t>yetersiz </a:t>
            </a:r>
            <a:r>
              <a:rPr dirty="0" sz="2250" spc="65">
                <a:latin typeface="Trebuchet MS"/>
                <a:cs typeface="Trebuchet MS"/>
              </a:rPr>
              <a:t> </a:t>
            </a:r>
            <a:r>
              <a:rPr dirty="0" sz="2250" spc="50">
                <a:latin typeface="Trebuchet MS"/>
                <a:cs typeface="Trebuchet MS"/>
              </a:rPr>
              <a:t>kalabilir.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72112" y="3419022"/>
            <a:ext cx="3670300" cy="605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spc="-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00" spc="-295">
                <a:solidFill>
                  <a:srgbClr val="FFFFFF"/>
                </a:solidFill>
                <a:latin typeface="Trebuchet MS"/>
                <a:cs typeface="Trebuchet MS"/>
              </a:rPr>
              <a:t>ü</a:t>
            </a:r>
            <a:r>
              <a:rPr dirty="0" sz="38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-22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800" spc="-29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800" spc="-2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17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800" spc="-295">
                <a:solidFill>
                  <a:srgbClr val="FFFFFF"/>
                </a:solidFill>
                <a:latin typeface="Trebuchet MS"/>
                <a:cs typeface="Trebuchet MS"/>
              </a:rPr>
              <a:t>ü</a:t>
            </a:r>
            <a:r>
              <a:rPr dirty="0" sz="3800" spc="-27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800" spc="-5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8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-29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8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-459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8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61397" y="3809547"/>
            <a:ext cx="3637915" cy="52984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16915">
              <a:lnSpc>
                <a:spcPct val="100000"/>
              </a:lnSpc>
              <a:spcBef>
                <a:spcPts val="105"/>
              </a:spcBef>
            </a:pPr>
            <a:r>
              <a:rPr dirty="0" sz="3800" spc="-220">
                <a:solidFill>
                  <a:srgbClr val="FFFFFF"/>
                </a:solidFill>
                <a:latin typeface="Trebuchet MS"/>
                <a:cs typeface="Trebuchet MS"/>
              </a:rPr>
              <a:t>Gereksinimi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6499"/>
              </a:lnSpc>
              <a:spcBef>
                <a:spcPts val="1035"/>
              </a:spcBef>
            </a:pPr>
            <a:r>
              <a:rPr dirty="0" sz="2150" spc="55">
                <a:latin typeface="Trebuchet MS"/>
                <a:cs typeface="Trebuchet MS"/>
              </a:rPr>
              <a:t>Sistem </a:t>
            </a:r>
            <a:r>
              <a:rPr dirty="0" sz="2150" spc="65">
                <a:latin typeface="Trebuchet MS"/>
                <a:cs typeface="Trebuchet MS"/>
              </a:rPr>
              <a:t>gereksinimleri </a:t>
            </a:r>
            <a:r>
              <a:rPr dirty="0" sz="2150" spc="150">
                <a:latin typeface="Trebuchet MS"/>
                <a:cs typeface="Trebuchet MS"/>
              </a:rPr>
              <a:t>veya </a:t>
            </a:r>
            <a:r>
              <a:rPr dirty="0" sz="2150" spc="-635">
                <a:latin typeface="Trebuchet MS"/>
                <a:cs typeface="Trebuchet MS"/>
              </a:rPr>
              <a:t> </a:t>
            </a:r>
            <a:r>
              <a:rPr dirty="0" sz="2150" spc="45">
                <a:latin typeface="Trebuchet MS"/>
                <a:cs typeface="Trebuchet MS"/>
              </a:rPr>
              <a:t>kullanıcı </a:t>
            </a:r>
            <a:r>
              <a:rPr dirty="0" sz="2150" spc="110">
                <a:latin typeface="Trebuchet MS"/>
                <a:cs typeface="Trebuchet MS"/>
              </a:rPr>
              <a:t>senaryolarındaki </a:t>
            </a:r>
            <a:r>
              <a:rPr dirty="0" sz="2150" spc="114">
                <a:latin typeface="Trebuchet MS"/>
                <a:cs typeface="Trebuchet MS"/>
              </a:rPr>
              <a:t> </a:t>
            </a:r>
            <a:r>
              <a:rPr dirty="0" sz="2150" spc="70">
                <a:latin typeface="Trebuchet MS"/>
                <a:cs typeface="Trebuchet MS"/>
              </a:rPr>
              <a:t>değişiklikler </a:t>
            </a:r>
            <a:r>
              <a:rPr dirty="0" sz="2150" spc="120">
                <a:latin typeface="Trebuchet MS"/>
                <a:cs typeface="Trebuchet MS"/>
              </a:rPr>
              <a:t>sıkça </a:t>
            </a:r>
            <a:r>
              <a:rPr dirty="0" sz="2150" spc="125">
                <a:latin typeface="Trebuchet MS"/>
                <a:cs typeface="Trebuchet MS"/>
              </a:rPr>
              <a:t> </a:t>
            </a:r>
            <a:r>
              <a:rPr dirty="0" sz="2150" spc="180">
                <a:latin typeface="Trebuchet MS"/>
                <a:cs typeface="Trebuchet MS"/>
              </a:rPr>
              <a:t>meydana </a:t>
            </a:r>
            <a:r>
              <a:rPr dirty="0" sz="2150" spc="110">
                <a:latin typeface="Trebuchet MS"/>
                <a:cs typeface="Trebuchet MS"/>
              </a:rPr>
              <a:t>geldiğinde, </a:t>
            </a:r>
            <a:r>
              <a:rPr dirty="0" sz="2150" spc="60">
                <a:latin typeface="Trebuchet MS"/>
                <a:cs typeface="Trebuchet MS"/>
              </a:rPr>
              <a:t>use </a:t>
            </a:r>
            <a:r>
              <a:rPr dirty="0" sz="2150" spc="65">
                <a:latin typeface="Trebuchet MS"/>
                <a:cs typeface="Trebuchet MS"/>
              </a:rPr>
              <a:t> </a:t>
            </a:r>
            <a:r>
              <a:rPr dirty="0" sz="2150" spc="195">
                <a:latin typeface="Trebuchet MS"/>
                <a:cs typeface="Trebuchet MS"/>
              </a:rPr>
              <a:t>case</a:t>
            </a:r>
            <a:r>
              <a:rPr dirty="0" sz="2150" spc="-15">
                <a:latin typeface="Trebuchet MS"/>
                <a:cs typeface="Trebuchet MS"/>
              </a:rPr>
              <a:t> </a:t>
            </a:r>
            <a:r>
              <a:rPr dirty="0" sz="2150" spc="114">
                <a:latin typeface="Trebuchet MS"/>
                <a:cs typeface="Trebuchet MS"/>
              </a:rPr>
              <a:t>diagramlarının</a:t>
            </a:r>
            <a:r>
              <a:rPr dirty="0" sz="2150" spc="-10">
                <a:latin typeface="Trebuchet MS"/>
                <a:cs typeface="Trebuchet MS"/>
              </a:rPr>
              <a:t> </a:t>
            </a:r>
            <a:r>
              <a:rPr dirty="0" sz="2150" spc="15">
                <a:latin typeface="Trebuchet MS"/>
                <a:cs typeface="Trebuchet MS"/>
              </a:rPr>
              <a:t>sürekli </a:t>
            </a:r>
            <a:r>
              <a:rPr dirty="0" sz="2150" spc="-630">
                <a:latin typeface="Trebuchet MS"/>
                <a:cs typeface="Trebuchet MS"/>
              </a:rPr>
              <a:t> </a:t>
            </a:r>
            <a:r>
              <a:rPr dirty="0" sz="2150" spc="140">
                <a:latin typeface="Trebuchet MS"/>
                <a:cs typeface="Trebuchet MS"/>
              </a:rPr>
              <a:t>olarak </a:t>
            </a:r>
            <a:r>
              <a:rPr dirty="0" sz="2150" spc="85">
                <a:latin typeface="Trebuchet MS"/>
                <a:cs typeface="Trebuchet MS"/>
              </a:rPr>
              <a:t>güncellenmesi </a:t>
            </a:r>
            <a:r>
              <a:rPr dirty="0" sz="2150" spc="90">
                <a:latin typeface="Trebuchet MS"/>
                <a:cs typeface="Trebuchet MS"/>
              </a:rPr>
              <a:t> </a:t>
            </a:r>
            <a:r>
              <a:rPr dirty="0" sz="2150" spc="65">
                <a:latin typeface="Trebuchet MS"/>
                <a:cs typeface="Trebuchet MS"/>
              </a:rPr>
              <a:t>gerekebilir.Sık </a:t>
            </a:r>
            <a:r>
              <a:rPr dirty="0" sz="2150" spc="110">
                <a:latin typeface="Trebuchet MS"/>
                <a:cs typeface="Trebuchet MS"/>
              </a:rPr>
              <a:t>güncelleme </a:t>
            </a:r>
            <a:r>
              <a:rPr dirty="0" sz="2150" spc="-635">
                <a:latin typeface="Trebuchet MS"/>
                <a:cs typeface="Trebuchet MS"/>
              </a:rPr>
              <a:t> </a:t>
            </a:r>
            <a:r>
              <a:rPr dirty="0" sz="2150" spc="40">
                <a:latin typeface="Trebuchet MS"/>
                <a:cs typeface="Trebuchet MS"/>
              </a:rPr>
              <a:t>gereksinimi, </a:t>
            </a:r>
            <a:r>
              <a:rPr dirty="0" sz="2150" spc="170">
                <a:latin typeface="Trebuchet MS"/>
                <a:cs typeface="Trebuchet MS"/>
              </a:rPr>
              <a:t>zaman </a:t>
            </a:r>
            <a:r>
              <a:rPr dirty="0" sz="2150" spc="90">
                <a:latin typeface="Trebuchet MS"/>
                <a:cs typeface="Trebuchet MS"/>
              </a:rPr>
              <a:t>alıcı </a:t>
            </a:r>
            <a:r>
              <a:rPr dirty="0" sz="2150" spc="95">
                <a:latin typeface="Trebuchet MS"/>
                <a:cs typeface="Trebuchet MS"/>
              </a:rPr>
              <a:t> </a:t>
            </a:r>
            <a:r>
              <a:rPr dirty="0" sz="2150" spc="75">
                <a:latin typeface="Trebuchet MS"/>
                <a:cs typeface="Trebuchet MS"/>
              </a:rPr>
              <a:t>olabilir </a:t>
            </a:r>
            <a:r>
              <a:rPr dirty="0" sz="2150" spc="110">
                <a:latin typeface="Trebuchet MS"/>
                <a:cs typeface="Trebuchet MS"/>
              </a:rPr>
              <a:t>ve </a:t>
            </a:r>
            <a:r>
              <a:rPr dirty="0" sz="2150" spc="114">
                <a:latin typeface="Trebuchet MS"/>
                <a:cs typeface="Trebuchet MS"/>
              </a:rPr>
              <a:t>ekip </a:t>
            </a:r>
            <a:r>
              <a:rPr dirty="0" sz="2150" spc="40">
                <a:latin typeface="Trebuchet MS"/>
                <a:cs typeface="Trebuchet MS"/>
              </a:rPr>
              <a:t>üyeleri </a:t>
            </a:r>
            <a:r>
              <a:rPr dirty="0" sz="2150" spc="45">
                <a:latin typeface="Trebuchet MS"/>
                <a:cs typeface="Trebuchet MS"/>
              </a:rPr>
              <a:t> </a:t>
            </a:r>
            <a:r>
              <a:rPr dirty="0" sz="2150" spc="160">
                <a:latin typeface="Trebuchet MS"/>
                <a:cs typeface="Trebuchet MS"/>
              </a:rPr>
              <a:t>arasında </a:t>
            </a:r>
            <a:r>
              <a:rPr dirty="0" sz="2150" spc="120">
                <a:latin typeface="Trebuchet MS"/>
                <a:cs typeface="Trebuchet MS"/>
              </a:rPr>
              <a:t>güncel </a:t>
            </a:r>
            <a:r>
              <a:rPr dirty="0" sz="2150" spc="105">
                <a:latin typeface="Trebuchet MS"/>
                <a:cs typeface="Trebuchet MS"/>
              </a:rPr>
              <a:t>bilgi </a:t>
            </a:r>
            <a:r>
              <a:rPr dirty="0" sz="2150" spc="110">
                <a:latin typeface="Trebuchet MS"/>
                <a:cs typeface="Trebuchet MS"/>
              </a:rPr>
              <a:t> </a:t>
            </a:r>
            <a:r>
              <a:rPr dirty="0" sz="2150" spc="70">
                <a:latin typeface="Trebuchet MS"/>
                <a:cs typeface="Trebuchet MS"/>
              </a:rPr>
              <a:t>eksikliğine</a:t>
            </a:r>
            <a:r>
              <a:rPr dirty="0" sz="2150" spc="-5">
                <a:latin typeface="Trebuchet MS"/>
                <a:cs typeface="Trebuchet MS"/>
              </a:rPr>
              <a:t> </a:t>
            </a:r>
            <a:r>
              <a:rPr dirty="0" sz="2150" spc="65">
                <a:latin typeface="Trebuchet MS"/>
                <a:cs typeface="Trebuchet MS"/>
              </a:rPr>
              <a:t>yol</a:t>
            </a:r>
            <a:r>
              <a:rPr dirty="0" sz="2150">
                <a:latin typeface="Trebuchet MS"/>
                <a:cs typeface="Trebuchet MS"/>
              </a:rPr>
              <a:t> </a:t>
            </a:r>
            <a:r>
              <a:rPr dirty="0" sz="2150" spc="85">
                <a:latin typeface="Trebuchet MS"/>
                <a:cs typeface="Trebuchet MS"/>
              </a:rPr>
              <a:t>açabilir.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00867" y="3357477"/>
            <a:ext cx="2777490" cy="671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200" spc="-8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2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42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-21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200" spc="-28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2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2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-21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200" spc="1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200" spc="-229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4200" spc="-280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dirty="0" sz="4200" spc="-110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algn="ctr" marR="29209">
              <a:lnSpc>
                <a:spcPct val="100000"/>
              </a:lnSpc>
              <a:spcBef>
                <a:spcPts val="140"/>
              </a:spcBef>
            </a:pPr>
            <a:r>
              <a:rPr dirty="0" spc="-265"/>
              <a:t>Açısı</a:t>
            </a:r>
          </a:p>
          <a:p>
            <a:pPr marL="12700" marR="5080">
              <a:lnSpc>
                <a:spcPct val="124600"/>
              </a:lnSpc>
              <a:spcBef>
                <a:spcPts val="2150"/>
              </a:spcBef>
            </a:pPr>
            <a:r>
              <a:rPr dirty="0" sz="2300" spc="130">
                <a:solidFill>
                  <a:srgbClr val="000000"/>
                </a:solidFill>
              </a:rPr>
              <a:t>Use </a:t>
            </a:r>
            <a:r>
              <a:rPr dirty="0" sz="2300" spc="190">
                <a:solidFill>
                  <a:srgbClr val="000000"/>
                </a:solidFill>
              </a:rPr>
              <a:t>case </a:t>
            </a:r>
            <a:r>
              <a:rPr dirty="0" sz="2300" spc="130">
                <a:solidFill>
                  <a:srgbClr val="000000"/>
                </a:solidFill>
              </a:rPr>
              <a:t>diagramları </a:t>
            </a:r>
            <a:r>
              <a:rPr dirty="0" sz="2300" spc="135">
                <a:solidFill>
                  <a:srgbClr val="000000"/>
                </a:solidFill>
              </a:rPr>
              <a:t> </a:t>
            </a:r>
            <a:r>
              <a:rPr dirty="0" sz="2300" spc="70">
                <a:solidFill>
                  <a:srgbClr val="000000"/>
                </a:solidFill>
              </a:rPr>
              <a:t>genellikle </a:t>
            </a:r>
            <a:r>
              <a:rPr dirty="0" sz="2300" spc="40">
                <a:solidFill>
                  <a:srgbClr val="000000"/>
                </a:solidFill>
              </a:rPr>
              <a:t>kullanıcıların </a:t>
            </a:r>
            <a:r>
              <a:rPr dirty="0" sz="2300" spc="45">
                <a:solidFill>
                  <a:srgbClr val="000000"/>
                </a:solidFill>
              </a:rPr>
              <a:t> </a:t>
            </a:r>
            <a:r>
              <a:rPr dirty="0" sz="2300" spc="114">
                <a:solidFill>
                  <a:srgbClr val="000000"/>
                </a:solidFill>
              </a:rPr>
              <a:t>bakış</a:t>
            </a:r>
            <a:r>
              <a:rPr dirty="0" sz="2300">
                <a:solidFill>
                  <a:srgbClr val="000000"/>
                </a:solidFill>
              </a:rPr>
              <a:t> </a:t>
            </a:r>
            <a:r>
              <a:rPr dirty="0" sz="2300" spc="125">
                <a:solidFill>
                  <a:srgbClr val="000000"/>
                </a:solidFill>
              </a:rPr>
              <a:t>açısından</a:t>
            </a:r>
            <a:r>
              <a:rPr dirty="0" sz="2300">
                <a:solidFill>
                  <a:srgbClr val="000000"/>
                </a:solidFill>
              </a:rPr>
              <a:t> </a:t>
            </a:r>
            <a:r>
              <a:rPr dirty="0" sz="2300" spc="-30">
                <a:solidFill>
                  <a:srgbClr val="000000"/>
                </a:solidFill>
              </a:rPr>
              <a:t>oluşturulur </a:t>
            </a:r>
            <a:r>
              <a:rPr dirty="0" sz="2300" spc="-675">
                <a:solidFill>
                  <a:srgbClr val="000000"/>
                </a:solidFill>
              </a:rPr>
              <a:t> </a:t>
            </a:r>
            <a:r>
              <a:rPr dirty="0" sz="2300" spc="100">
                <a:solidFill>
                  <a:srgbClr val="000000"/>
                </a:solidFill>
              </a:rPr>
              <a:t>ve </a:t>
            </a:r>
            <a:r>
              <a:rPr dirty="0" sz="2300" spc="70">
                <a:solidFill>
                  <a:srgbClr val="000000"/>
                </a:solidFill>
              </a:rPr>
              <a:t>genellikle </a:t>
            </a:r>
            <a:r>
              <a:rPr dirty="0" sz="2300" spc="35">
                <a:solidFill>
                  <a:srgbClr val="000000"/>
                </a:solidFill>
              </a:rPr>
              <a:t>işlevselliği </a:t>
            </a:r>
            <a:r>
              <a:rPr dirty="0" sz="2300" spc="40">
                <a:solidFill>
                  <a:srgbClr val="000000"/>
                </a:solidFill>
              </a:rPr>
              <a:t> </a:t>
            </a:r>
            <a:r>
              <a:rPr dirty="0" sz="2300" spc="95">
                <a:solidFill>
                  <a:srgbClr val="000000"/>
                </a:solidFill>
              </a:rPr>
              <a:t>odaklar. </a:t>
            </a:r>
            <a:r>
              <a:rPr dirty="0" sz="2300" spc="65">
                <a:solidFill>
                  <a:srgbClr val="000000"/>
                </a:solidFill>
              </a:rPr>
              <a:t>Sistemdeki </a:t>
            </a:r>
            <a:r>
              <a:rPr dirty="0" sz="2300" spc="150">
                <a:solidFill>
                  <a:srgbClr val="000000"/>
                </a:solidFill>
              </a:rPr>
              <a:t>diğer </a:t>
            </a:r>
            <a:r>
              <a:rPr dirty="0" sz="2300" spc="-680">
                <a:solidFill>
                  <a:srgbClr val="000000"/>
                </a:solidFill>
              </a:rPr>
              <a:t> </a:t>
            </a:r>
            <a:r>
              <a:rPr dirty="0" sz="2300" spc="25">
                <a:solidFill>
                  <a:srgbClr val="000000"/>
                </a:solidFill>
              </a:rPr>
              <a:t>perspektifleri, </a:t>
            </a:r>
            <a:r>
              <a:rPr dirty="0" sz="2300" spc="45">
                <a:solidFill>
                  <a:srgbClr val="000000"/>
                </a:solidFill>
              </a:rPr>
              <a:t>özellikle </a:t>
            </a:r>
            <a:r>
              <a:rPr dirty="0" sz="2300" spc="50">
                <a:solidFill>
                  <a:srgbClr val="000000"/>
                </a:solidFill>
              </a:rPr>
              <a:t> </a:t>
            </a:r>
            <a:r>
              <a:rPr dirty="0" sz="2300" spc="25">
                <a:solidFill>
                  <a:srgbClr val="000000"/>
                </a:solidFill>
              </a:rPr>
              <a:t>teknik </a:t>
            </a:r>
            <a:r>
              <a:rPr dirty="0" sz="2300" spc="100">
                <a:solidFill>
                  <a:srgbClr val="000000"/>
                </a:solidFill>
              </a:rPr>
              <a:t>detayları </a:t>
            </a:r>
            <a:r>
              <a:rPr dirty="0" sz="2300" spc="140">
                <a:solidFill>
                  <a:srgbClr val="000000"/>
                </a:solidFill>
              </a:rPr>
              <a:t>veya </a:t>
            </a:r>
            <a:r>
              <a:rPr dirty="0" sz="2300" spc="145">
                <a:solidFill>
                  <a:srgbClr val="000000"/>
                </a:solidFill>
              </a:rPr>
              <a:t> </a:t>
            </a:r>
            <a:r>
              <a:rPr dirty="0" sz="2300" spc="20">
                <a:solidFill>
                  <a:srgbClr val="000000"/>
                </a:solidFill>
              </a:rPr>
              <a:t>sistem </a:t>
            </a:r>
            <a:r>
              <a:rPr dirty="0" sz="2300" spc="75">
                <a:solidFill>
                  <a:srgbClr val="000000"/>
                </a:solidFill>
              </a:rPr>
              <a:t>içindeki </a:t>
            </a:r>
            <a:r>
              <a:rPr dirty="0" sz="2300" spc="-10">
                <a:solidFill>
                  <a:srgbClr val="000000"/>
                </a:solidFill>
              </a:rPr>
              <a:t>ilişkileri </a:t>
            </a:r>
            <a:r>
              <a:rPr dirty="0" sz="2300" spc="-5">
                <a:solidFill>
                  <a:srgbClr val="000000"/>
                </a:solidFill>
              </a:rPr>
              <a:t> </a:t>
            </a:r>
            <a:r>
              <a:rPr dirty="0" sz="2300" spc="110">
                <a:solidFill>
                  <a:srgbClr val="000000"/>
                </a:solidFill>
              </a:rPr>
              <a:t>gösterme </a:t>
            </a:r>
            <a:r>
              <a:rPr dirty="0" sz="2300" spc="85">
                <a:solidFill>
                  <a:srgbClr val="000000"/>
                </a:solidFill>
              </a:rPr>
              <a:t>konusunda </a:t>
            </a:r>
            <a:r>
              <a:rPr dirty="0" sz="2300" spc="90">
                <a:solidFill>
                  <a:srgbClr val="000000"/>
                </a:solidFill>
              </a:rPr>
              <a:t> </a:t>
            </a:r>
            <a:r>
              <a:rPr dirty="0" sz="2300" spc="-25">
                <a:solidFill>
                  <a:srgbClr val="000000"/>
                </a:solidFill>
              </a:rPr>
              <a:t>sınırlıdır.</a:t>
            </a:r>
            <a:endParaRPr sz="2300"/>
          </a:p>
        </p:txBody>
      </p:sp>
      <p:sp>
        <p:nvSpPr>
          <p:cNvPr id="20" name="object 20"/>
          <p:cNvSpPr/>
          <p:nvPr/>
        </p:nvSpPr>
        <p:spPr>
          <a:xfrm>
            <a:off x="0" y="583427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43661" y="527296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23959" y="1876951"/>
            <a:ext cx="14183994" cy="6127750"/>
          </a:xfrm>
          <a:prstGeom prst="rect"/>
        </p:spPr>
        <p:txBody>
          <a:bodyPr wrap="square" lIns="0" tIns="394970" rIns="0" bIns="0" rtlCol="0" vert="horz">
            <a:spAutoFit/>
          </a:bodyPr>
          <a:lstStyle/>
          <a:p>
            <a:pPr algn="ctr" marL="12700" marR="5080">
              <a:lnSpc>
                <a:spcPts val="15010"/>
              </a:lnSpc>
              <a:spcBef>
                <a:spcPts val="3110"/>
              </a:spcBef>
            </a:pPr>
            <a:r>
              <a:rPr dirty="0" sz="15000" spc="-1085">
                <a:solidFill>
                  <a:srgbClr val="FFFFFF"/>
                </a:solidFill>
                <a:latin typeface="Microsoft Sans Serif"/>
                <a:cs typeface="Microsoft Sans Serif"/>
              </a:rPr>
              <a:t>BİZİ</a:t>
            </a:r>
            <a:r>
              <a:rPr dirty="0" sz="15000" spc="15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5000" spc="-1310">
                <a:solidFill>
                  <a:srgbClr val="FFFFFF"/>
                </a:solidFill>
                <a:latin typeface="Microsoft Sans Serif"/>
                <a:cs typeface="Microsoft Sans Serif"/>
              </a:rPr>
              <a:t>DİNLEDİČİNİZ </a:t>
            </a:r>
            <a:r>
              <a:rPr dirty="0" sz="15000" spc="-39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5000" spc="-1515">
                <a:solidFill>
                  <a:srgbClr val="FFFFFF"/>
                </a:solidFill>
                <a:latin typeface="Microsoft Sans Serif"/>
                <a:cs typeface="Microsoft Sans Serif"/>
              </a:rPr>
              <a:t>İÇİN</a:t>
            </a:r>
            <a:r>
              <a:rPr dirty="0" sz="15000" spc="-8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5000" spc="-1490">
                <a:solidFill>
                  <a:srgbClr val="FFFFFF"/>
                </a:solidFill>
                <a:latin typeface="Microsoft Sans Serif"/>
                <a:cs typeface="Microsoft Sans Serif"/>
              </a:rPr>
              <a:t>TEŞEKKÜR </a:t>
            </a:r>
            <a:r>
              <a:rPr dirty="0" sz="15000" spc="-14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5000" spc="-1360">
                <a:solidFill>
                  <a:srgbClr val="FFFFFF"/>
                </a:solidFill>
                <a:latin typeface="Microsoft Sans Serif"/>
                <a:cs typeface="Microsoft Sans Serif"/>
              </a:rPr>
              <a:t>EDERİZ</a:t>
            </a:r>
            <a:endParaRPr sz="15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79" y="3244876"/>
            <a:ext cx="4371975" cy="6014085"/>
            <a:chOff x="11853679" y="3244876"/>
            <a:chExt cx="4371975" cy="6014085"/>
          </a:xfrm>
        </p:grpSpPr>
        <p:sp>
          <p:nvSpPr>
            <p:cNvPr id="3" name="object 3"/>
            <p:cNvSpPr/>
            <p:nvPr/>
          </p:nvSpPr>
          <p:spPr>
            <a:xfrm>
              <a:off x="11853679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5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5" y="213367"/>
                  </a:lnTo>
                  <a:lnTo>
                    <a:pt x="4371975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5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5" y="569492"/>
                  </a:lnTo>
                  <a:lnTo>
                    <a:pt x="4371975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38903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2047733" y="4994328"/>
            <a:ext cx="3968750" cy="3359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2500" spc="150">
                <a:latin typeface="Trebuchet MS"/>
                <a:cs typeface="Trebuchet MS"/>
              </a:rPr>
              <a:t>Use </a:t>
            </a:r>
            <a:r>
              <a:rPr dirty="0" sz="2500" spc="90">
                <a:latin typeface="Trebuchet MS"/>
                <a:cs typeface="Trebuchet MS"/>
              </a:rPr>
              <a:t>case'ler, </a:t>
            </a:r>
            <a:r>
              <a:rPr dirty="0" sz="2500" spc="55">
                <a:latin typeface="Trebuchet MS"/>
                <a:cs typeface="Trebuchet MS"/>
              </a:rPr>
              <a:t>yazılım </a:t>
            </a:r>
            <a:r>
              <a:rPr dirty="0" sz="2500" spc="10">
                <a:latin typeface="Trebuchet MS"/>
                <a:cs typeface="Trebuchet MS"/>
              </a:rPr>
              <a:t>test </a:t>
            </a:r>
            <a:r>
              <a:rPr dirty="0" sz="2500" spc="15">
                <a:latin typeface="Trebuchet MS"/>
                <a:cs typeface="Trebuchet MS"/>
              </a:rPr>
              <a:t> </a:t>
            </a:r>
            <a:r>
              <a:rPr dirty="0" sz="2500" spc="85">
                <a:latin typeface="Trebuchet MS"/>
                <a:cs typeface="Trebuchet MS"/>
              </a:rPr>
              <a:t>senaryolarını</a:t>
            </a:r>
            <a:r>
              <a:rPr dirty="0" sz="2500" spc="-50">
                <a:latin typeface="Trebuchet MS"/>
                <a:cs typeface="Trebuchet MS"/>
              </a:rPr>
              <a:t> </a:t>
            </a:r>
            <a:r>
              <a:rPr dirty="0" sz="2500" spc="105">
                <a:latin typeface="Trebuchet MS"/>
                <a:cs typeface="Trebuchet MS"/>
              </a:rPr>
              <a:t>belirlemede </a:t>
            </a:r>
            <a:r>
              <a:rPr dirty="0" sz="2500" spc="-740">
                <a:latin typeface="Trebuchet MS"/>
                <a:cs typeface="Trebuchet MS"/>
              </a:rPr>
              <a:t> </a:t>
            </a:r>
            <a:r>
              <a:rPr dirty="0" sz="2500" spc="-30">
                <a:latin typeface="Trebuchet MS"/>
                <a:cs typeface="Trebuchet MS"/>
              </a:rPr>
              <a:t>kullanılır. </a:t>
            </a:r>
            <a:r>
              <a:rPr dirty="0" sz="2500" spc="145">
                <a:latin typeface="Trebuchet MS"/>
                <a:cs typeface="Trebuchet MS"/>
              </a:rPr>
              <a:t>Her </a:t>
            </a:r>
            <a:r>
              <a:rPr dirty="0" sz="2500" spc="20">
                <a:latin typeface="Trebuchet MS"/>
                <a:cs typeface="Trebuchet MS"/>
              </a:rPr>
              <a:t>kullanım </a:t>
            </a:r>
            <a:r>
              <a:rPr dirty="0" sz="2500" spc="25">
                <a:latin typeface="Trebuchet MS"/>
                <a:cs typeface="Trebuchet MS"/>
              </a:rPr>
              <a:t> </a:t>
            </a:r>
            <a:r>
              <a:rPr dirty="0" sz="2500" spc="-45">
                <a:latin typeface="Trebuchet MS"/>
                <a:cs typeface="Trebuchet MS"/>
              </a:rPr>
              <a:t>durumu,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30">
                <a:latin typeface="Trebuchet MS"/>
                <a:cs typeface="Trebuchet MS"/>
              </a:rPr>
              <a:t>belirli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75">
                <a:latin typeface="Trebuchet MS"/>
                <a:cs typeface="Trebuchet MS"/>
              </a:rPr>
              <a:t>bir </a:t>
            </a:r>
            <a:r>
              <a:rPr dirty="0" sz="2500" spc="80">
                <a:latin typeface="Trebuchet MS"/>
                <a:cs typeface="Trebuchet MS"/>
              </a:rPr>
              <a:t> </a:t>
            </a:r>
            <a:r>
              <a:rPr dirty="0" sz="2500" spc="95">
                <a:latin typeface="Trebuchet MS"/>
                <a:cs typeface="Trebuchet MS"/>
              </a:rPr>
              <a:t>senaryoyu </a:t>
            </a:r>
            <a:r>
              <a:rPr dirty="0" sz="2500" spc="5">
                <a:latin typeface="Trebuchet MS"/>
                <a:cs typeface="Trebuchet MS"/>
              </a:rPr>
              <a:t>temsil </a:t>
            </a:r>
            <a:r>
              <a:rPr dirty="0" sz="2500" spc="165">
                <a:latin typeface="Trebuchet MS"/>
                <a:cs typeface="Trebuchet MS"/>
              </a:rPr>
              <a:t>eder </a:t>
            </a:r>
            <a:r>
              <a:rPr dirty="0" sz="2500" spc="114">
                <a:latin typeface="Trebuchet MS"/>
                <a:cs typeface="Trebuchet MS"/>
              </a:rPr>
              <a:t>ve </a:t>
            </a:r>
            <a:r>
              <a:rPr dirty="0" sz="2500" spc="120">
                <a:latin typeface="Trebuchet MS"/>
                <a:cs typeface="Trebuchet MS"/>
              </a:rPr>
              <a:t> </a:t>
            </a:r>
            <a:r>
              <a:rPr dirty="0" sz="2500" spc="110">
                <a:latin typeface="Trebuchet MS"/>
                <a:cs typeface="Trebuchet MS"/>
              </a:rPr>
              <a:t>bu </a:t>
            </a:r>
            <a:r>
              <a:rPr dirty="0" sz="2500" spc="114">
                <a:latin typeface="Trebuchet MS"/>
                <a:cs typeface="Trebuchet MS"/>
              </a:rPr>
              <a:t>senaryolar </a:t>
            </a:r>
            <a:r>
              <a:rPr dirty="0" sz="2500" spc="10">
                <a:latin typeface="Trebuchet MS"/>
                <a:cs typeface="Trebuchet MS"/>
              </a:rPr>
              <a:t>test </a:t>
            </a:r>
            <a:r>
              <a:rPr dirty="0" sz="2500" spc="15">
                <a:latin typeface="Trebuchet MS"/>
                <a:cs typeface="Trebuchet MS"/>
              </a:rPr>
              <a:t> </a:t>
            </a:r>
            <a:r>
              <a:rPr dirty="0" sz="2500" spc="180">
                <a:latin typeface="Trebuchet MS"/>
                <a:cs typeface="Trebuchet MS"/>
              </a:rPr>
              <a:t>aşamasında</a:t>
            </a:r>
            <a:r>
              <a:rPr dirty="0" sz="2500" spc="-35">
                <a:latin typeface="Trebuchet MS"/>
                <a:cs typeface="Trebuchet MS"/>
              </a:rPr>
              <a:t> </a:t>
            </a:r>
            <a:r>
              <a:rPr dirty="0" sz="2500" spc="15">
                <a:latin typeface="Trebuchet MS"/>
                <a:cs typeface="Trebuchet MS"/>
              </a:rPr>
              <a:t>kullanılabilir.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75613" y="281453"/>
            <a:ext cx="7205980" cy="9074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750" spc="-595">
                <a:solidFill>
                  <a:srgbClr val="FFFFFF"/>
                </a:solidFill>
              </a:rPr>
              <a:t>Y</a:t>
            </a:r>
            <a:r>
              <a:rPr dirty="0" sz="5750" spc="185">
                <a:solidFill>
                  <a:srgbClr val="FFFFFF"/>
                </a:solidFill>
              </a:rPr>
              <a:t>a</a:t>
            </a:r>
            <a:r>
              <a:rPr dirty="0" sz="5750" spc="-180">
                <a:solidFill>
                  <a:srgbClr val="FFFFFF"/>
                </a:solidFill>
              </a:rPr>
              <a:t>z</a:t>
            </a:r>
            <a:r>
              <a:rPr dirty="0" sz="5750" spc="-385">
                <a:solidFill>
                  <a:srgbClr val="FFFFFF"/>
                </a:solidFill>
              </a:rPr>
              <a:t>ı</a:t>
            </a:r>
            <a:r>
              <a:rPr dirty="0" sz="5750" spc="-425">
                <a:solidFill>
                  <a:srgbClr val="FFFFFF"/>
                </a:solidFill>
              </a:rPr>
              <a:t>l</a:t>
            </a:r>
            <a:r>
              <a:rPr dirty="0" sz="5750" spc="-385">
                <a:solidFill>
                  <a:srgbClr val="FFFFFF"/>
                </a:solidFill>
              </a:rPr>
              <a:t>ı</a:t>
            </a:r>
            <a:r>
              <a:rPr dirty="0" sz="5750" spc="-665">
                <a:solidFill>
                  <a:srgbClr val="FFFFFF"/>
                </a:solidFill>
              </a:rPr>
              <a:t>m</a:t>
            </a:r>
            <a:r>
              <a:rPr dirty="0" sz="5750" spc="-365">
                <a:solidFill>
                  <a:srgbClr val="FFFFFF"/>
                </a:solidFill>
              </a:rPr>
              <a:t> </a:t>
            </a:r>
            <a:r>
              <a:rPr dirty="0" sz="5750" spc="-70">
                <a:solidFill>
                  <a:srgbClr val="FFFFFF"/>
                </a:solidFill>
              </a:rPr>
              <a:t>M</a:t>
            </a:r>
            <a:r>
              <a:rPr dirty="0" sz="5750" spc="-430">
                <a:solidFill>
                  <a:srgbClr val="FFFFFF"/>
                </a:solidFill>
              </a:rPr>
              <a:t>ü</a:t>
            </a:r>
            <a:r>
              <a:rPr dirty="0" sz="5750" spc="-40">
                <a:solidFill>
                  <a:srgbClr val="FFFFFF"/>
                </a:solidFill>
              </a:rPr>
              <a:t>h</a:t>
            </a:r>
            <a:r>
              <a:rPr dirty="0" sz="5750" spc="-150">
                <a:solidFill>
                  <a:srgbClr val="FFFFFF"/>
                </a:solidFill>
              </a:rPr>
              <a:t>e</a:t>
            </a:r>
            <a:r>
              <a:rPr dirty="0" sz="5750" spc="-395">
                <a:solidFill>
                  <a:srgbClr val="FFFFFF"/>
                </a:solidFill>
              </a:rPr>
              <a:t>n</a:t>
            </a:r>
            <a:r>
              <a:rPr dirty="0" sz="5750" spc="180">
                <a:solidFill>
                  <a:srgbClr val="FFFFFF"/>
                </a:solidFill>
              </a:rPr>
              <a:t>d</a:t>
            </a:r>
            <a:r>
              <a:rPr dirty="0" sz="5750" spc="-385">
                <a:solidFill>
                  <a:srgbClr val="FFFFFF"/>
                </a:solidFill>
              </a:rPr>
              <a:t>i</a:t>
            </a:r>
            <a:r>
              <a:rPr dirty="0" sz="5750" spc="-200">
                <a:solidFill>
                  <a:srgbClr val="FFFFFF"/>
                </a:solidFill>
              </a:rPr>
              <a:t>s</a:t>
            </a:r>
            <a:r>
              <a:rPr dirty="0" sz="5750" spc="-425">
                <a:solidFill>
                  <a:srgbClr val="FFFFFF"/>
                </a:solidFill>
              </a:rPr>
              <a:t>l</a:t>
            </a:r>
            <a:r>
              <a:rPr dirty="0" sz="5750" spc="-385">
                <a:solidFill>
                  <a:srgbClr val="FFFFFF"/>
                </a:solidFill>
              </a:rPr>
              <a:t>i</a:t>
            </a:r>
            <a:r>
              <a:rPr dirty="0" sz="5750" spc="-35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5750" spc="-385">
                <a:solidFill>
                  <a:srgbClr val="FFFFFF"/>
                </a:solidFill>
              </a:rPr>
              <a:t>i</a:t>
            </a:r>
            <a:r>
              <a:rPr dirty="0" sz="5750" spc="-395">
                <a:solidFill>
                  <a:srgbClr val="FFFFFF"/>
                </a:solidFill>
              </a:rPr>
              <a:t>n</a:t>
            </a:r>
            <a:r>
              <a:rPr dirty="0" sz="5750" spc="180">
                <a:solidFill>
                  <a:srgbClr val="FFFFFF"/>
                </a:solidFill>
              </a:rPr>
              <a:t>d</a:t>
            </a:r>
            <a:r>
              <a:rPr dirty="0" sz="5750" spc="-150">
                <a:solidFill>
                  <a:srgbClr val="FFFFFF"/>
                </a:solidFill>
              </a:rPr>
              <a:t>e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4989" y="878131"/>
            <a:ext cx="6967220" cy="907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750" spc="-3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5750" spc="-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5750" spc="-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750" spc="-29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5750" spc="-3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57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750" spc="-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5750" spc="-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750" spc="-3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750" spc="2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57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75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57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750" spc="4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575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7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750" spc="-6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5750" spc="-4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57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75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750" spc="-385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endParaRPr sz="57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2489" y="1474807"/>
            <a:ext cx="5452110" cy="907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750" spc="1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5750" spc="-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750" spc="1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5750" spc="-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750" spc="-39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5750" spc="-3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750" spc="-400">
                <a:solidFill>
                  <a:srgbClr val="FFFFFF"/>
                </a:solidFill>
                <a:latin typeface="Trebuchet MS"/>
                <a:cs typeface="Trebuchet MS"/>
              </a:rPr>
              <a:t>Ö</a:t>
            </a:r>
            <a:r>
              <a:rPr dirty="0" sz="5750" spc="-39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5750" spc="-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750" spc="-6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5750" spc="-4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57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750" spc="1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57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75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750" spc="795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57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58194" y="3244876"/>
            <a:ext cx="4371975" cy="6014085"/>
            <a:chOff x="6958194" y="3244876"/>
            <a:chExt cx="4371975" cy="6014085"/>
          </a:xfrm>
        </p:grpSpPr>
        <p:sp>
          <p:nvSpPr>
            <p:cNvPr id="10" name="object 10"/>
            <p:cNvSpPr/>
            <p:nvPr/>
          </p:nvSpPr>
          <p:spPr>
            <a:xfrm>
              <a:off x="6958194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43418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049989" y="5003793"/>
            <a:ext cx="4174490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500" spc="145">
                <a:latin typeface="Trebuchet MS"/>
                <a:cs typeface="Trebuchet MS"/>
              </a:rPr>
              <a:t>Use </a:t>
            </a:r>
            <a:r>
              <a:rPr dirty="0" sz="2500" spc="204">
                <a:latin typeface="Trebuchet MS"/>
                <a:cs typeface="Trebuchet MS"/>
              </a:rPr>
              <a:t>case </a:t>
            </a:r>
            <a:r>
              <a:rPr dirty="0" sz="2500" spc="95">
                <a:latin typeface="Trebuchet MS"/>
                <a:cs typeface="Trebuchet MS"/>
              </a:rPr>
              <a:t>diyagramları, </a:t>
            </a:r>
            <a:r>
              <a:rPr dirty="0" sz="2500" spc="100">
                <a:latin typeface="Trebuchet MS"/>
                <a:cs typeface="Trebuchet MS"/>
              </a:rPr>
              <a:t> </a:t>
            </a:r>
            <a:r>
              <a:rPr dirty="0" sz="2500" spc="40">
                <a:latin typeface="Trebuchet MS"/>
                <a:cs typeface="Trebuchet MS"/>
              </a:rPr>
              <a:t>yazılımın </a:t>
            </a:r>
            <a:r>
              <a:rPr dirty="0" sz="2500" spc="70">
                <a:latin typeface="Trebuchet MS"/>
                <a:cs typeface="Trebuchet MS"/>
              </a:rPr>
              <a:t>tasarımı </a:t>
            </a:r>
            <a:r>
              <a:rPr dirty="0" sz="2500" spc="110">
                <a:latin typeface="Trebuchet MS"/>
                <a:cs typeface="Trebuchet MS"/>
              </a:rPr>
              <a:t>ve </a:t>
            </a:r>
            <a:r>
              <a:rPr dirty="0" sz="2500" spc="114">
                <a:latin typeface="Trebuchet MS"/>
                <a:cs typeface="Trebuchet MS"/>
              </a:rPr>
              <a:t> </a:t>
            </a:r>
            <a:r>
              <a:rPr dirty="0" sz="2500" spc="30">
                <a:latin typeface="Trebuchet MS"/>
                <a:cs typeface="Trebuchet MS"/>
              </a:rPr>
              <a:t>geliştirilmesi </a:t>
            </a:r>
            <a:r>
              <a:rPr dirty="0" sz="2500" spc="105">
                <a:latin typeface="Trebuchet MS"/>
                <a:cs typeface="Trebuchet MS"/>
              </a:rPr>
              <a:t>sırasında </a:t>
            </a:r>
            <a:r>
              <a:rPr dirty="0" sz="2500" spc="70">
                <a:latin typeface="Trebuchet MS"/>
                <a:cs typeface="Trebuchet MS"/>
              </a:rPr>
              <a:t>bir 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105">
                <a:latin typeface="Trebuchet MS"/>
                <a:cs typeface="Trebuchet MS"/>
              </a:rPr>
              <a:t>rehber</a:t>
            </a:r>
            <a:r>
              <a:rPr dirty="0" sz="2500" spc="-15">
                <a:latin typeface="Trebuchet MS"/>
                <a:cs typeface="Trebuchet MS"/>
              </a:rPr>
              <a:t> </a:t>
            </a:r>
            <a:r>
              <a:rPr dirty="0" sz="2500" spc="145">
                <a:latin typeface="Trebuchet MS"/>
                <a:cs typeface="Trebuchet MS"/>
              </a:rPr>
              <a:t>olarak</a:t>
            </a:r>
            <a:r>
              <a:rPr dirty="0" sz="2500" spc="-15">
                <a:latin typeface="Trebuchet MS"/>
                <a:cs typeface="Trebuchet MS"/>
              </a:rPr>
              <a:t> </a:t>
            </a:r>
            <a:r>
              <a:rPr dirty="0" sz="2500" spc="10">
                <a:latin typeface="Trebuchet MS"/>
                <a:cs typeface="Trebuchet MS"/>
              </a:rPr>
              <a:t>kullanılabilir. </a:t>
            </a:r>
            <a:r>
              <a:rPr dirty="0" sz="2500" spc="-740">
                <a:latin typeface="Trebuchet MS"/>
                <a:cs typeface="Trebuchet MS"/>
              </a:rPr>
              <a:t> </a:t>
            </a:r>
            <a:r>
              <a:rPr dirty="0" sz="2500" spc="35">
                <a:latin typeface="Trebuchet MS"/>
                <a:cs typeface="Trebuchet MS"/>
              </a:rPr>
              <a:t>Kullanım </a:t>
            </a:r>
            <a:r>
              <a:rPr dirty="0" sz="2500" spc="-5">
                <a:latin typeface="Trebuchet MS"/>
                <a:cs typeface="Trebuchet MS"/>
              </a:rPr>
              <a:t>durumları, </a:t>
            </a:r>
            <a:r>
              <a:rPr dirty="0" sz="2500" spc="20">
                <a:latin typeface="Trebuchet MS"/>
                <a:cs typeface="Trebuchet MS"/>
              </a:rPr>
              <a:t>sistem </a:t>
            </a:r>
            <a:r>
              <a:rPr dirty="0" sz="2500" spc="25">
                <a:latin typeface="Trebuchet MS"/>
                <a:cs typeface="Trebuchet MS"/>
              </a:rPr>
              <a:t> </a:t>
            </a:r>
            <a:r>
              <a:rPr dirty="0" sz="2500" spc="85">
                <a:latin typeface="Trebuchet MS"/>
                <a:cs typeface="Trebuchet MS"/>
              </a:rPr>
              <a:t>davranışlarını </a:t>
            </a:r>
            <a:r>
              <a:rPr dirty="0" sz="2500" spc="110">
                <a:latin typeface="Trebuchet MS"/>
                <a:cs typeface="Trebuchet MS"/>
              </a:rPr>
              <a:t>ve </a:t>
            </a:r>
            <a:r>
              <a:rPr dirty="0" sz="2500" spc="40">
                <a:latin typeface="Trebuchet MS"/>
                <a:cs typeface="Trebuchet MS"/>
              </a:rPr>
              <a:t>kullanıcı </a:t>
            </a:r>
            <a:r>
              <a:rPr dirty="0" sz="2500" spc="45">
                <a:latin typeface="Trebuchet MS"/>
                <a:cs typeface="Trebuchet MS"/>
              </a:rPr>
              <a:t> </a:t>
            </a:r>
            <a:r>
              <a:rPr dirty="0" sz="2500" spc="15">
                <a:latin typeface="Trebuchet MS"/>
                <a:cs typeface="Trebuchet MS"/>
              </a:rPr>
              <a:t>etkileşimlerini </a:t>
            </a:r>
            <a:r>
              <a:rPr dirty="0" sz="2500" spc="80">
                <a:latin typeface="Trebuchet MS"/>
                <a:cs typeface="Trebuchet MS"/>
              </a:rPr>
              <a:t>belirlemeye </a:t>
            </a:r>
            <a:r>
              <a:rPr dirty="0" sz="2500" spc="85">
                <a:latin typeface="Trebuchet MS"/>
                <a:cs typeface="Trebuchet MS"/>
              </a:rPr>
              <a:t> </a:t>
            </a:r>
            <a:r>
              <a:rPr dirty="0" sz="2500" spc="105">
                <a:latin typeface="Trebuchet MS"/>
                <a:cs typeface="Trebuchet MS"/>
              </a:rPr>
              <a:t>yardımcı</a:t>
            </a:r>
            <a:r>
              <a:rPr dirty="0" sz="2500" spc="-10">
                <a:latin typeface="Trebuchet MS"/>
                <a:cs typeface="Trebuchet MS"/>
              </a:rPr>
              <a:t> </a:t>
            </a:r>
            <a:r>
              <a:rPr dirty="0" sz="2500" spc="-55">
                <a:latin typeface="Trebuchet MS"/>
                <a:cs typeface="Trebuchet MS"/>
              </a:rPr>
              <a:t>olur.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65505" y="3244876"/>
            <a:ext cx="4375785" cy="6014085"/>
            <a:chOff x="2065505" y="3244876"/>
            <a:chExt cx="4375785" cy="6014085"/>
          </a:xfrm>
        </p:grpSpPr>
        <p:sp>
          <p:nvSpPr>
            <p:cNvPr id="14" name="object 14"/>
            <p:cNvSpPr/>
            <p:nvPr/>
          </p:nvSpPr>
          <p:spPr>
            <a:xfrm>
              <a:off x="2065505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50729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0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0" y="5786854"/>
                  </a:lnTo>
                  <a:lnTo>
                    <a:pt x="4186750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0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0" y="4981327"/>
                  </a:lnTo>
                  <a:lnTo>
                    <a:pt x="4186750" y="5016014"/>
                  </a:lnTo>
                  <a:close/>
                </a:path>
                <a:path w="4187190" h="5821680">
                  <a:moveTo>
                    <a:pt x="4186750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0" y="4578564"/>
                  </a:lnTo>
                  <a:lnTo>
                    <a:pt x="4186750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0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0" y="3773104"/>
                  </a:lnTo>
                  <a:lnTo>
                    <a:pt x="4186750" y="3807792"/>
                  </a:lnTo>
                  <a:close/>
                </a:path>
                <a:path w="4187190" h="5821680">
                  <a:moveTo>
                    <a:pt x="4186750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0" y="3370341"/>
                  </a:lnTo>
                  <a:lnTo>
                    <a:pt x="4186750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0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0" y="2564814"/>
                  </a:lnTo>
                  <a:lnTo>
                    <a:pt x="4186750" y="2599501"/>
                  </a:lnTo>
                  <a:close/>
                </a:path>
                <a:path w="4187190" h="5821680">
                  <a:moveTo>
                    <a:pt x="4186750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0" y="2162050"/>
                  </a:lnTo>
                  <a:lnTo>
                    <a:pt x="4186750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0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0" y="1356591"/>
                  </a:lnTo>
                  <a:lnTo>
                    <a:pt x="4186750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86975" y="3495881"/>
              <a:ext cx="4254500" cy="1080135"/>
            </a:xfrm>
            <a:custGeom>
              <a:avLst/>
              <a:gdLst/>
              <a:ahLst/>
              <a:cxnLst/>
              <a:rect l="l" t="t" r="r" b="b"/>
              <a:pathLst>
                <a:path w="4254500" h="1080135">
                  <a:moveTo>
                    <a:pt x="2833094" y="1080029"/>
                  </a:moveTo>
                  <a:lnTo>
                    <a:pt x="1420736" y="1080029"/>
                  </a:lnTo>
                  <a:lnTo>
                    <a:pt x="1385825" y="1076575"/>
                  </a:lnTo>
                  <a:lnTo>
                    <a:pt x="1321916" y="1050103"/>
                  </a:lnTo>
                  <a:lnTo>
                    <a:pt x="1272543" y="1000730"/>
                  </a:lnTo>
                  <a:lnTo>
                    <a:pt x="1246071" y="936821"/>
                  </a:lnTo>
                  <a:lnTo>
                    <a:pt x="1242617" y="901910"/>
                  </a:lnTo>
                  <a:lnTo>
                    <a:pt x="1242617" y="890593"/>
                  </a:lnTo>
                  <a:lnTo>
                    <a:pt x="1236255" y="843242"/>
                  </a:lnTo>
                  <a:lnTo>
                    <a:pt x="1218299" y="800693"/>
                  </a:lnTo>
                  <a:lnTo>
                    <a:pt x="1190448" y="764644"/>
                  </a:lnTo>
                  <a:lnTo>
                    <a:pt x="1154399" y="736793"/>
                  </a:lnTo>
                  <a:lnTo>
                    <a:pt x="1111850" y="718837"/>
                  </a:lnTo>
                  <a:lnTo>
                    <a:pt x="1064499" y="712475"/>
                  </a:lnTo>
                  <a:lnTo>
                    <a:pt x="178118" y="712475"/>
                  </a:lnTo>
                  <a:lnTo>
                    <a:pt x="130767" y="706112"/>
                  </a:lnTo>
                  <a:lnTo>
                    <a:pt x="88218" y="688156"/>
                  </a:lnTo>
                  <a:lnTo>
                    <a:pt x="52169" y="660305"/>
                  </a:lnTo>
                  <a:lnTo>
                    <a:pt x="24318" y="624256"/>
                  </a:lnTo>
                  <a:lnTo>
                    <a:pt x="6362" y="581707"/>
                  </a:lnTo>
                  <a:lnTo>
                    <a:pt x="0" y="534356"/>
                  </a:lnTo>
                  <a:lnTo>
                    <a:pt x="0" y="178118"/>
                  </a:lnTo>
                  <a:lnTo>
                    <a:pt x="6362" y="130767"/>
                  </a:lnTo>
                  <a:lnTo>
                    <a:pt x="24318" y="88218"/>
                  </a:lnTo>
                  <a:lnTo>
                    <a:pt x="52169" y="52169"/>
                  </a:lnTo>
                  <a:lnTo>
                    <a:pt x="88218" y="24318"/>
                  </a:lnTo>
                  <a:lnTo>
                    <a:pt x="130767" y="6362"/>
                  </a:lnTo>
                  <a:lnTo>
                    <a:pt x="178118" y="0"/>
                  </a:lnTo>
                  <a:lnTo>
                    <a:pt x="4075775" y="0"/>
                  </a:lnTo>
                  <a:lnTo>
                    <a:pt x="4143938" y="13558"/>
                  </a:lnTo>
                  <a:lnTo>
                    <a:pt x="4201724" y="52169"/>
                  </a:lnTo>
                  <a:lnTo>
                    <a:pt x="4240335" y="109955"/>
                  </a:lnTo>
                  <a:lnTo>
                    <a:pt x="4253893" y="178118"/>
                  </a:lnTo>
                  <a:lnTo>
                    <a:pt x="4253893" y="534356"/>
                  </a:lnTo>
                  <a:lnTo>
                    <a:pt x="4240335" y="602519"/>
                  </a:lnTo>
                  <a:lnTo>
                    <a:pt x="4201724" y="660305"/>
                  </a:lnTo>
                  <a:lnTo>
                    <a:pt x="4143938" y="698916"/>
                  </a:lnTo>
                  <a:lnTo>
                    <a:pt x="4075775" y="712475"/>
                  </a:lnTo>
                  <a:lnTo>
                    <a:pt x="3189332" y="712475"/>
                  </a:lnTo>
                  <a:lnTo>
                    <a:pt x="3154420" y="715929"/>
                  </a:lnTo>
                  <a:lnTo>
                    <a:pt x="3090511" y="742401"/>
                  </a:lnTo>
                  <a:lnTo>
                    <a:pt x="3041139" y="791773"/>
                  </a:lnTo>
                  <a:lnTo>
                    <a:pt x="3014667" y="855682"/>
                  </a:lnTo>
                  <a:lnTo>
                    <a:pt x="3011213" y="890593"/>
                  </a:lnTo>
                  <a:lnTo>
                    <a:pt x="3011213" y="901910"/>
                  </a:lnTo>
                  <a:lnTo>
                    <a:pt x="3007759" y="936821"/>
                  </a:lnTo>
                  <a:lnTo>
                    <a:pt x="2981287" y="1000730"/>
                  </a:lnTo>
                  <a:lnTo>
                    <a:pt x="2931915" y="1050103"/>
                  </a:lnTo>
                  <a:lnTo>
                    <a:pt x="2868006" y="1076575"/>
                  </a:lnTo>
                  <a:lnTo>
                    <a:pt x="2833094" y="1080029"/>
                  </a:lnTo>
                  <a:close/>
                </a:path>
              </a:pathLst>
            </a:custGeom>
            <a:solidFill>
              <a:srgbClr val="5CC7A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329994" y="3464553"/>
            <a:ext cx="3968115" cy="568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3550" spc="-15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550" spc="-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50" spc="-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50" spc="-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50" spc="-204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550" spc="-43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baseline="-45383" sz="5325" spc="-1080">
                <a:solidFill>
                  <a:srgbClr val="FFFFFF"/>
                </a:solidFill>
                <a:latin typeface="Lucida Sans Unicode"/>
                <a:cs typeface="Lucida Sans Unicode"/>
              </a:rPr>
              <a:t>İ</a:t>
            </a:r>
            <a:r>
              <a:rPr dirty="0" sz="35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50" spc="-2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50" spc="-42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5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50" spc="-2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50" spc="-2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5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50" spc="-114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5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50" spc="-17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550" spc="-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85604" y="3832107"/>
            <a:ext cx="3975735" cy="53047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234315">
              <a:lnSpc>
                <a:spcPct val="100000"/>
              </a:lnSpc>
              <a:spcBef>
                <a:spcPts val="114"/>
              </a:spcBef>
            </a:pPr>
            <a:r>
              <a:rPr dirty="0" sz="3550" spc="-190">
                <a:solidFill>
                  <a:srgbClr val="FFFFFF"/>
                </a:solidFill>
                <a:latin typeface="Trebuchet MS"/>
                <a:cs typeface="Trebuchet MS"/>
              </a:rPr>
              <a:t>leti</a:t>
            </a:r>
            <a:r>
              <a:rPr dirty="0" sz="3550" spc="-190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3550" spc="-19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endParaRPr sz="355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3540"/>
              </a:spcBef>
            </a:pPr>
            <a:r>
              <a:rPr dirty="0" sz="2500" spc="145">
                <a:latin typeface="Trebuchet MS"/>
                <a:cs typeface="Trebuchet MS"/>
              </a:rPr>
              <a:t>Use </a:t>
            </a:r>
            <a:r>
              <a:rPr dirty="0" sz="2500" spc="204">
                <a:latin typeface="Trebuchet MS"/>
                <a:cs typeface="Trebuchet MS"/>
              </a:rPr>
              <a:t>case </a:t>
            </a:r>
            <a:r>
              <a:rPr dirty="0" sz="2500" spc="95">
                <a:latin typeface="Trebuchet MS"/>
                <a:cs typeface="Trebuchet MS"/>
              </a:rPr>
              <a:t>diyagramları, </a:t>
            </a:r>
            <a:r>
              <a:rPr dirty="0" sz="2500" spc="100">
                <a:latin typeface="Trebuchet MS"/>
                <a:cs typeface="Trebuchet MS"/>
              </a:rPr>
              <a:t> </a:t>
            </a:r>
            <a:r>
              <a:rPr dirty="0" sz="2500" spc="40">
                <a:latin typeface="Trebuchet MS"/>
                <a:cs typeface="Trebuchet MS"/>
              </a:rPr>
              <a:t>yazılımın </a:t>
            </a:r>
            <a:r>
              <a:rPr dirty="0" sz="2500" spc="45">
                <a:latin typeface="Trebuchet MS"/>
                <a:cs typeface="Trebuchet MS"/>
              </a:rPr>
              <a:t>temel </a:t>
            </a:r>
            <a:r>
              <a:rPr dirty="0" sz="2500" spc="50">
                <a:latin typeface="Trebuchet MS"/>
                <a:cs typeface="Trebuchet MS"/>
              </a:rPr>
              <a:t> </a:t>
            </a:r>
            <a:r>
              <a:rPr dirty="0" sz="2500" spc="35">
                <a:latin typeface="Trebuchet MS"/>
                <a:cs typeface="Trebuchet MS"/>
              </a:rPr>
              <a:t>işlevselliğini </a:t>
            </a:r>
            <a:r>
              <a:rPr dirty="0" sz="2500" spc="110">
                <a:latin typeface="Trebuchet MS"/>
                <a:cs typeface="Trebuchet MS"/>
              </a:rPr>
              <a:t>ve </a:t>
            </a:r>
            <a:r>
              <a:rPr dirty="0" sz="2500" spc="40">
                <a:latin typeface="Trebuchet MS"/>
                <a:cs typeface="Trebuchet MS"/>
              </a:rPr>
              <a:t>kullanıcı </a:t>
            </a:r>
            <a:r>
              <a:rPr dirty="0" sz="2500" spc="45">
                <a:latin typeface="Trebuchet MS"/>
                <a:cs typeface="Trebuchet MS"/>
              </a:rPr>
              <a:t> </a:t>
            </a:r>
            <a:r>
              <a:rPr dirty="0" sz="2500" spc="50">
                <a:latin typeface="Trebuchet MS"/>
                <a:cs typeface="Trebuchet MS"/>
              </a:rPr>
              <a:t>gereksinimlerini </a:t>
            </a:r>
            <a:r>
              <a:rPr dirty="0" sz="2500" spc="155">
                <a:latin typeface="Trebuchet MS"/>
                <a:cs typeface="Trebuchet MS"/>
              </a:rPr>
              <a:t>anlamak </a:t>
            </a:r>
            <a:r>
              <a:rPr dirty="0" sz="2500" spc="160">
                <a:latin typeface="Trebuchet MS"/>
                <a:cs typeface="Trebuchet MS"/>
              </a:rPr>
              <a:t> </a:t>
            </a:r>
            <a:r>
              <a:rPr dirty="0" sz="2500" spc="55">
                <a:latin typeface="Trebuchet MS"/>
                <a:cs typeface="Trebuchet MS"/>
              </a:rPr>
              <a:t>için</a:t>
            </a:r>
            <a:r>
              <a:rPr dirty="0" sz="2500" spc="-15">
                <a:latin typeface="Trebuchet MS"/>
                <a:cs typeface="Trebuchet MS"/>
              </a:rPr>
              <a:t> </a:t>
            </a:r>
            <a:r>
              <a:rPr dirty="0" sz="2500" spc="-30">
                <a:latin typeface="Trebuchet MS"/>
                <a:cs typeface="Trebuchet MS"/>
              </a:rPr>
              <a:t>kullanılır.</a:t>
            </a:r>
            <a:r>
              <a:rPr dirty="0" sz="2500" spc="-10">
                <a:latin typeface="Trebuchet MS"/>
                <a:cs typeface="Trebuchet MS"/>
              </a:rPr>
              <a:t> </a:t>
            </a:r>
            <a:r>
              <a:rPr dirty="0" sz="2500" spc="-80">
                <a:latin typeface="Trebuchet MS"/>
                <a:cs typeface="Trebuchet MS"/>
              </a:rPr>
              <a:t>Bu,</a:t>
            </a:r>
            <a:r>
              <a:rPr dirty="0" sz="2500" spc="-10">
                <a:latin typeface="Trebuchet MS"/>
                <a:cs typeface="Trebuchet MS"/>
              </a:rPr>
              <a:t> </a:t>
            </a:r>
            <a:r>
              <a:rPr dirty="0" sz="2500" spc="90">
                <a:latin typeface="Trebuchet MS"/>
                <a:cs typeface="Trebuchet MS"/>
              </a:rPr>
              <a:t>proje </a:t>
            </a:r>
            <a:r>
              <a:rPr dirty="0" sz="2500" spc="95">
                <a:latin typeface="Trebuchet MS"/>
                <a:cs typeface="Trebuchet MS"/>
              </a:rPr>
              <a:t> </a:t>
            </a:r>
            <a:r>
              <a:rPr dirty="0" sz="2500" spc="170">
                <a:latin typeface="Trebuchet MS"/>
                <a:cs typeface="Trebuchet MS"/>
              </a:rPr>
              <a:t>başlangıcında</a:t>
            </a:r>
            <a:r>
              <a:rPr dirty="0" sz="2500" spc="-55">
                <a:latin typeface="Trebuchet MS"/>
                <a:cs typeface="Trebuchet MS"/>
              </a:rPr>
              <a:t> </a:t>
            </a:r>
            <a:r>
              <a:rPr dirty="0" sz="2500" spc="80">
                <a:latin typeface="Trebuchet MS"/>
                <a:cs typeface="Trebuchet MS"/>
              </a:rPr>
              <a:t>gereksinim </a:t>
            </a:r>
            <a:r>
              <a:rPr dirty="0" sz="2500" spc="-740">
                <a:latin typeface="Trebuchet MS"/>
                <a:cs typeface="Trebuchet MS"/>
              </a:rPr>
              <a:t> </a:t>
            </a:r>
            <a:r>
              <a:rPr dirty="0" sz="2500" spc="100">
                <a:latin typeface="Trebuchet MS"/>
                <a:cs typeface="Trebuchet MS"/>
              </a:rPr>
              <a:t>analizi </a:t>
            </a:r>
            <a:r>
              <a:rPr dirty="0" sz="2500" spc="155">
                <a:latin typeface="Trebuchet MS"/>
                <a:cs typeface="Trebuchet MS"/>
              </a:rPr>
              <a:t>yaparken </a:t>
            </a:r>
            <a:r>
              <a:rPr dirty="0" sz="2500" spc="110">
                <a:latin typeface="Trebuchet MS"/>
                <a:cs typeface="Trebuchet MS"/>
              </a:rPr>
              <a:t>ve </a:t>
            </a:r>
            <a:r>
              <a:rPr dirty="0" sz="2500" spc="114">
                <a:latin typeface="Trebuchet MS"/>
                <a:cs typeface="Trebuchet MS"/>
              </a:rPr>
              <a:t> </a:t>
            </a:r>
            <a:r>
              <a:rPr dirty="0" sz="2500">
                <a:latin typeface="Trebuchet MS"/>
                <a:cs typeface="Trebuchet MS"/>
              </a:rPr>
              <a:t>müşteri </a:t>
            </a:r>
            <a:r>
              <a:rPr dirty="0" sz="2500" spc="25">
                <a:latin typeface="Trebuchet MS"/>
                <a:cs typeface="Trebuchet MS"/>
              </a:rPr>
              <a:t>ile </a:t>
            </a:r>
            <a:r>
              <a:rPr dirty="0" sz="2500" spc="60">
                <a:latin typeface="Trebuchet MS"/>
                <a:cs typeface="Trebuchet MS"/>
              </a:rPr>
              <a:t>etkileşimde </a:t>
            </a:r>
            <a:r>
              <a:rPr dirty="0" sz="2500" spc="65">
                <a:latin typeface="Trebuchet MS"/>
                <a:cs typeface="Trebuchet MS"/>
              </a:rPr>
              <a:t> </a:t>
            </a:r>
            <a:r>
              <a:rPr dirty="0" sz="2500" spc="25">
                <a:latin typeface="Trebuchet MS"/>
                <a:cs typeface="Trebuchet MS"/>
              </a:rPr>
              <a:t>bulunurken</a:t>
            </a:r>
            <a:r>
              <a:rPr dirty="0" sz="2500" spc="-15">
                <a:latin typeface="Trebuchet MS"/>
                <a:cs typeface="Trebuchet MS"/>
              </a:rPr>
              <a:t> </a:t>
            </a:r>
            <a:r>
              <a:rPr dirty="0" sz="2500" spc="25">
                <a:latin typeface="Trebuchet MS"/>
                <a:cs typeface="Trebuchet MS"/>
              </a:rPr>
              <a:t>önemlidir.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42020" y="3492277"/>
            <a:ext cx="4004310" cy="1124585"/>
          </a:xfrm>
          <a:custGeom>
            <a:avLst/>
            <a:gdLst/>
            <a:ahLst/>
            <a:cxnLst/>
            <a:rect l="l" t="t" r="r" b="b"/>
            <a:pathLst>
              <a:path w="4004309" h="1124585">
                <a:moveTo>
                  <a:pt x="3818467" y="1124040"/>
                </a:moveTo>
                <a:lnTo>
                  <a:pt x="185377" y="1124040"/>
                </a:lnTo>
                <a:lnTo>
                  <a:pt x="136096" y="1117419"/>
                </a:lnTo>
                <a:lnTo>
                  <a:pt x="91813" y="1098731"/>
                </a:lnTo>
                <a:lnTo>
                  <a:pt x="54295" y="1069745"/>
                </a:lnTo>
                <a:lnTo>
                  <a:pt x="25309" y="1032227"/>
                </a:lnTo>
                <a:lnTo>
                  <a:pt x="6621" y="987944"/>
                </a:lnTo>
                <a:lnTo>
                  <a:pt x="0" y="938663"/>
                </a:lnTo>
                <a:lnTo>
                  <a:pt x="0" y="567909"/>
                </a:lnTo>
                <a:lnTo>
                  <a:pt x="6621" y="518628"/>
                </a:lnTo>
                <a:lnTo>
                  <a:pt x="25309" y="474345"/>
                </a:lnTo>
                <a:lnTo>
                  <a:pt x="54295" y="436827"/>
                </a:lnTo>
                <a:lnTo>
                  <a:pt x="91813" y="407841"/>
                </a:lnTo>
                <a:lnTo>
                  <a:pt x="136096" y="389154"/>
                </a:lnTo>
                <a:lnTo>
                  <a:pt x="185377" y="382532"/>
                </a:lnTo>
                <a:lnTo>
                  <a:pt x="605999" y="382532"/>
                </a:lnTo>
                <a:lnTo>
                  <a:pt x="655279" y="375910"/>
                </a:lnTo>
                <a:lnTo>
                  <a:pt x="699562" y="357222"/>
                </a:lnTo>
                <a:lnTo>
                  <a:pt x="737080" y="328236"/>
                </a:lnTo>
                <a:lnTo>
                  <a:pt x="766067" y="290718"/>
                </a:lnTo>
                <a:lnTo>
                  <a:pt x="784754" y="246435"/>
                </a:lnTo>
                <a:lnTo>
                  <a:pt x="791376" y="197155"/>
                </a:lnTo>
                <a:lnTo>
                  <a:pt x="791376" y="185377"/>
                </a:lnTo>
                <a:lnTo>
                  <a:pt x="797998" y="136096"/>
                </a:lnTo>
                <a:lnTo>
                  <a:pt x="816685" y="91813"/>
                </a:lnTo>
                <a:lnTo>
                  <a:pt x="845672" y="54295"/>
                </a:lnTo>
                <a:lnTo>
                  <a:pt x="883190" y="25309"/>
                </a:lnTo>
                <a:lnTo>
                  <a:pt x="927473" y="6621"/>
                </a:lnTo>
                <a:lnTo>
                  <a:pt x="976753" y="0"/>
                </a:lnTo>
                <a:lnTo>
                  <a:pt x="3027091" y="0"/>
                </a:lnTo>
                <a:lnTo>
                  <a:pt x="3098032" y="14110"/>
                </a:lnTo>
                <a:lnTo>
                  <a:pt x="3158172" y="54295"/>
                </a:lnTo>
                <a:lnTo>
                  <a:pt x="3198357" y="114436"/>
                </a:lnTo>
                <a:lnTo>
                  <a:pt x="3212468" y="185377"/>
                </a:lnTo>
                <a:lnTo>
                  <a:pt x="3212468" y="197155"/>
                </a:lnTo>
                <a:lnTo>
                  <a:pt x="3216063" y="233489"/>
                </a:lnTo>
                <a:lnTo>
                  <a:pt x="3243613" y="300002"/>
                </a:lnTo>
                <a:lnTo>
                  <a:pt x="3294998" y="351386"/>
                </a:lnTo>
                <a:lnTo>
                  <a:pt x="3361511" y="378937"/>
                </a:lnTo>
                <a:lnTo>
                  <a:pt x="3397845" y="382532"/>
                </a:lnTo>
                <a:lnTo>
                  <a:pt x="3818467" y="382532"/>
                </a:lnTo>
                <a:lnTo>
                  <a:pt x="3854801" y="386127"/>
                </a:lnTo>
                <a:lnTo>
                  <a:pt x="3921315" y="413677"/>
                </a:lnTo>
                <a:lnTo>
                  <a:pt x="3972699" y="465062"/>
                </a:lnTo>
                <a:lnTo>
                  <a:pt x="4000250" y="531575"/>
                </a:lnTo>
                <a:lnTo>
                  <a:pt x="4003844" y="567909"/>
                </a:lnTo>
                <a:lnTo>
                  <a:pt x="4003844" y="938663"/>
                </a:lnTo>
                <a:lnTo>
                  <a:pt x="3989733" y="1009604"/>
                </a:lnTo>
                <a:lnTo>
                  <a:pt x="3949549" y="1069745"/>
                </a:lnTo>
                <a:lnTo>
                  <a:pt x="3889408" y="1109929"/>
                </a:lnTo>
                <a:lnTo>
                  <a:pt x="3854801" y="1120446"/>
                </a:lnTo>
                <a:lnTo>
                  <a:pt x="3818467" y="112404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09197" y="3460190"/>
            <a:ext cx="2070100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00" spc="-7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7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700" spc="-1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7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700" spc="-254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dirty="0" sz="3700" spc="-4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70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8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7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17820" y="3842723"/>
            <a:ext cx="3652520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00" spc="-1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7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700" spc="-2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700" spc="-25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700" spc="-110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370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700" spc="-25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700" spc="-4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7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70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7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700" spc="-3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700" spc="-10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7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700" spc="-25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20816" y="3518525"/>
            <a:ext cx="3415665" cy="1096010"/>
          </a:xfrm>
          <a:custGeom>
            <a:avLst/>
            <a:gdLst/>
            <a:ahLst/>
            <a:cxnLst/>
            <a:rect l="l" t="t" r="r" b="b"/>
            <a:pathLst>
              <a:path w="3415665" h="1096010">
                <a:moveTo>
                  <a:pt x="2690534" y="1095566"/>
                </a:moveTo>
                <a:lnTo>
                  <a:pt x="724620" y="1095566"/>
                </a:lnTo>
                <a:lnTo>
                  <a:pt x="676587" y="1089112"/>
                </a:lnTo>
                <a:lnTo>
                  <a:pt x="633426" y="1070898"/>
                </a:lnTo>
                <a:lnTo>
                  <a:pt x="596859" y="1042646"/>
                </a:lnTo>
                <a:lnTo>
                  <a:pt x="568607" y="1006078"/>
                </a:lnTo>
                <a:lnTo>
                  <a:pt x="550392" y="962917"/>
                </a:lnTo>
                <a:lnTo>
                  <a:pt x="543938" y="914885"/>
                </a:lnTo>
                <a:lnTo>
                  <a:pt x="543938" y="903406"/>
                </a:lnTo>
                <a:lnTo>
                  <a:pt x="537484" y="855373"/>
                </a:lnTo>
                <a:lnTo>
                  <a:pt x="519270" y="812212"/>
                </a:lnTo>
                <a:lnTo>
                  <a:pt x="491018" y="775645"/>
                </a:lnTo>
                <a:lnTo>
                  <a:pt x="454450" y="747393"/>
                </a:lnTo>
                <a:lnTo>
                  <a:pt x="411289" y="729179"/>
                </a:lnTo>
                <a:lnTo>
                  <a:pt x="363257" y="722724"/>
                </a:lnTo>
                <a:lnTo>
                  <a:pt x="180681" y="722724"/>
                </a:lnTo>
                <a:lnTo>
                  <a:pt x="132649" y="716270"/>
                </a:lnTo>
                <a:lnTo>
                  <a:pt x="89487" y="698056"/>
                </a:lnTo>
                <a:lnTo>
                  <a:pt x="52920" y="669804"/>
                </a:lnTo>
                <a:lnTo>
                  <a:pt x="24668" y="633236"/>
                </a:lnTo>
                <a:lnTo>
                  <a:pt x="6454" y="590075"/>
                </a:lnTo>
                <a:lnTo>
                  <a:pt x="0" y="542043"/>
                </a:lnTo>
                <a:lnTo>
                  <a:pt x="0" y="180681"/>
                </a:lnTo>
                <a:lnTo>
                  <a:pt x="6454" y="132648"/>
                </a:lnTo>
                <a:lnTo>
                  <a:pt x="24668" y="89487"/>
                </a:lnTo>
                <a:lnTo>
                  <a:pt x="52920" y="52920"/>
                </a:lnTo>
                <a:lnTo>
                  <a:pt x="89487" y="24668"/>
                </a:lnTo>
                <a:lnTo>
                  <a:pt x="132649" y="6454"/>
                </a:lnTo>
                <a:lnTo>
                  <a:pt x="180681" y="0"/>
                </a:lnTo>
                <a:lnTo>
                  <a:pt x="3234473" y="0"/>
                </a:lnTo>
                <a:lnTo>
                  <a:pt x="3303616" y="13753"/>
                </a:lnTo>
                <a:lnTo>
                  <a:pt x="3362234" y="52920"/>
                </a:lnTo>
                <a:lnTo>
                  <a:pt x="3401400" y="111537"/>
                </a:lnTo>
                <a:lnTo>
                  <a:pt x="3415154" y="180681"/>
                </a:lnTo>
                <a:lnTo>
                  <a:pt x="3415154" y="542043"/>
                </a:lnTo>
                <a:lnTo>
                  <a:pt x="3401400" y="611187"/>
                </a:lnTo>
                <a:lnTo>
                  <a:pt x="3362234" y="669804"/>
                </a:lnTo>
                <a:lnTo>
                  <a:pt x="3303616" y="708971"/>
                </a:lnTo>
                <a:lnTo>
                  <a:pt x="3234473" y="722724"/>
                </a:lnTo>
                <a:lnTo>
                  <a:pt x="3051896" y="722724"/>
                </a:lnTo>
                <a:lnTo>
                  <a:pt x="3016483" y="726228"/>
                </a:lnTo>
                <a:lnTo>
                  <a:pt x="2951654" y="753081"/>
                </a:lnTo>
                <a:lnTo>
                  <a:pt x="2901572" y="803164"/>
                </a:lnTo>
                <a:lnTo>
                  <a:pt x="2874719" y="867992"/>
                </a:lnTo>
                <a:lnTo>
                  <a:pt x="2871215" y="903406"/>
                </a:lnTo>
                <a:lnTo>
                  <a:pt x="2871215" y="914885"/>
                </a:lnTo>
                <a:lnTo>
                  <a:pt x="2867711" y="950299"/>
                </a:lnTo>
                <a:lnTo>
                  <a:pt x="2840859" y="1015127"/>
                </a:lnTo>
                <a:lnTo>
                  <a:pt x="2790776" y="1065210"/>
                </a:lnTo>
                <a:lnTo>
                  <a:pt x="2725948" y="1092063"/>
                </a:lnTo>
                <a:lnTo>
                  <a:pt x="2690534" y="1095566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2591841" y="3486930"/>
            <a:ext cx="3073400" cy="576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600" spc="-7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600" spc="-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600" spc="-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6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600" spc="-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600" spc="-2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6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-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600" spc="-27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6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-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600" spc="-245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35781" y="3859772"/>
            <a:ext cx="1985645" cy="576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600" spc="-2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600" spc="-27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600" spc="-2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600" spc="-105">
                <a:solidFill>
                  <a:srgbClr val="FFFFFF"/>
                </a:solidFill>
                <a:latin typeface="Lucida Sans Unicode"/>
                <a:cs typeface="Lucida Sans Unicode"/>
              </a:rPr>
              <a:t>ş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600" spc="-2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600" spc="-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600" spc="-4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6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583426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191270" y="838191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3679" y="3244876"/>
            <a:ext cx="4371975" cy="6014085"/>
            <a:chOff x="11853679" y="3244876"/>
            <a:chExt cx="4371975" cy="6014085"/>
          </a:xfrm>
        </p:grpSpPr>
        <p:sp>
          <p:nvSpPr>
            <p:cNvPr id="3" name="object 3"/>
            <p:cNvSpPr/>
            <p:nvPr/>
          </p:nvSpPr>
          <p:spPr>
            <a:xfrm>
              <a:off x="11853679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5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5" y="213367"/>
                  </a:lnTo>
                  <a:lnTo>
                    <a:pt x="4371975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5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5" y="569492"/>
                  </a:lnTo>
                  <a:lnTo>
                    <a:pt x="4371975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38903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2162033" y="4568695"/>
            <a:ext cx="3618229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600" spc="60">
                <a:latin typeface="Trebuchet MS"/>
                <a:cs typeface="Trebuchet MS"/>
              </a:rPr>
              <a:t>Yazılım </a:t>
            </a:r>
            <a:r>
              <a:rPr dirty="0" sz="2600" spc="65">
                <a:latin typeface="Trebuchet MS"/>
                <a:cs typeface="Trebuchet MS"/>
              </a:rPr>
              <a:t> </a:t>
            </a:r>
            <a:r>
              <a:rPr dirty="0" sz="2600" spc="80">
                <a:latin typeface="Trebuchet MS"/>
                <a:cs typeface="Trebuchet MS"/>
              </a:rPr>
              <a:t>mühendisliğinde </a:t>
            </a:r>
            <a:r>
              <a:rPr dirty="0" sz="2600" spc="55">
                <a:latin typeface="Trebuchet MS"/>
                <a:cs typeface="Trebuchet MS"/>
              </a:rPr>
              <a:t>use </a:t>
            </a:r>
            <a:r>
              <a:rPr dirty="0" sz="2600" spc="60">
                <a:latin typeface="Trebuchet MS"/>
                <a:cs typeface="Trebuchet MS"/>
              </a:rPr>
              <a:t> </a:t>
            </a:r>
            <a:r>
              <a:rPr dirty="0" sz="2600" spc="215">
                <a:latin typeface="Trebuchet MS"/>
                <a:cs typeface="Trebuchet MS"/>
              </a:rPr>
              <a:t>case </a:t>
            </a:r>
            <a:r>
              <a:rPr dirty="0" sz="2600" spc="140">
                <a:latin typeface="Trebuchet MS"/>
                <a:cs typeface="Trebuchet MS"/>
              </a:rPr>
              <a:t>diyagramları </a:t>
            </a:r>
            <a:r>
              <a:rPr dirty="0" sz="2600" spc="70">
                <a:latin typeface="Trebuchet MS"/>
                <a:cs typeface="Trebuchet MS"/>
              </a:rPr>
              <a:t>bir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60">
                <a:latin typeface="Trebuchet MS"/>
                <a:cs typeface="Trebuchet MS"/>
              </a:rPr>
              <a:t>projenin </a:t>
            </a:r>
            <a:r>
              <a:rPr dirty="0" sz="2600" spc="105">
                <a:latin typeface="Trebuchet MS"/>
                <a:cs typeface="Trebuchet MS"/>
              </a:rPr>
              <a:t>başarılı </a:t>
            </a:r>
            <a:r>
              <a:rPr dirty="0" sz="2600" spc="70">
                <a:latin typeface="Trebuchet MS"/>
                <a:cs typeface="Trebuchet MS"/>
              </a:rPr>
              <a:t>bir </a:t>
            </a:r>
            <a:r>
              <a:rPr dirty="0" sz="2600" spc="75">
                <a:latin typeface="Trebuchet MS"/>
                <a:cs typeface="Trebuchet MS"/>
              </a:rPr>
              <a:t> </a:t>
            </a:r>
            <a:r>
              <a:rPr dirty="0" sz="2600" spc="85">
                <a:latin typeface="Trebuchet MS"/>
                <a:cs typeface="Trebuchet MS"/>
              </a:rPr>
              <a:t>şekilde </a:t>
            </a:r>
            <a:r>
              <a:rPr dirty="0" sz="2600" spc="70">
                <a:latin typeface="Trebuchet MS"/>
                <a:cs typeface="Trebuchet MS"/>
              </a:rPr>
              <a:t>tasarlanması, </a:t>
            </a:r>
            <a:r>
              <a:rPr dirty="0" sz="2600" spc="75">
                <a:latin typeface="Trebuchet MS"/>
                <a:cs typeface="Trebuchet MS"/>
              </a:rPr>
              <a:t> </a:t>
            </a:r>
            <a:r>
              <a:rPr dirty="0" sz="2600" spc="30">
                <a:latin typeface="Trebuchet MS"/>
                <a:cs typeface="Trebuchet MS"/>
              </a:rPr>
              <a:t>geliştirilmesi </a:t>
            </a:r>
            <a:r>
              <a:rPr dirty="0" sz="2600" spc="114">
                <a:latin typeface="Trebuchet MS"/>
                <a:cs typeface="Trebuchet MS"/>
              </a:rPr>
              <a:t>ve </a:t>
            </a:r>
            <a:r>
              <a:rPr dirty="0" sz="2600" spc="120">
                <a:latin typeface="Trebuchet MS"/>
                <a:cs typeface="Trebuchet MS"/>
              </a:rPr>
              <a:t> </a:t>
            </a:r>
            <a:r>
              <a:rPr dirty="0" sz="2600" spc="45">
                <a:latin typeface="Trebuchet MS"/>
                <a:cs typeface="Trebuchet MS"/>
              </a:rPr>
              <a:t>yönetilmesi</a:t>
            </a:r>
            <a:r>
              <a:rPr dirty="0" sz="2600" spc="-30">
                <a:latin typeface="Trebuchet MS"/>
                <a:cs typeface="Trebuchet MS"/>
              </a:rPr>
              <a:t> </a:t>
            </a:r>
            <a:r>
              <a:rPr dirty="0" sz="2600" spc="55">
                <a:latin typeface="Trebuchet MS"/>
                <a:cs typeface="Trebuchet MS"/>
              </a:rPr>
              <a:t>için</a:t>
            </a:r>
            <a:r>
              <a:rPr dirty="0" sz="2600" spc="-30">
                <a:latin typeface="Trebuchet MS"/>
                <a:cs typeface="Trebuchet MS"/>
              </a:rPr>
              <a:t> </a:t>
            </a:r>
            <a:r>
              <a:rPr dirty="0" sz="2600" spc="60">
                <a:latin typeface="Trebuchet MS"/>
                <a:cs typeface="Trebuchet MS"/>
              </a:rPr>
              <a:t>önemli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70">
                <a:latin typeface="Trebuchet MS"/>
                <a:cs typeface="Trebuchet MS"/>
              </a:rPr>
              <a:t>bir</a:t>
            </a:r>
            <a:r>
              <a:rPr dirty="0" sz="2600" spc="-10">
                <a:latin typeface="Trebuchet MS"/>
                <a:cs typeface="Trebuchet MS"/>
              </a:rPr>
              <a:t> </a:t>
            </a:r>
            <a:r>
              <a:rPr dirty="0" sz="2600" spc="60">
                <a:latin typeface="Trebuchet MS"/>
                <a:cs typeface="Trebuchet MS"/>
              </a:rPr>
              <a:t>araçtır.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15700" y="108567"/>
            <a:ext cx="7916545" cy="99504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350" spc="-675">
                <a:solidFill>
                  <a:srgbClr val="FFFFFF"/>
                </a:solidFill>
              </a:rPr>
              <a:t>Y</a:t>
            </a:r>
            <a:r>
              <a:rPr dirty="0" sz="6350" spc="185">
                <a:solidFill>
                  <a:srgbClr val="FFFFFF"/>
                </a:solidFill>
              </a:rPr>
              <a:t>a</a:t>
            </a:r>
            <a:r>
              <a:rPr dirty="0" sz="6350" spc="-210">
                <a:solidFill>
                  <a:srgbClr val="FFFFFF"/>
                </a:solidFill>
              </a:rPr>
              <a:t>z</a:t>
            </a:r>
            <a:r>
              <a:rPr dirty="0" sz="6350" spc="-434">
                <a:solidFill>
                  <a:srgbClr val="FFFFFF"/>
                </a:solidFill>
              </a:rPr>
              <a:t>ı</a:t>
            </a:r>
            <a:r>
              <a:rPr dirty="0" sz="6350" spc="-475">
                <a:solidFill>
                  <a:srgbClr val="FFFFFF"/>
                </a:solidFill>
              </a:rPr>
              <a:t>l</a:t>
            </a:r>
            <a:r>
              <a:rPr dirty="0" sz="6350" spc="-434">
                <a:solidFill>
                  <a:srgbClr val="FFFFFF"/>
                </a:solidFill>
              </a:rPr>
              <a:t>ı</a:t>
            </a:r>
            <a:r>
              <a:rPr dirty="0" sz="6350" spc="-760">
                <a:solidFill>
                  <a:srgbClr val="FFFFFF"/>
                </a:solidFill>
              </a:rPr>
              <a:t>m</a:t>
            </a:r>
            <a:r>
              <a:rPr dirty="0" sz="6350" spc="-409">
                <a:solidFill>
                  <a:srgbClr val="FFFFFF"/>
                </a:solidFill>
              </a:rPr>
              <a:t> </a:t>
            </a:r>
            <a:r>
              <a:rPr dirty="0" sz="6350" spc="-100">
                <a:solidFill>
                  <a:srgbClr val="FFFFFF"/>
                </a:solidFill>
              </a:rPr>
              <a:t>M</a:t>
            </a:r>
            <a:r>
              <a:rPr dirty="0" sz="6350" spc="-490">
                <a:solidFill>
                  <a:srgbClr val="FFFFFF"/>
                </a:solidFill>
              </a:rPr>
              <a:t>ü</a:t>
            </a:r>
            <a:r>
              <a:rPr dirty="0" sz="6350" spc="-60">
                <a:solidFill>
                  <a:srgbClr val="FFFFFF"/>
                </a:solidFill>
              </a:rPr>
              <a:t>h</a:t>
            </a:r>
            <a:r>
              <a:rPr dirty="0" sz="6350" spc="-190">
                <a:solidFill>
                  <a:srgbClr val="FFFFFF"/>
                </a:solidFill>
              </a:rPr>
              <a:t>e</a:t>
            </a:r>
            <a:r>
              <a:rPr dirty="0" sz="6350" spc="-455">
                <a:solidFill>
                  <a:srgbClr val="FFFFFF"/>
                </a:solidFill>
              </a:rPr>
              <a:t>n</a:t>
            </a:r>
            <a:r>
              <a:rPr dirty="0" sz="6350" spc="180">
                <a:solidFill>
                  <a:srgbClr val="FFFFFF"/>
                </a:solidFill>
              </a:rPr>
              <a:t>d</a:t>
            </a:r>
            <a:r>
              <a:rPr dirty="0" sz="6350" spc="-434">
                <a:solidFill>
                  <a:srgbClr val="FFFFFF"/>
                </a:solidFill>
              </a:rPr>
              <a:t>i</a:t>
            </a:r>
            <a:r>
              <a:rPr dirty="0" sz="6350" spc="-229">
                <a:solidFill>
                  <a:srgbClr val="FFFFFF"/>
                </a:solidFill>
              </a:rPr>
              <a:t>s</a:t>
            </a:r>
            <a:r>
              <a:rPr dirty="0" sz="6350" spc="-475">
                <a:solidFill>
                  <a:srgbClr val="FFFFFF"/>
                </a:solidFill>
              </a:rPr>
              <a:t>l</a:t>
            </a:r>
            <a:r>
              <a:rPr dirty="0" sz="6350" spc="-434">
                <a:solidFill>
                  <a:srgbClr val="FFFFFF"/>
                </a:solidFill>
              </a:rPr>
              <a:t>i</a:t>
            </a:r>
            <a:r>
              <a:rPr dirty="0" sz="6350" spc="-55">
                <a:solidFill>
                  <a:srgbClr val="FFFFFF"/>
                </a:solidFill>
                <a:latin typeface="Lucida Sans Unicode"/>
                <a:cs typeface="Lucida Sans Unicode"/>
              </a:rPr>
              <a:t>ğ</a:t>
            </a:r>
            <a:r>
              <a:rPr dirty="0" sz="6350" spc="-434">
                <a:solidFill>
                  <a:srgbClr val="FFFFFF"/>
                </a:solidFill>
              </a:rPr>
              <a:t>i</a:t>
            </a:r>
            <a:r>
              <a:rPr dirty="0" sz="6350" spc="-455">
                <a:solidFill>
                  <a:srgbClr val="FFFFFF"/>
                </a:solidFill>
              </a:rPr>
              <a:t>n</a:t>
            </a:r>
            <a:r>
              <a:rPr dirty="0" sz="6350" spc="180">
                <a:solidFill>
                  <a:srgbClr val="FFFFFF"/>
                </a:solidFill>
              </a:rPr>
              <a:t>d</a:t>
            </a:r>
            <a:r>
              <a:rPr dirty="0" sz="6350" spc="-185">
                <a:solidFill>
                  <a:srgbClr val="FFFFFF"/>
                </a:solidFill>
              </a:rPr>
              <a:t>e</a:t>
            </a:r>
            <a:endParaRPr sz="63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7001" y="764291"/>
            <a:ext cx="7653655" cy="9950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350" spc="-4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6350" spc="-22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6350" spc="-1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6350" spc="-33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6350" spc="-3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63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350" spc="-22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6350" spc="-1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6350" spc="-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350" spc="2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6350" spc="-43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6350" spc="-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63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350" spc="42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6350" spc="-2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63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350" spc="-7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6350" spc="-4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63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350" spc="-2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6350" spc="-434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endParaRPr sz="63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9352" y="1420016"/>
            <a:ext cx="5989320" cy="9950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35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6350" spc="-1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6350" spc="1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6350" spc="-1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6350" spc="-4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6350" spc="-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350" spc="-455">
                <a:solidFill>
                  <a:srgbClr val="FFFFFF"/>
                </a:solidFill>
                <a:latin typeface="Trebuchet MS"/>
                <a:cs typeface="Trebuchet MS"/>
              </a:rPr>
              <a:t>Ö</a:t>
            </a:r>
            <a:r>
              <a:rPr dirty="0" sz="6350" spc="-4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6350" spc="-1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6350" spc="-7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6350" spc="-4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6350" spc="-43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6350" spc="18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6350" spc="-43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6350" spc="-2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6350" spc="865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63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65505" y="3244876"/>
            <a:ext cx="4371975" cy="6014085"/>
            <a:chOff x="2065505" y="3244876"/>
            <a:chExt cx="4371975" cy="6014085"/>
          </a:xfrm>
        </p:grpSpPr>
        <p:sp>
          <p:nvSpPr>
            <p:cNvPr id="10" name="object 10"/>
            <p:cNvSpPr/>
            <p:nvPr/>
          </p:nvSpPr>
          <p:spPr>
            <a:xfrm>
              <a:off x="2065505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50729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0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0" y="5786854"/>
                  </a:lnTo>
                  <a:lnTo>
                    <a:pt x="4186750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0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0" y="4981327"/>
                  </a:lnTo>
                  <a:lnTo>
                    <a:pt x="4186750" y="5016014"/>
                  </a:lnTo>
                  <a:close/>
                </a:path>
                <a:path w="4187190" h="5821680">
                  <a:moveTo>
                    <a:pt x="4186750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0" y="4578564"/>
                  </a:lnTo>
                  <a:lnTo>
                    <a:pt x="4186750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0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0" y="3773104"/>
                  </a:lnTo>
                  <a:lnTo>
                    <a:pt x="4186750" y="3807792"/>
                  </a:lnTo>
                  <a:close/>
                </a:path>
                <a:path w="4187190" h="5821680">
                  <a:moveTo>
                    <a:pt x="4186750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0" y="3370341"/>
                  </a:lnTo>
                  <a:lnTo>
                    <a:pt x="4186750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0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0" y="2564814"/>
                  </a:lnTo>
                  <a:lnTo>
                    <a:pt x="4186750" y="2599501"/>
                  </a:lnTo>
                  <a:close/>
                </a:path>
                <a:path w="4187190" h="5821680">
                  <a:moveTo>
                    <a:pt x="4186750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0" y="2162050"/>
                  </a:lnTo>
                  <a:lnTo>
                    <a:pt x="4186750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0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0" y="1356591"/>
                  </a:lnTo>
                  <a:lnTo>
                    <a:pt x="4186750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6958194" y="3244876"/>
            <a:ext cx="4371975" cy="6014085"/>
            <a:chOff x="6958194" y="3244876"/>
            <a:chExt cx="4371975" cy="6014085"/>
          </a:xfrm>
        </p:grpSpPr>
        <p:sp>
          <p:nvSpPr>
            <p:cNvPr id="13" name="object 13"/>
            <p:cNvSpPr/>
            <p:nvPr/>
          </p:nvSpPr>
          <p:spPr>
            <a:xfrm>
              <a:off x="6958194" y="3244876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7878" y="569492"/>
                  </a:moveTo>
                  <a:lnTo>
                    <a:pt x="1408351" y="569492"/>
                  </a:lnTo>
                  <a:lnTo>
                    <a:pt x="1408351" y="324988"/>
                  </a:lnTo>
                  <a:lnTo>
                    <a:pt x="1446696" y="264082"/>
                  </a:lnTo>
                  <a:lnTo>
                    <a:pt x="1462482" y="189559"/>
                  </a:lnTo>
                  <a:lnTo>
                    <a:pt x="1514445" y="142203"/>
                  </a:lnTo>
                  <a:lnTo>
                    <a:pt x="1670130" y="142203"/>
                  </a:lnTo>
                  <a:lnTo>
                    <a:pt x="2080888" y="0"/>
                  </a:lnTo>
                  <a:lnTo>
                    <a:pt x="2066626" y="62850"/>
                  </a:lnTo>
                  <a:lnTo>
                    <a:pt x="2040002" y="103841"/>
                  </a:lnTo>
                  <a:lnTo>
                    <a:pt x="2024454" y="110632"/>
                  </a:lnTo>
                  <a:lnTo>
                    <a:pt x="2021638" y="128884"/>
                  </a:lnTo>
                  <a:lnTo>
                    <a:pt x="2015443" y="138257"/>
                  </a:lnTo>
                  <a:lnTo>
                    <a:pt x="2009248" y="141710"/>
                  </a:lnTo>
                  <a:lnTo>
                    <a:pt x="2006433" y="142203"/>
                  </a:lnTo>
                  <a:lnTo>
                    <a:pt x="1987007" y="146077"/>
                  </a:lnTo>
                  <a:lnTo>
                    <a:pt x="1972872" y="154601"/>
                  </a:lnTo>
                  <a:lnTo>
                    <a:pt x="1964237" y="163125"/>
                  </a:lnTo>
                  <a:lnTo>
                    <a:pt x="1961312" y="166999"/>
                  </a:lnTo>
                  <a:lnTo>
                    <a:pt x="1870696" y="174087"/>
                  </a:lnTo>
                  <a:lnTo>
                    <a:pt x="1800080" y="221519"/>
                  </a:lnTo>
                  <a:lnTo>
                    <a:pt x="1754222" y="275074"/>
                  </a:lnTo>
                  <a:lnTo>
                    <a:pt x="1737878" y="300531"/>
                  </a:lnTo>
                  <a:lnTo>
                    <a:pt x="1737878" y="569492"/>
                  </a:lnTo>
                  <a:close/>
                </a:path>
                <a:path w="4371975" h="6014084">
                  <a:moveTo>
                    <a:pt x="155753" y="372412"/>
                  </a:moveTo>
                  <a:lnTo>
                    <a:pt x="155753" y="324988"/>
                  </a:lnTo>
                  <a:lnTo>
                    <a:pt x="189559" y="261779"/>
                  </a:lnTo>
                  <a:lnTo>
                    <a:pt x="200049" y="244066"/>
                  </a:lnTo>
                  <a:lnTo>
                    <a:pt x="198883" y="224848"/>
                  </a:lnTo>
                  <a:lnTo>
                    <a:pt x="193056" y="209427"/>
                  </a:lnTo>
                  <a:lnTo>
                    <a:pt x="189559" y="203109"/>
                  </a:lnTo>
                  <a:lnTo>
                    <a:pt x="573285" y="176010"/>
                  </a:lnTo>
                  <a:lnTo>
                    <a:pt x="751599" y="33874"/>
                  </a:lnTo>
                  <a:lnTo>
                    <a:pt x="754450" y="39692"/>
                  </a:lnTo>
                  <a:lnTo>
                    <a:pt x="760889" y="58415"/>
                  </a:lnTo>
                  <a:lnTo>
                    <a:pt x="767747" y="91951"/>
                  </a:lnTo>
                  <a:lnTo>
                    <a:pt x="771856" y="142203"/>
                  </a:lnTo>
                  <a:lnTo>
                    <a:pt x="767545" y="186453"/>
                  </a:lnTo>
                  <a:lnTo>
                    <a:pt x="755816" y="206784"/>
                  </a:lnTo>
                  <a:lnTo>
                    <a:pt x="744061" y="212119"/>
                  </a:lnTo>
                  <a:lnTo>
                    <a:pt x="738049" y="212119"/>
                  </a:lnTo>
                  <a:lnTo>
                    <a:pt x="683405" y="230769"/>
                  </a:lnTo>
                  <a:lnTo>
                    <a:pt x="644633" y="262948"/>
                  </a:lnTo>
                  <a:lnTo>
                    <a:pt x="621523" y="293424"/>
                  </a:lnTo>
                  <a:lnTo>
                    <a:pt x="613867" y="306967"/>
                  </a:lnTo>
                  <a:lnTo>
                    <a:pt x="613867" y="343077"/>
                  </a:lnTo>
                  <a:lnTo>
                    <a:pt x="248297" y="343077"/>
                  </a:lnTo>
                  <a:lnTo>
                    <a:pt x="155753" y="372412"/>
                  </a:lnTo>
                  <a:close/>
                </a:path>
                <a:path w="4371975" h="6014084">
                  <a:moveTo>
                    <a:pt x="2895696" y="569492"/>
                  </a:moveTo>
                  <a:lnTo>
                    <a:pt x="2534530" y="569492"/>
                  </a:lnTo>
                  <a:lnTo>
                    <a:pt x="2534530" y="313742"/>
                  </a:lnTo>
                  <a:lnTo>
                    <a:pt x="2629378" y="142203"/>
                  </a:lnTo>
                  <a:lnTo>
                    <a:pt x="2875372" y="142203"/>
                  </a:lnTo>
                  <a:lnTo>
                    <a:pt x="3143926" y="97083"/>
                  </a:lnTo>
                  <a:lnTo>
                    <a:pt x="3078481" y="187323"/>
                  </a:lnTo>
                  <a:lnTo>
                    <a:pt x="3033361" y="221198"/>
                  </a:lnTo>
                  <a:lnTo>
                    <a:pt x="3040136" y="259543"/>
                  </a:lnTo>
                  <a:lnTo>
                    <a:pt x="2895696" y="311438"/>
                  </a:lnTo>
                  <a:lnTo>
                    <a:pt x="2895696" y="569492"/>
                  </a:lnTo>
                  <a:close/>
                </a:path>
                <a:path w="4371975" h="6014084">
                  <a:moveTo>
                    <a:pt x="1162357" y="569492"/>
                  </a:moveTo>
                  <a:lnTo>
                    <a:pt x="807965" y="569492"/>
                  </a:lnTo>
                  <a:lnTo>
                    <a:pt x="807965" y="356626"/>
                  </a:lnTo>
                  <a:lnTo>
                    <a:pt x="862164" y="142203"/>
                  </a:lnTo>
                  <a:lnTo>
                    <a:pt x="1356456" y="142203"/>
                  </a:lnTo>
                  <a:lnTo>
                    <a:pt x="1352962" y="150456"/>
                  </a:lnTo>
                  <a:lnTo>
                    <a:pt x="1343753" y="170979"/>
                  </a:lnTo>
                  <a:lnTo>
                    <a:pt x="1330732" y="197422"/>
                  </a:lnTo>
                  <a:lnTo>
                    <a:pt x="1315807" y="223433"/>
                  </a:lnTo>
                  <a:lnTo>
                    <a:pt x="1311107" y="243802"/>
                  </a:lnTo>
                  <a:lnTo>
                    <a:pt x="1320583" y="257833"/>
                  </a:lnTo>
                  <a:lnTo>
                    <a:pt x="1333870" y="265943"/>
                  </a:lnTo>
                  <a:lnTo>
                    <a:pt x="1340602" y="268554"/>
                  </a:lnTo>
                  <a:lnTo>
                    <a:pt x="1315807" y="300192"/>
                  </a:lnTo>
                  <a:lnTo>
                    <a:pt x="1162357" y="300192"/>
                  </a:lnTo>
                  <a:lnTo>
                    <a:pt x="1162357" y="569492"/>
                  </a:lnTo>
                  <a:close/>
                </a:path>
                <a:path w="4371975" h="6014084">
                  <a:moveTo>
                    <a:pt x="2331421" y="569492"/>
                  </a:moveTo>
                  <a:lnTo>
                    <a:pt x="1979333" y="569492"/>
                  </a:lnTo>
                  <a:lnTo>
                    <a:pt x="1979333" y="338538"/>
                  </a:lnTo>
                  <a:lnTo>
                    <a:pt x="2043127" y="287120"/>
                  </a:lnTo>
                  <a:lnTo>
                    <a:pt x="2058328" y="275329"/>
                  </a:lnTo>
                  <a:lnTo>
                    <a:pt x="2070353" y="252641"/>
                  </a:lnTo>
                  <a:lnTo>
                    <a:pt x="2090330" y="206784"/>
                  </a:lnTo>
                  <a:lnTo>
                    <a:pt x="2108783" y="162375"/>
                  </a:lnTo>
                  <a:lnTo>
                    <a:pt x="2116998" y="142203"/>
                  </a:lnTo>
                  <a:lnTo>
                    <a:pt x="2378845" y="142203"/>
                  </a:lnTo>
                  <a:lnTo>
                    <a:pt x="2566169" y="171538"/>
                  </a:lnTo>
                  <a:lnTo>
                    <a:pt x="2499642" y="318213"/>
                  </a:lnTo>
                  <a:lnTo>
                    <a:pt x="2331421" y="318213"/>
                  </a:lnTo>
                  <a:lnTo>
                    <a:pt x="2331421" y="569492"/>
                  </a:lnTo>
                  <a:close/>
                </a:path>
                <a:path w="4371975" h="6014084">
                  <a:moveTo>
                    <a:pt x="3450894" y="569492"/>
                  </a:moveTo>
                  <a:lnTo>
                    <a:pt x="3105581" y="569492"/>
                  </a:lnTo>
                  <a:lnTo>
                    <a:pt x="3105581" y="270857"/>
                  </a:lnTo>
                  <a:lnTo>
                    <a:pt x="3159711" y="232444"/>
                  </a:lnTo>
                  <a:lnTo>
                    <a:pt x="3193554" y="207883"/>
                  </a:lnTo>
                  <a:lnTo>
                    <a:pt x="3208558" y="178025"/>
                  </a:lnTo>
                  <a:lnTo>
                    <a:pt x="3212130" y="152816"/>
                  </a:lnTo>
                  <a:lnTo>
                    <a:pt x="3211674" y="142203"/>
                  </a:lnTo>
                  <a:lnTo>
                    <a:pt x="3541134" y="142203"/>
                  </a:lnTo>
                  <a:lnTo>
                    <a:pt x="3683338" y="198637"/>
                  </a:lnTo>
                  <a:lnTo>
                    <a:pt x="3572773" y="309203"/>
                  </a:lnTo>
                  <a:lnTo>
                    <a:pt x="3450894" y="309203"/>
                  </a:lnTo>
                  <a:lnTo>
                    <a:pt x="3450894" y="569492"/>
                  </a:lnTo>
                  <a:close/>
                </a:path>
                <a:path w="4371975" h="6014084">
                  <a:moveTo>
                    <a:pt x="4028651" y="569492"/>
                  </a:moveTo>
                  <a:lnTo>
                    <a:pt x="3692348" y="569492"/>
                  </a:lnTo>
                  <a:lnTo>
                    <a:pt x="3692348" y="334066"/>
                  </a:lnTo>
                  <a:lnTo>
                    <a:pt x="3938343" y="142203"/>
                  </a:lnTo>
                  <a:lnTo>
                    <a:pt x="4182169" y="142203"/>
                  </a:lnTo>
                  <a:lnTo>
                    <a:pt x="4137827" y="290242"/>
                  </a:lnTo>
                  <a:lnTo>
                    <a:pt x="4120878" y="290242"/>
                  </a:lnTo>
                  <a:lnTo>
                    <a:pt x="4112720" y="291114"/>
                  </a:lnTo>
                  <a:lnTo>
                    <a:pt x="4066996" y="291114"/>
                  </a:lnTo>
                  <a:lnTo>
                    <a:pt x="4048975" y="349852"/>
                  </a:lnTo>
                  <a:lnTo>
                    <a:pt x="4028651" y="367873"/>
                  </a:lnTo>
                  <a:lnTo>
                    <a:pt x="4028651" y="569492"/>
                  </a:lnTo>
                  <a:close/>
                </a:path>
                <a:path w="4371975" h="6014084">
                  <a:moveTo>
                    <a:pt x="743655" y="212304"/>
                  </a:moveTo>
                  <a:lnTo>
                    <a:pt x="738049" y="212119"/>
                  </a:lnTo>
                  <a:lnTo>
                    <a:pt x="744061" y="212119"/>
                  </a:lnTo>
                  <a:lnTo>
                    <a:pt x="743655" y="212304"/>
                  </a:lnTo>
                  <a:close/>
                </a:path>
                <a:path w="4371975" h="6014084">
                  <a:moveTo>
                    <a:pt x="4371974" y="569492"/>
                  </a:moveTo>
                  <a:lnTo>
                    <a:pt x="4254388" y="569492"/>
                  </a:lnTo>
                  <a:lnTo>
                    <a:pt x="4254388" y="338538"/>
                  </a:lnTo>
                  <a:lnTo>
                    <a:pt x="4369493" y="212119"/>
                  </a:lnTo>
                  <a:lnTo>
                    <a:pt x="4371974" y="213366"/>
                  </a:lnTo>
                  <a:lnTo>
                    <a:pt x="4371974" y="569492"/>
                  </a:lnTo>
                  <a:close/>
                </a:path>
                <a:path w="4371975" h="6014084">
                  <a:moveTo>
                    <a:pt x="4134745" y="300531"/>
                  </a:moveTo>
                  <a:lnTo>
                    <a:pt x="4120878" y="290242"/>
                  </a:lnTo>
                  <a:lnTo>
                    <a:pt x="4137827" y="290242"/>
                  </a:lnTo>
                  <a:lnTo>
                    <a:pt x="4134745" y="300531"/>
                  </a:lnTo>
                  <a:close/>
                </a:path>
                <a:path w="4371975" h="6014084">
                  <a:moveTo>
                    <a:pt x="4100871" y="300531"/>
                  </a:moveTo>
                  <a:lnTo>
                    <a:pt x="4066996" y="291114"/>
                  </a:lnTo>
                  <a:lnTo>
                    <a:pt x="4112720" y="291114"/>
                  </a:lnTo>
                  <a:lnTo>
                    <a:pt x="4110186" y="291385"/>
                  </a:lnTo>
                  <a:lnTo>
                    <a:pt x="4103305" y="297101"/>
                  </a:lnTo>
                  <a:lnTo>
                    <a:pt x="4100871" y="300531"/>
                  </a:lnTo>
                  <a:close/>
                </a:path>
                <a:path w="4371975" h="6014084">
                  <a:moveTo>
                    <a:pt x="3529888" y="352087"/>
                  </a:moveTo>
                  <a:lnTo>
                    <a:pt x="3450894" y="309203"/>
                  </a:lnTo>
                  <a:lnTo>
                    <a:pt x="3572773" y="309203"/>
                  </a:lnTo>
                  <a:lnTo>
                    <a:pt x="3529888" y="352087"/>
                  </a:lnTo>
                  <a:close/>
                </a:path>
                <a:path w="4371975" h="6014084">
                  <a:moveTo>
                    <a:pt x="2489410" y="340773"/>
                  </a:moveTo>
                  <a:lnTo>
                    <a:pt x="2331421" y="318213"/>
                  </a:lnTo>
                  <a:lnTo>
                    <a:pt x="2499642" y="318213"/>
                  </a:lnTo>
                  <a:lnTo>
                    <a:pt x="2489410" y="340773"/>
                  </a:lnTo>
                  <a:close/>
                </a:path>
                <a:path w="4371975" h="6014084">
                  <a:moveTo>
                    <a:pt x="613867" y="569492"/>
                  </a:moveTo>
                  <a:lnTo>
                    <a:pt x="248297" y="569492"/>
                  </a:lnTo>
                  <a:lnTo>
                    <a:pt x="248297" y="343077"/>
                  </a:lnTo>
                  <a:lnTo>
                    <a:pt x="613867" y="343077"/>
                  </a:lnTo>
                  <a:lnTo>
                    <a:pt x="613867" y="569492"/>
                  </a:lnTo>
                  <a:close/>
                </a:path>
                <a:path w="4371975" h="6014084">
                  <a:moveTo>
                    <a:pt x="4371974" y="6013926"/>
                  </a:moveTo>
                  <a:lnTo>
                    <a:pt x="0" y="6013926"/>
                  </a:lnTo>
                  <a:lnTo>
                    <a:pt x="0" y="552961"/>
                  </a:lnTo>
                  <a:lnTo>
                    <a:pt x="47423" y="528097"/>
                  </a:lnTo>
                  <a:lnTo>
                    <a:pt x="47423" y="569492"/>
                  </a:lnTo>
                  <a:lnTo>
                    <a:pt x="4371974" y="569492"/>
                  </a:lnTo>
                  <a:lnTo>
                    <a:pt x="4371974" y="6013926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43418" y="3244876"/>
              <a:ext cx="4187190" cy="5821680"/>
            </a:xfrm>
            <a:custGeom>
              <a:avLst/>
              <a:gdLst/>
              <a:ahLst/>
              <a:cxnLst/>
              <a:rect l="l" t="t" r="r" b="b"/>
              <a:pathLst>
                <a:path w="4187190" h="5821680">
                  <a:moveTo>
                    <a:pt x="4186751" y="5821541"/>
                  </a:moveTo>
                  <a:lnTo>
                    <a:pt x="0" y="5821541"/>
                  </a:lnTo>
                  <a:lnTo>
                    <a:pt x="0" y="5786854"/>
                  </a:lnTo>
                  <a:lnTo>
                    <a:pt x="4186751" y="5786854"/>
                  </a:lnTo>
                  <a:lnTo>
                    <a:pt x="4186751" y="5821541"/>
                  </a:lnTo>
                  <a:close/>
                </a:path>
                <a:path w="4187190" h="5821680">
                  <a:moveTo>
                    <a:pt x="507570" y="5418778"/>
                  </a:moveTo>
                  <a:lnTo>
                    <a:pt x="305815" y="5418778"/>
                  </a:lnTo>
                  <a:lnTo>
                    <a:pt x="305815" y="5384091"/>
                  </a:lnTo>
                  <a:lnTo>
                    <a:pt x="507570" y="5384091"/>
                  </a:lnTo>
                  <a:lnTo>
                    <a:pt x="507570" y="5418778"/>
                  </a:lnTo>
                  <a:close/>
                </a:path>
                <a:path w="4187190" h="5821680">
                  <a:moveTo>
                    <a:pt x="911011" y="5418778"/>
                  </a:moveTo>
                  <a:lnTo>
                    <a:pt x="709324" y="5418778"/>
                  </a:lnTo>
                  <a:lnTo>
                    <a:pt x="709324" y="5384091"/>
                  </a:lnTo>
                  <a:lnTo>
                    <a:pt x="911011" y="5384091"/>
                  </a:lnTo>
                  <a:lnTo>
                    <a:pt x="911011" y="5418778"/>
                  </a:lnTo>
                  <a:close/>
                </a:path>
                <a:path w="4187190" h="5821680">
                  <a:moveTo>
                    <a:pt x="1314519" y="5418778"/>
                  </a:moveTo>
                  <a:lnTo>
                    <a:pt x="1112765" y="5418778"/>
                  </a:lnTo>
                  <a:lnTo>
                    <a:pt x="1112765" y="5384091"/>
                  </a:lnTo>
                  <a:lnTo>
                    <a:pt x="1314519" y="5384091"/>
                  </a:lnTo>
                  <a:lnTo>
                    <a:pt x="1314519" y="5418778"/>
                  </a:lnTo>
                  <a:close/>
                </a:path>
                <a:path w="4187190" h="5821680">
                  <a:moveTo>
                    <a:pt x="1718028" y="5418778"/>
                  </a:moveTo>
                  <a:lnTo>
                    <a:pt x="1516274" y="5418778"/>
                  </a:lnTo>
                  <a:lnTo>
                    <a:pt x="1516274" y="5384091"/>
                  </a:lnTo>
                  <a:lnTo>
                    <a:pt x="1718028" y="5384091"/>
                  </a:lnTo>
                  <a:lnTo>
                    <a:pt x="1718028" y="5418778"/>
                  </a:lnTo>
                  <a:close/>
                </a:path>
                <a:path w="4187190" h="5821680">
                  <a:moveTo>
                    <a:pt x="2121537" y="5418778"/>
                  </a:moveTo>
                  <a:lnTo>
                    <a:pt x="1919783" y="5418778"/>
                  </a:lnTo>
                  <a:lnTo>
                    <a:pt x="1919783" y="5384091"/>
                  </a:lnTo>
                  <a:lnTo>
                    <a:pt x="2121537" y="5384091"/>
                  </a:lnTo>
                  <a:lnTo>
                    <a:pt x="2121537" y="5418778"/>
                  </a:lnTo>
                  <a:close/>
                </a:path>
                <a:path w="4187190" h="5821680">
                  <a:moveTo>
                    <a:pt x="2524978" y="5418778"/>
                  </a:moveTo>
                  <a:lnTo>
                    <a:pt x="2323224" y="5418778"/>
                  </a:lnTo>
                  <a:lnTo>
                    <a:pt x="2323224" y="5384091"/>
                  </a:lnTo>
                  <a:lnTo>
                    <a:pt x="2524978" y="5384091"/>
                  </a:lnTo>
                  <a:lnTo>
                    <a:pt x="2524978" y="5418778"/>
                  </a:lnTo>
                  <a:close/>
                </a:path>
                <a:path w="4187190" h="5821680">
                  <a:moveTo>
                    <a:pt x="2928487" y="5418778"/>
                  </a:moveTo>
                  <a:lnTo>
                    <a:pt x="2726732" y="5418778"/>
                  </a:lnTo>
                  <a:lnTo>
                    <a:pt x="2726732" y="5384091"/>
                  </a:lnTo>
                  <a:lnTo>
                    <a:pt x="2928487" y="5384091"/>
                  </a:lnTo>
                  <a:lnTo>
                    <a:pt x="2928487" y="5418778"/>
                  </a:lnTo>
                  <a:close/>
                </a:path>
                <a:path w="4187190" h="5821680">
                  <a:moveTo>
                    <a:pt x="3331995" y="5418778"/>
                  </a:moveTo>
                  <a:lnTo>
                    <a:pt x="3130241" y="5418778"/>
                  </a:lnTo>
                  <a:lnTo>
                    <a:pt x="3130241" y="5384091"/>
                  </a:lnTo>
                  <a:lnTo>
                    <a:pt x="3331995" y="5384091"/>
                  </a:lnTo>
                  <a:lnTo>
                    <a:pt x="3331995" y="5418778"/>
                  </a:lnTo>
                  <a:close/>
                </a:path>
                <a:path w="4187190" h="5821680">
                  <a:moveTo>
                    <a:pt x="3735504" y="5418778"/>
                  </a:moveTo>
                  <a:lnTo>
                    <a:pt x="3533750" y="5418778"/>
                  </a:lnTo>
                  <a:lnTo>
                    <a:pt x="3533750" y="5384091"/>
                  </a:lnTo>
                  <a:lnTo>
                    <a:pt x="3735504" y="5384091"/>
                  </a:lnTo>
                  <a:lnTo>
                    <a:pt x="3735504" y="5418778"/>
                  </a:lnTo>
                  <a:close/>
                </a:path>
                <a:path w="4187190" h="5821680">
                  <a:moveTo>
                    <a:pt x="4138945" y="5418778"/>
                  </a:moveTo>
                  <a:lnTo>
                    <a:pt x="3937191" y="5418778"/>
                  </a:lnTo>
                  <a:lnTo>
                    <a:pt x="3937191" y="5384091"/>
                  </a:lnTo>
                  <a:lnTo>
                    <a:pt x="4138945" y="5384091"/>
                  </a:lnTo>
                  <a:lnTo>
                    <a:pt x="4138945" y="5418778"/>
                  </a:lnTo>
                  <a:close/>
                </a:path>
                <a:path w="4187190" h="5821680">
                  <a:moveTo>
                    <a:pt x="104061" y="5418778"/>
                  </a:moveTo>
                  <a:lnTo>
                    <a:pt x="0" y="5418778"/>
                  </a:lnTo>
                  <a:lnTo>
                    <a:pt x="0" y="5384091"/>
                  </a:lnTo>
                  <a:lnTo>
                    <a:pt x="104061" y="5384091"/>
                  </a:lnTo>
                  <a:lnTo>
                    <a:pt x="104061" y="5418778"/>
                  </a:lnTo>
                  <a:close/>
                </a:path>
                <a:path w="4187190" h="5821680">
                  <a:moveTo>
                    <a:pt x="4186751" y="5016014"/>
                  </a:moveTo>
                  <a:lnTo>
                    <a:pt x="0" y="5016014"/>
                  </a:lnTo>
                  <a:lnTo>
                    <a:pt x="0" y="4981327"/>
                  </a:lnTo>
                  <a:lnTo>
                    <a:pt x="4186751" y="4981327"/>
                  </a:lnTo>
                  <a:lnTo>
                    <a:pt x="4186751" y="5016014"/>
                  </a:lnTo>
                  <a:close/>
                </a:path>
                <a:path w="4187190" h="5821680">
                  <a:moveTo>
                    <a:pt x="4186751" y="4613251"/>
                  </a:moveTo>
                  <a:lnTo>
                    <a:pt x="0" y="4613251"/>
                  </a:lnTo>
                  <a:lnTo>
                    <a:pt x="0" y="4578564"/>
                  </a:lnTo>
                  <a:lnTo>
                    <a:pt x="4186751" y="4578564"/>
                  </a:lnTo>
                  <a:lnTo>
                    <a:pt x="4186751" y="4613251"/>
                  </a:lnTo>
                  <a:close/>
                </a:path>
                <a:path w="4187190" h="5821680">
                  <a:moveTo>
                    <a:pt x="507570" y="4210487"/>
                  </a:moveTo>
                  <a:lnTo>
                    <a:pt x="305815" y="4210487"/>
                  </a:lnTo>
                  <a:lnTo>
                    <a:pt x="305815" y="4175800"/>
                  </a:lnTo>
                  <a:lnTo>
                    <a:pt x="507570" y="4175800"/>
                  </a:lnTo>
                  <a:lnTo>
                    <a:pt x="507570" y="4210487"/>
                  </a:lnTo>
                  <a:close/>
                </a:path>
                <a:path w="4187190" h="5821680">
                  <a:moveTo>
                    <a:pt x="911011" y="4210487"/>
                  </a:moveTo>
                  <a:lnTo>
                    <a:pt x="709324" y="4210487"/>
                  </a:lnTo>
                  <a:lnTo>
                    <a:pt x="709324" y="4175800"/>
                  </a:lnTo>
                  <a:lnTo>
                    <a:pt x="911011" y="4175800"/>
                  </a:lnTo>
                  <a:lnTo>
                    <a:pt x="911011" y="4210487"/>
                  </a:lnTo>
                  <a:close/>
                </a:path>
                <a:path w="4187190" h="5821680">
                  <a:moveTo>
                    <a:pt x="1314519" y="4210487"/>
                  </a:moveTo>
                  <a:lnTo>
                    <a:pt x="1112765" y="4210487"/>
                  </a:lnTo>
                  <a:lnTo>
                    <a:pt x="1112765" y="4175800"/>
                  </a:lnTo>
                  <a:lnTo>
                    <a:pt x="1314519" y="4175800"/>
                  </a:lnTo>
                  <a:lnTo>
                    <a:pt x="1314519" y="4210487"/>
                  </a:lnTo>
                  <a:close/>
                </a:path>
                <a:path w="4187190" h="5821680">
                  <a:moveTo>
                    <a:pt x="1718028" y="4210487"/>
                  </a:moveTo>
                  <a:lnTo>
                    <a:pt x="1516274" y="4210487"/>
                  </a:lnTo>
                  <a:lnTo>
                    <a:pt x="1516274" y="4175800"/>
                  </a:lnTo>
                  <a:lnTo>
                    <a:pt x="1718028" y="4175800"/>
                  </a:lnTo>
                  <a:lnTo>
                    <a:pt x="1718028" y="4210487"/>
                  </a:lnTo>
                  <a:close/>
                </a:path>
                <a:path w="4187190" h="5821680">
                  <a:moveTo>
                    <a:pt x="2121537" y="4210487"/>
                  </a:moveTo>
                  <a:lnTo>
                    <a:pt x="1919783" y="4210487"/>
                  </a:lnTo>
                  <a:lnTo>
                    <a:pt x="1919783" y="4175800"/>
                  </a:lnTo>
                  <a:lnTo>
                    <a:pt x="2121537" y="4175800"/>
                  </a:lnTo>
                  <a:lnTo>
                    <a:pt x="2121537" y="4210487"/>
                  </a:lnTo>
                  <a:close/>
                </a:path>
                <a:path w="4187190" h="5821680">
                  <a:moveTo>
                    <a:pt x="2524978" y="4210487"/>
                  </a:moveTo>
                  <a:lnTo>
                    <a:pt x="2323224" y="4210487"/>
                  </a:lnTo>
                  <a:lnTo>
                    <a:pt x="2323224" y="4175800"/>
                  </a:lnTo>
                  <a:lnTo>
                    <a:pt x="2524978" y="4175800"/>
                  </a:lnTo>
                  <a:lnTo>
                    <a:pt x="2524978" y="4210487"/>
                  </a:lnTo>
                  <a:close/>
                </a:path>
                <a:path w="4187190" h="5821680">
                  <a:moveTo>
                    <a:pt x="2928487" y="4210487"/>
                  </a:moveTo>
                  <a:lnTo>
                    <a:pt x="2726732" y="4210487"/>
                  </a:lnTo>
                  <a:lnTo>
                    <a:pt x="2726732" y="4175800"/>
                  </a:lnTo>
                  <a:lnTo>
                    <a:pt x="2928487" y="4175800"/>
                  </a:lnTo>
                  <a:lnTo>
                    <a:pt x="2928487" y="4210487"/>
                  </a:lnTo>
                  <a:close/>
                </a:path>
                <a:path w="4187190" h="5821680">
                  <a:moveTo>
                    <a:pt x="3331995" y="4210487"/>
                  </a:moveTo>
                  <a:lnTo>
                    <a:pt x="3130241" y="4210487"/>
                  </a:lnTo>
                  <a:lnTo>
                    <a:pt x="3130241" y="4175800"/>
                  </a:lnTo>
                  <a:lnTo>
                    <a:pt x="3331995" y="4175800"/>
                  </a:lnTo>
                  <a:lnTo>
                    <a:pt x="3331995" y="4210487"/>
                  </a:lnTo>
                  <a:close/>
                </a:path>
                <a:path w="4187190" h="5821680">
                  <a:moveTo>
                    <a:pt x="3735504" y="4210487"/>
                  </a:moveTo>
                  <a:lnTo>
                    <a:pt x="3533750" y="4210487"/>
                  </a:lnTo>
                  <a:lnTo>
                    <a:pt x="3533750" y="4175800"/>
                  </a:lnTo>
                  <a:lnTo>
                    <a:pt x="3735504" y="4175800"/>
                  </a:lnTo>
                  <a:lnTo>
                    <a:pt x="3735504" y="4210487"/>
                  </a:lnTo>
                  <a:close/>
                </a:path>
                <a:path w="4187190" h="5821680">
                  <a:moveTo>
                    <a:pt x="4138945" y="4210487"/>
                  </a:moveTo>
                  <a:lnTo>
                    <a:pt x="3937191" y="4210487"/>
                  </a:lnTo>
                  <a:lnTo>
                    <a:pt x="3937191" y="4175800"/>
                  </a:lnTo>
                  <a:lnTo>
                    <a:pt x="4138945" y="4175800"/>
                  </a:lnTo>
                  <a:lnTo>
                    <a:pt x="4138945" y="4210487"/>
                  </a:lnTo>
                  <a:close/>
                </a:path>
                <a:path w="4187190" h="5821680">
                  <a:moveTo>
                    <a:pt x="104061" y="4210487"/>
                  </a:moveTo>
                  <a:lnTo>
                    <a:pt x="0" y="4210487"/>
                  </a:lnTo>
                  <a:lnTo>
                    <a:pt x="0" y="4175800"/>
                  </a:lnTo>
                  <a:lnTo>
                    <a:pt x="104061" y="4175800"/>
                  </a:lnTo>
                  <a:lnTo>
                    <a:pt x="104061" y="4210487"/>
                  </a:lnTo>
                  <a:close/>
                </a:path>
                <a:path w="4187190" h="5821680">
                  <a:moveTo>
                    <a:pt x="4186751" y="3807792"/>
                  </a:moveTo>
                  <a:lnTo>
                    <a:pt x="0" y="3807792"/>
                  </a:lnTo>
                  <a:lnTo>
                    <a:pt x="0" y="3773104"/>
                  </a:lnTo>
                  <a:lnTo>
                    <a:pt x="4186751" y="3773104"/>
                  </a:lnTo>
                  <a:lnTo>
                    <a:pt x="4186751" y="3807792"/>
                  </a:lnTo>
                  <a:close/>
                </a:path>
                <a:path w="4187190" h="5821680">
                  <a:moveTo>
                    <a:pt x="4186751" y="3405028"/>
                  </a:moveTo>
                  <a:lnTo>
                    <a:pt x="0" y="3405028"/>
                  </a:lnTo>
                  <a:lnTo>
                    <a:pt x="0" y="3370341"/>
                  </a:lnTo>
                  <a:lnTo>
                    <a:pt x="4186751" y="3370341"/>
                  </a:lnTo>
                  <a:lnTo>
                    <a:pt x="4186751" y="3405028"/>
                  </a:lnTo>
                  <a:close/>
                </a:path>
                <a:path w="4187190" h="5821680">
                  <a:moveTo>
                    <a:pt x="507570" y="3002265"/>
                  </a:moveTo>
                  <a:lnTo>
                    <a:pt x="305815" y="3002265"/>
                  </a:lnTo>
                  <a:lnTo>
                    <a:pt x="305815" y="2967577"/>
                  </a:lnTo>
                  <a:lnTo>
                    <a:pt x="507570" y="2967577"/>
                  </a:lnTo>
                  <a:lnTo>
                    <a:pt x="507570" y="3002265"/>
                  </a:lnTo>
                  <a:close/>
                </a:path>
                <a:path w="4187190" h="5821680">
                  <a:moveTo>
                    <a:pt x="911011" y="3002265"/>
                  </a:moveTo>
                  <a:lnTo>
                    <a:pt x="709324" y="3002265"/>
                  </a:lnTo>
                  <a:lnTo>
                    <a:pt x="709324" y="2967577"/>
                  </a:lnTo>
                  <a:lnTo>
                    <a:pt x="911011" y="2967577"/>
                  </a:lnTo>
                  <a:lnTo>
                    <a:pt x="911011" y="3002265"/>
                  </a:lnTo>
                  <a:close/>
                </a:path>
                <a:path w="4187190" h="5821680">
                  <a:moveTo>
                    <a:pt x="1314519" y="3002265"/>
                  </a:moveTo>
                  <a:lnTo>
                    <a:pt x="1112765" y="3002265"/>
                  </a:lnTo>
                  <a:lnTo>
                    <a:pt x="1112765" y="2967577"/>
                  </a:lnTo>
                  <a:lnTo>
                    <a:pt x="1314519" y="2967577"/>
                  </a:lnTo>
                  <a:lnTo>
                    <a:pt x="1314519" y="3002265"/>
                  </a:lnTo>
                  <a:close/>
                </a:path>
                <a:path w="4187190" h="5821680">
                  <a:moveTo>
                    <a:pt x="1718028" y="3002265"/>
                  </a:moveTo>
                  <a:lnTo>
                    <a:pt x="1516274" y="3002265"/>
                  </a:lnTo>
                  <a:lnTo>
                    <a:pt x="1516274" y="2967577"/>
                  </a:lnTo>
                  <a:lnTo>
                    <a:pt x="1718028" y="2967577"/>
                  </a:lnTo>
                  <a:lnTo>
                    <a:pt x="1718028" y="3002265"/>
                  </a:lnTo>
                  <a:close/>
                </a:path>
                <a:path w="4187190" h="5821680">
                  <a:moveTo>
                    <a:pt x="2121537" y="3002265"/>
                  </a:moveTo>
                  <a:lnTo>
                    <a:pt x="1919783" y="3002265"/>
                  </a:lnTo>
                  <a:lnTo>
                    <a:pt x="1919783" y="2967577"/>
                  </a:lnTo>
                  <a:lnTo>
                    <a:pt x="2121537" y="2967577"/>
                  </a:lnTo>
                  <a:lnTo>
                    <a:pt x="2121537" y="3002265"/>
                  </a:lnTo>
                  <a:close/>
                </a:path>
                <a:path w="4187190" h="5821680">
                  <a:moveTo>
                    <a:pt x="2524978" y="3002265"/>
                  </a:moveTo>
                  <a:lnTo>
                    <a:pt x="2323224" y="3002265"/>
                  </a:lnTo>
                  <a:lnTo>
                    <a:pt x="2323224" y="2967577"/>
                  </a:lnTo>
                  <a:lnTo>
                    <a:pt x="2524978" y="2967577"/>
                  </a:lnTo>
                  <a:lnTo>
                    <a:pt x="2524978" y="3002265"/>
                  </a:lnTo>
                  <a:close/>
                </a:path>
                <a:path w="4187190" h="5821680">
                  <a:moveTo>
                    <a:pt x="2928487" y="3002265"/>
                  </a:moveTo>
                  <a:lnTo>
                    <a:pt x="2726732" y="3002265"/>
                  </a:lnTo>
                  <a:lnTo>
                    <a:pt x="2726732" y="2967577"/>
                  </a:lnTo>
                  <a:lnTo>
                    <a:pt x="2928487" y="2967577"/>
                  </a:lnTo>
                  <a:lnTo>
                    <a:pt x="2928487" y="3002265"/>
                  </a:lnTo>
                  <a:close/>
                </a:path>
                <a:path w="4187190" h="5821680">
                  <a:moveTo>
                    <a:pt x="3331995" y="3002265"/>
                  </a:moveTo>
                  <a:lnTo>
                    <a:pt x="3130241" y="3002265"/>
                  </a:lnTo>
                  <a:lnTo>
                    <a:pt x="3130241" y="2967577"/>
                  </a:lnTo>
                  <a:lnTo>
                    <a:pt x="3331995" y="2967577"/>
                  </a:lnTo>
                  <a:lnTo>
                    <a:pt x="3331995" y="3002265"/>
                  </a:lnTo>
                  <a:close/>
                </a:path>
                <a:path w="4187190" h="5821680">
                  <a:moveTo>
                    <a:pt x="3735504" y="3002265"/>
                  </a:moveTo>
                  <a:lnTo>
                    <a:pt x="3533750" y="3002265"/>
                  </a:lnTo>
                  <a:lnTo>
                    <a:pt x="3533750" y="2967577"/>
                  </a:lnTo>
                  <a:lnTo>
                    <a:pt x="3735504" y="2967577"/>
                  </a:lnTo>
                  <a:lnTo>
                    <a:pt x="3735504" y="3002265"/>
                  </a:lnTo>
                  <a:close/>
                </a:path>
                <a:path w="4187190" h="5821680">
                  <a:moveTo>
                    <a:pt x="4138945" y="3002265"/>
                  </a:moveTo>
                  <a:lnTo>
                    <a:pt x="3937191" y="3002265"/>
                  </a:lnTo>
                  <a:lnTo>
                    <a:pt x="3937191" y="2967577"/>
                  </a:lnTo>
                  <a:lnTo>
                    <a:pt x="4138945" y="2967577"/>
                  </a:lnTo>
                  <a:lnTo>
                    <a:pt x="4138945" y="3002265"/>
                  </a:lnTo>
                  <a:close/>
                </a:path>
                <a:path w="4187190" h="5821680">
                  <a:moveTo>
                    <a:pt x="104061" y="3002265"/>
                  </a:moveTo>
                  <a:lnTo>
                    <a:pt x="0" y="3002265"/>
                  </a:lnTo>
                  <a:lnTo>
                    <a:pt x="0" y="2967577"/>
                  </a:lnTo>
                  <a:lnTo>
                    <a:pt x="104061" y="2967577"/>
                  </a:lnTo>
                  <a:lnTo>
                    <a:pt x="104061" y="3002265"/>
                  </a:lnTo>
                  <a:close/>
                </a:path>
                <a:path w="4187190" h="5821680">
                  <a:moveTo>
                    <a:pt x="4186751" y="2599501"/>
                  </a:moveTo>
                  <a:lnTo>
                    <a:pt x="0" y="2599501"/>
                  </a:lnTo>
                  <a:lnTo>
                    <a:pt x="0" y="2564814"/>
                  </a:lnTo>
                  <a:lnTo>
                    <a:pt x="4186751" y="2564814"/>
                  </a:lnTo>
                  <a:lnTo>
                    <a:pt x="4186751" y="2599501"/>
                  </a:lnTo>
                  <a:close/>
                </a:path>
                <a:path w="4187190" h="5821680">
                  <a:moveTo>
                    <a:pt x="4186751" y="2196737"/>
                  </a:moveTo>
                  <a:lnTo>
                    <a:pt x="0" y="2196737"/>
                  </a:lnTo>
                  <a:lnTo>
                    <a:pt x="0" y="2162050"/>
                  </a:lnTo>
                  <a:lnTo>
                    <a:pt x="4186751" y="2162050"/>
                  </a:lnTo>
                  <a:lnTo>
                    <a:pt x="4186751" y="2196737"/>
                  </a:lnTo>
                  <a:close/>
                </a:path>
                <a:path w="4187190" h="5821680">
                  <a:moveTo>
                    <a:pt x="507570" y="1793974"/>
                  </a:moveTo>
                  <a:lnTo>
                    <a:pt x="305815" y="1793974"/>
                  </a:lnTo>
                  <a:lnTo>
                    <a:pt x="305815" y="1759287"/>
                  </a:lnTo>
                  <a:lnTo>
                    <a:pt x="507570" y="1759287"/>
                  </a:lnTo>
                  <a:lnTo>
                    <a:pt x="507570" y="1793974"/>
                  </a:lnTo>
                  <a:close/>
                </a:path>
                <a:path w="4187190" h="5821680">
                  <a:moveTo>
                    <a:pt x="911011" y="1793974"/>
                  </a:moveTo>
                  <a:lnTo>
                    <a:pt x="709324" y="1793974"/>
                  </a:lnTo>
                  <a:lnTo>
                    <a:pt x="709324" y="1759287"/>
                  </a:lnTo>
                  <a:lnTo>
                    <a:pt x="911011" y="1759287"/>
                  </a:lnTo>
                  <a:lnTo>
                    <a:pt x="911011" y="1793974"/>
                  </a:lnTo>
                  <a:close/>
                </a:path>
                <a:path w="4187190" h="5821680">
                  <a:moveTo>
                    <a:pt x="1314519" y="1793974"/>
                  </a:moveTo>
                  <a:lnTo>
                    <a:pt x="1112765" y="1793974"/>
                  </a:lnTo>
                  <a:lnTo>
                    <a:pt x="1112765" y="1759287"/>
                  </a:lnTo>
                  <a:lnTo>
                    <a:pt x="1314519" y="1759287"/>
                  </a:lnTo>
                  <a:lnTo>
                    <a:pt x="1314519" y="1793974"/>
                  </a:lnTo>
                  <a:close/>
                </a:path>
                <a:path w="4187190" h="5821680">
                  <a:moveTo>
                    <a:pt x="1718028" y="1793974"/>
                  </a:moveTo>
                  <a:lnTo>
                    <a:pt x="1516274" y="1793974"/>
                  </a:lnTo>
                  <a:lnTo>
                    <a:pt x="1516274" y="1759287"/>
                  </a:lnTo>
                  <a:lnTo>
                    <a:pt x="1718028" y="1759287"/>
                  </a:lnTo>
                  <a:lnTo>
                    <a:pt x="1718028" y="1793974"/>
                  </a:lnTo>
                  <a:close/>
                </a:path>
                <a:path w="4187190" h="5821680">
                  <a:moveTo>
                    <a:pt x="2121537" y="1793974"/>
                  </a:moveTo>
                  <a:lnTo>
                    <a:pt x="1919783" y="1793974"/>
                  </a:lnTo>
                  <a:lnTo>
                    <a:pt x="1919783" y="1759287"/>
                  </a:lnTo>
                  <a:lnTo>
                    <a:pt x="2121537" y="1759287"/>
                  </a:lnTo>
                  <a:lnTo>
                    <a:pt x="2121537" y="1793974"/>
                  </a:lnTo>
                  <a:close/>
                </a:path>
                <a:path w="4187190" h="5821680">
                  <a:moveTo>
                    <a:pt x="2524978" y="1793974"/>
                  </a:moveTo>
                  <a:lnTo>
                    <a:pt x="2323224" y="1793974"/>
                  </a:lnTo>
                  <a:lnTo>
                    <a:pt x="2323224" y="1759287"/>
                  </a:lnTo>
                  <a:lnTo>
                    <a:pt x="2524978" y="1759287"/>
                  </a:lnTo>
                  <a:lnTo>
                    <a:pt x="2524978" y="1793974"/>
                  </a:lnTo>
                  <a:close/>
                </a:path>
                <a:path w="4187190" h="5821680">
                  <a:moveTo>
                    <a:pt x="2928487" y="1793974"/>
                  </a:moveTo>
                  <a:lnTo>
                    <a:pt x="2726732" y="1793974"/>
                  </a:lnTo>
                  <a:lnTo>
                    <a:pt x="2726732" y="1759287"/>
                  </a:lnTo>
                  <a:lnTo>
                    <a:pt x="2928487" y="1759287"/>
                  </a:lnTo>
                  <a:lnTo>
                    <a:pt x="2928487" y="1793974"/>
                  </a:lnTo>
                  <a:close/>
                </a:path>
                <a:path w="4187190" h="5821680">
                  <a:moveTo>
                    <a:pt x="3331995" y="1793974"/>
                  </a:moveTo>
                  <a:lnTo>
                    <a:pt x="3130241" y="1793974"/>
                  </a:lnTo>
                  <a:lnTo>
                    <a:pt x="3130241" y="1759287"/>
                  </a:lnTo>
                  <a:lnTo>
                    <a:pt x="3331995" y="1759287"/>
                  </a:lnTo>
                  <a:lnTo>
                    <a:pt x="3331995" y="1793974"/>
                  </a:lnTo>
                  <a:close/>
                </a:path>
                <a:path w="4187190" h="5821680">
                  <a:moveTo>
                    <a:pt x="3735504" y="1793974"/>
                  </a:moveTo>
                  <a:lnTo>
                    <a:pt x="3533750" y="1793974"/>
                  </a:lnTo>
                  <a:lnTo>
                    <a:pt x="3533750" y="1759287"/>
                  </a:lnTo>
                  <a:lnTo>
                    <a:pt x="3735504" y="1759287"/>
                  </a:lnTo>
                  <a:lnTo>
                    <a:pt x="3735504" y="1793974"/>
                  </a:lnTo>
                  <a:close/>
                </a:path>
                <a:path w="4187190" h="5821680">
                  <a:moveTo>
                    <a:pt x="4138945" y="1793974"/>
                  </a:moveTo>
                  <a:lnTo>
                    <a:pt x="3937191" y="1793974"/>
                  </a:lnTo>
                  <a:lnTo>
                    <a:pt x="3937191" y="1759287"/>
                  </a:lnTo>
                  <a:lnTo>
                    <a:pt x="4138945" y="1759287"/>
                  </a:lnTo>
                  <a:lnTo>
                    <a:pt x="4138945" y="1793974"/>
                  </a:lnTo>
                  <a:close/>
                </a:path>
                <a:path w="4187190" h="5821680">
                  <a:moveTo>
                    <a:pt x="104061" y="1793974"/>
                  </a:moveTo>
                  <a:lnTo>
                    <a:pt x="0" y="1793974"/>
                  </a:lnTo>
                  <a:lnTo>
                    <a:pt x="0" y="1759287"/>
                  </a:lnTo>
                  <a:lnTo>
                    <a:pt x="104061" y="1759287"/>
                  </a:lnTo>
                  <a:lnTo>
                    <a:pt x="104061" y="1793974"/>
                  </a:lnTo>
                  <a:close/>
                </a:path>
                <a:path w="4187190" h="5821680">
                  <a:moveTo>
                    <a:pt x="4186751" y="1391278"/>
                  </a:moveTo>
                  <a:lnTo>
                    <a:pt x="0" y="1391278"/>
                  </a:lnTo>
                  <a:lnTo>
                    <a:pt x="0" y="1356591"/>
                  </a:lnTo>
                  <a:lnTo>
                    <a:pt x="4186751" y="1356591"/>
                  </a:lnTo>
                  <a:lnTo>
                    <a:pt x="4186751" y="1391278"/>
                  </a:lnTo>
                  <a:close/>
                </a:path>
                <a:path w="4187190" h="5821680">
                  <a:moveTo>
                    <a:pt x="2854912" y="259543"/>
                  </a:moveTo>
                  <a:lnTo>
                    <a:pt x="2718331" y="137461"/>
                  </a:lnTo>
                  <a:lnTo>
                    <a:pt x="2958702" y="97083"/>
                  </a:lnTo>
                  <a:lnTo>
                    <a:pt x="2893258" y="187323"/>
                  </a:lnTo>
                  <a:lnTo>
                    <a:pt x="2848137" y="221198"/>
                  </a:lnTo>
                  <a:lnTo>
                    <a:pt x="2854912" y="259543"/>
                  </a:lnTo>
                  <a:close/>
                </a:path>
                <a:path w="4187190" h="5821680">
                  <a:moveTo>
                    <a:pt x="1130583" y="300192"/>
                  </a:moveTo>
                  <a:lnTo>
                    <a:pt x="1056331" y="300192"/>
                  </a:lnTo>
                  <a:lnTo>
                    <a:pt x="985330" y="142203"/>
                  </a:lnTo>
                  <a:lnTo>
                    <a:pt x="1171232" y="142203"/>
                  </a:lnTo>
                  <a:lnTo>
                    <a:pt x="1167738" y="150456"/>
                  </a:lnTo>
                  <a:lnTo>
                    <a:pt x="1158529" y="170979"/>
                  </a:lnTo>
                  <a:lnTo>
                    <a:pt x="1145509" y="197422"/>
                  </a:lnTo>
                  <a:lnTo>
                    <a:pt x="1130583" y="223433"/>
                  </a:lnTo>
                  <a:lnTo>
                    <a:pt x="1125883" y="243802"/>
                  </a:lnTo>
                  <a:lnTo>
                    <a:pt x="1135359" y="257833"/>
                  </a:lnTo>
                  <a:lnTo>
                    <a:pt x="1148646" y="265943"/>
                  </a:lnTo>
                  <a:lnTo>
                    <a:pt x="1155379" y="268554"/>
                  </a:lnTo>
                  <a:lnTo>
                    <a:pt x="1130583" y="300192"/>
                  </a:lnTo>
                  <a:close/>
                </a:path>
                <a:path w="4187190" h="5821680">
                  <a:moveTo>
                    <a:pt x="2304186" y="340773"/>
                  </a:moveTo>
                  <a:lnTo>
                    <a:pt x="2146197" y="318213"/>
                  </a:lnTo>
                  <a:lnTo>
                    <a:pt x="2240774" y="149588"/>
                  </a:lnTo>
                  <a:lnTo>
                    <a:pt x="2380945" y="171538"/>
                  </a:lnTo>
                  <a:lnTo>
                    <a:pt x="2304186" y="340773"/>
                  </a:lnTo>
                  <a:close/>
                </a:path>
                <a:path w="4187190" h="5821680">
                  <a:moveTo>
                    <a:pt x="432640" y="299515"/>
                  </a:moveTo>
                  <a:lnTo>
                    <a:pt x="213949" y="188340"/>
                  </a:lnTo>
                  <a:lnTo>
                    <a:pt x="388062" y="176010"/>
                  </a:lnTo>
                  <a:lnTo>
                    <a:pt x="566375" y="33874"/>
                  </a:lnTo>
                  <a:lnTo>
                    <a:pt x="569226" y="39692"/>
                  </a:lnTo>
                  <a:lnTo>
                    <a:pt x="575665" y="58415"/>
                  </a:lnTo>
                  <a:lnTo>
                    <a:pt x="582524" y="91951"/>
                  </a:lnTo>
                  <a:lnTo>
                    <a:pt x="586632" y="142203"/>
                  </a:lnTo>
                  <a:lnTo>
                    <a:pt x="582321" y="186453"/>
                  </a:lnTo>
                  <a:lnTo>
                    <a:pt x="570592" y="206784"/>
                  </a:lnTo>
                  <a:lnTo>
                    <a:pt x="558837" y="212119"/>
                  </a:lnTo>
                  <a:lnTo>
                    <a:pt x="552825" y="212119"/>
                  </a:lnTo>
                  <a:lnTo>
                    <a:pt x="506809" y="225975"/>
                  </a:lnTo>
                  <a:lnTo>
                    <a:pt x="471519" y="250761"/>
                  </a:lnTo>
                  <a:lnTo>
                    <a:pt x="446836" y="278075"/>
                  </a:lnTo>
                  <a:lnTo>
                    <a:pt x="432640" y="299515"/>
                  </a:lnTo>
                  <a:close/>
                </a:path>
                <a:path w="4187190" h="5821680">
                  <a:moveTo>
                    <a:pt x="558432" y="212304"/>
                  </a:moveTo>
                  <a:lnTo>
                    <a:pt x="552825" y="212119"/>
                  </a:lnTo>
                  <a:lnTo>
                    <a:pt x="558837" y="212119"/>
                  </a:lnTo>
                  <a:lnTo>
                    <a:pt x="558432" y="212304"/>
                  </a:lnTo>
                  <a:close/>
                </a:path>
                <a:path w="4187190" h="5821680">
                  <a:moveTo>
                    <a:pt x="1725548" y="163747"/>
                  </a:moveTo>
                  <a:lnTo>
                    <a:pt x="1726564" y="58534"/>
                  </a:lnTo>
                  <a:lnTo>
                    <a:pt x="1895664" y="0"/>
                  </a:lnTo>
                  <a:lnTo>
                    <a:pt x="1893442" y="10508"/>
                  </a:lnTo>
                  <a:lnTo>
                    <a:pt x="1881402" y="62850"/>
                  </a:lnTo>
                  <a:lnTo>
                    <a:pt x="1854778" y="103841"/>
                  </a:lnTo>
                  <a:lnTo>
                    <a:pt x="1839230" y="110632"/>
                  </a:lnTo>
                  <a:lnTo>
                    <a:pt x="1836414" y="128884"/>
                  </a:lnTo>
                  <a:lnTo>
                    <a:pt x="1830219" y="138257"/>
                  </a:lnTo>
                  <a:lnTo>
                    <a:pt x="1824025" y="141710"/>
                  </a:lnTo>
                  <a:lnTo>
                    <a:pt x="1821209" y="142203"/>
                  </a:lnTo>
                  <a:lnTo>
                    <a:pt x="1801783" y="146077"/>
                  </a:lnTo>
                  <a:lnTo>
                    <a:pt x="1787648" y="154601"/>
                  </a:lnTo>
                  <a:lnTo>
                    <a:pt x="1779267" y="162874"/>
                  </a:lnTo>
                  <a:lnTo>
                    <a:pt x="1737732" y="162874"/>
                  </a:lnTo>
                  <a:lnTo>
                    <a:pt x="1725548" y="163747"/>
                  </a:lnTo>
                  <a:close/>
                </a:path>
                <a:path w="4187190" h="5821680">
                  <a:moveTo>
                    <a:pt x="1776088" y="166999"/>
                  </a:moveTo>
                  <a:lnTo>
                    <a:pt x="1762990" y="164404"/>
                  </a:lnTo>
                  <a:lnTo>
                    <a:pt x="1750209" y="163061"/>
                  </a:lnTo>
                  <a:lnTo>
                    <a:pt x="1737732" y="162874"/>
                  </a:lnTo>
                  <a:lnTo>
                    <a:pt x="1779267" y="162874"/>
                  </a:lnTo>
                  <a:lnTo>
                    <a:pt x="1779013" y="163125"/>
                  </a:lnTo>
                  <a:lnTo>
                    <a:pt x="1776088" y="166999"/>
                  </a:lnTo>
                  <a:close/>
                </a:path>
                <a:path w="4187190" h="5821680">
                  <a:moveTo>
                    <a:pt x="3344664" y="352087"/>
                  </a:moveTo>
                  <a:lnTo>
                    <a:pt x="3265670" y="309203"/>
                  </a:lnTo>
                  <a:lnTo>
                    <a:pt x="3395814" y="157988"/>
                  </a:lnTo>
                  <a:lnTo>
                    <a:pt x="3498114" y="198637"/>
                  </a:lnTo>
                  <a:lnTo>
                    <a:pt x="3344664" y="35208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268798" y="3460965"/>
              <a:ext cx="3938904" cy="833119"/>
            </a:xfrm>
            <a:custGeom>
              <a:avLst/>
              <a:gdLst/>
              <a:ahLst/>
              <a:cxnLst/>
              <a:rect l="l" t="t" r="r" b="b"/>
              <a:pathLst>
                <a:path w="3938904" h="833120">
                  <a:moveTo>
                    <a:pt x="3730656" y="832616"/>
                  </a:moveTo>
                  <a:lnTo>
                    <a:pt x="208154" y="832616"/>
                  </a:lnTo>
                  <a:lnTo>
                    <a:pt x="160426" y="827118"/>
                  </a:lnTo>
                  <a:lnTo>
                    <a:pt x="116613" y="811459"/>
                  </a:lnTo>
                  <a:lnTo>
                    <a:pt x="77964" y="786887"/>
                  </a:lnTo>
                  <a:lnTo>
                    <a:pt x="45729" y="754651"/>
                  </a:lnTo>
                  <a:lnTo>
                    <a:pt x="21157" y="716003"/>
                  </a:lnTo>
                  <a:lnTo>
                    <a:pt x="5497" y="672189"/>
                  </a:lnTo>
                  <a:lnTo>
                    <a:pt x="0" y="624462"/>
                  </a:lnTo>
                  <a:lnTo>
                    <a:pt x="0" y="208154"/>
                  </a:lnTo>
                  <a:lnTo>
                    <a:pt x="5497" y="160426"/>
                  </a:lnTo>
                  <a:lnTo>
                    <a:pt x="21157" y="116613"/>
                  </a:lnTo>
                  <a:lnTo>
                    <a:pt x="45729" y="77964"/>
                  </a:lnTo>
                  <a:lnTo>
                    <a:pt x="77964" y="45729"/>
                  </a:lnTo>
                  <a:lnTo>
                    <a:pt x="116613" y="21157"/>
                  </a:lnTo>
                  <a:lnTo>
                    <a:pt x="160426" y="5497"/>
                  </a:lnTo>
                  <a:lnTo>
                    <a:pt x="208154" y="0"/>
                  </a:lnTo>
                  <a:lnTo>
                    <a:pt x="3730656" y="0"/>
                  </a:lnTo>
                  <a:lnTo>
                    <a:pt x="3771454" y="4036"/>
                  </a:lnTo>
                  <a:lnTo>
                    <a:pt x="3810313" y="15844"/>
                  </a:lnTo>
                  <a:lnTo>
                    <a:pt x="3846140" y="34972"/>
                  </a:lnTo>
                  <a:lnTo>
                    <a:pt x="3877843" y="60966"/>
                  </a:lnTo>
                  <a:lnTo>
                    <a:pt x="3903837" y="92670"/>
                  </a:lnTo>
                  <a:lnTo>
                    <a:pt x="3922965" y="128496"/>
                  </a:lnTo>
                  <a:lnTo>
                    <a:pt x="3934773" y="167355"/>
                  </a:lnTo>
                  <a:lnTo>
                    <a:pt x="3938810" y="208154"/>
                  </a:lnTo>
                  <a:lnTo>
                    <a:pt x="3938810" y="624462"/>
                  </a:lnTo>
                  <a:lnTo>
                    <a:pt x="3934773" y="665260"/>
                  </a:lnTo>
                  <a:lnTo>
                    <a:pt x="3922965" y="704119"/>
                  </a:lnTo>
                  <a:lnTo>
                    <a:pt x="3903837" y="739946"/>
                  </a:lnTo>
                  <a:lnTo>
                    <a:pt x="3877843" y="771649"/>
                  </a:lnTo>
                  <a:lnTo>
                    <a:pt x="3846140" y="797643"/>
                  </a:lnTo>
                  <a:lnTo>
                    <a:pt x="3810313" y="816771"/>
                  </a:lnTo>
                  <a:lnTo>
                    <a:pt x="3771454" y="828579"/>
                  </a:lnTo>
                  <a:lnTo>
                    <a:pt x="3730656" y="832616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394629" y="4751057"/>
            <a:ext cx="3716020" cy="3492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600" spc="150">
                <a:latin typeface="Trebuchet MS"/>
                <a:cs typeface="Trebuchet MS"/>
              </a:rPr>
              <a:t>Use</a:t>
            </a:r>
            <a:r>
              <a:rPr dirty="0" sz="2600" spc="-20">
                <a:latin typeface="Trebuchet MS"/>
                <a:cs typeface="Trebuchet MS"/>
              </a:rPr>
              <a:t> </a:t>
            </a:r>
            <a:r>
              <a:rPr dirty="0" sz="2600" spc="215">
                <a:latin typeface="Trebuchet MS"/>
                <a:cs typeface="Trebuchet MS"/>
              </a:rPr>
              <a:t>case</a:t>
            </a:r>
            <a:r>
              <a:rPr dirty="0" sz="2600" spc="-20">
                <a:latin typeface="Trebuchet MS"/>
                <a:cs typeface="Trebuchet MS"/>
              </a:rPr>
              <a:t> </a:t>
            </a:r>
            <a:r>
              <a:rPr dirty="0" sz="2600" spc="95">
                <a:latin typeface="Trebuchet MS"/>
                <a:cs typeface="Trebuchet MS"/>
              </a:rPr>
              <a:t>diyagramları, </a:t>
            </a:r>
            <a:r>
              <a:rPr dirty="0" sz="2600" spc="-770">
                <a:latin typeface="Trebuchet MS"/>
                <a:cs typeface="Trebuchet MS"/>
              </a:rPr>
              <a:t> </a:t>
            </a:r>
            <a:r>
              <a:rPr dirty="0" sz="2600" spc="60">
                <a:latin typeface="Trebuchet MS"/>
                <a:cs typeface="Trebuchet MS"/>
              </a:rPr>
              <a:t>projenin </a:t>
            </a:r>
            <a:r>
              <a:rPr dirty="0" sz="2600" spc="30">
                <a:latin typeface="Trebuchet MS"/>
                <a:cs typeface="Trebuchet MS"/>
              </a:rPr>
              <a:t>ilerlemesini </a:t>
            </a:r>
            <a:r>
              <a:rPr dirty="0" sz="2600" spc="35">
                <a:latin typeface="Trebuchet MS"/>
                <a:cs typeface="Trebuchet MS"/>
              </a:rPr>
              <a:t> </a:t>
            </a:r>
            <a:r>
              <a:rPr dirty="0" sz="2600" spc="110">
                <a:latin typeface="Trebuchet MS"/>
                <a:cs typeface="Trebuchet MS"/>
              </a:rPr>
              <a:t>takip </a:t>
            </a:r>
            <a:r>
              <a:rPr dirty="0" sz="2600" spc="-10">
                <a:latin typeface="Trebuchet MS"/>
                <a:cs typeface="Trebuchet MS"/>
              </a:rPr>
              <a:t>etmek, </a:t>
            </a:r>
            <a:r>
              <a:rPr dirty="0" sz="2600" spc="-5">
                <a:latin typeface="Trebuchet MS"/>
                <a:cs typeface="Trebuchet MS"/>
              </a:rPr>
              <a:t> </a:t>
            </a:r>
            <a:r>
              <a:rPr dirty="0" sz="2600" spc="75">
                <a:latin typeface="Trebuchet MS"/>
                <a:cs typeface="Trebuchet MS"/>
              </a:rPr>
              <a:t>önceliklendirmek </a:t>
            </a:r>
            <a:r>
              <a:rPr dirty="0" sz="2600" spc="114">
                <a:latin typeface="Trebuchet MS"/>
                <a:cs typeface="Trebuchet MS"/>
              </a:rPr>
              <a:t>ve </a:t>
            </a:r>
            <a:r>
              <a:rPr dirty="0" sz="2600" spc="120">
                <a:latin typeface="Trebuchet MS"/>
                <a:cs typeface="Trebuchet MS"/>
              </a:rPr>
              <a:t> </a:t>
            </a:r>
            <a:r>
              <a:rPr dirty="0" sz="2600" spc="60">
                <a:latin typeface="Trebuchet MS"/>
                <a:cs typeface="Trebuchet MS"/>
              </a:rPr>
              <a:t>geliştirme </a:t>
            </a:r>
            <a:r>
              <a:rPr dirty="0" sz="2600" spc="40">
                <a:latin typeface="Trebuchet MS"/>
                <a:cs typeface="Trebuchet MS"/>
              </a:rPr>
              <a:t>sürecini </a:t>
            </a:r>
            <a:r>
              <a:rPr dirty="0" sz="2600" spc="45">
                <a:latin typeface="Trebuchet MS"/>
                <a:cs typeface="Trebuchet MS"/>
              </a:rPr>
              <a:t> </a:t>
            </a:r>
            <a:r>
              <a:rPr dirty="0" sz="2600" spc="85">
                <a:latin typeface="Trebuchet MS"/>
                <a:cs typeface="Trebuchet MS"/>
              </a:rPr>
              <a:t>yönetmek </a:t>
            </a:r>
            <a:r>
              <a:rPr dirty="0" sz="2600" spc="55">
                <a:latin typeface="Trebuchet MS"/>
                <a:cs typeface="Trebuchet MS"/>
              </a:rPr>
              <a:t>için </a:t>
            </a:r>
            <a:r>
              <a:rPr dirty="0" sz="2600" spc="60">
                <a:latin typeface="Trebuchet MS"/>
                <a:cs typeface="Trebuchet MS"/>
              </a:rPr>
              <a:t> </a:t>
            </a:r>
            <a:r>
              <a:rPr dirty="0" sz="2600" spc="10">
                <a:latin typeface="Trebuchet MS"/>
                <a:cs typeface="Trebuchet MS"/>
              </a:rPr>
              <a:t>kullanılabilir.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50912" y="3463806"/>
            <a:ext cx="3564890" cy="819785"/>
          </a:xfrm>
          <a:custGeom>
            <a:avLst/>
            <a:gdLst/>
            <a:ahLst/>
            <a:cxnLst/>
            <a:rect l="l" t="t" r="r" b="b"/>
            <a:pathLst>
              <a:path w="3564890" h="819785">
                <a:moveTo>
                  <a:pt x="3359887" y="819458"/>
                </a:moveTo>
                <a:lnTo>
                  <a:pt x="204864" y="819458"/>
                </a:lnTo>
                <a:lnTo>
                  <a:pt x="157890" y="814047"/>
                </a:lnTo>
                <a:lnTo>
                  <a:pt x="114770" y="798635"/>
                </a:lnTo>
                <a:lnTo>
                  <a:pt x="76732" y="774451"/>
                </a:lnTo>
                <a:lnTo>
                  <a:pt x="45006" y="742725"/>
                </a:lnTo>
                <a:lnTo>
                  <a:pt x="20822" y="704687"/>
                </a:lnTo>
                <a:lnTo>
                  <a:pt x="5410" y="661567"/>
                </a:lnTo>
                <a:lnTo>
                  <a:pt x="0" y="614593"/>
                </a:lnTo>
                <a:lnTo>
                  <a:pt x="0" y="204864"/>
                </a:lnTo>
                <a:lnTo>
                  <a:pt x="5410" y="157890"/>
                </a:lnTo>
                <a:lnTo>
                  <a:pt x="20822" y="114770"/>
                </a:lnTo>
                <a:lnTo>
                  <a:pt x="45006" y="76732"/>
                </a:lnTo>
                <a:lnTo>
                  <a:pt x="76732" y="45006"/>
                </a:lnTo>
                <a:lnTo>
                  <a:pt x="114770" y="20822"/>
                </a:lnTo>
                <a:lnTo>
                  <a:pt x="157890" y="5410"/>
                </a:lnTo>
                <a:lnTo>
                  <a:pt x="204864" y="0"/>
                </a:lnTo>
                <a:lnTo>
                  <a:pt x="3359887" y="0"/>
                </a:lnTo>
                <a:lnTo>
                  <a:pt x="3406861" y="5410"/>
                </a:lnTo>
                <a:lnTo>
                  <a:pt x="3449981" y="20822"/>
                </a:lnTo>
                <a:lnTo>
                  <a:pt x="3488019" y="45006"/>
                </a:lnTo>
                <a:lnTo>
                  <a:pt x="3519745" y="76732"/>
                </a:lnTo>
                <a:lnTo>
                  <a:pt x="3543929" y="114770"/>
                </a:lnTo>
                <a:lnTo>
                  <a:pt x="3559341" y="157890"/>
                </a:lnTo>
                <a:lnTo>
                  <a:pt x="3564752" y="204864"/>
                </a:lnTo>
                <a:lnTo>
                  <a:pt x="3564752" y="614593"/>
                </a:lnTo>
                <a:lnTo>
                  <a:pt x="3559341" y="661567"/>
                </a:lnTo>
                <a:lnTo>
                  <a:pt x="3543929" y="704687"/>
                </a:lnTo>
                <a:lnTo>
                  <a:pt x="3519745" y="742725"/>
                </a:lnTo>
                <a:lnTo>
                  <a:pt x="3488019" y="774451"/>
                </a:lnTo>
                <a:lnTo>
                  <a:pt x="3449981" y="798635"/>
                </a:lnTo>
                <a:lnTo>
                  <a:pt x="3406861" y="814047"/>
                </a:lnTo>
                <a:lnTo>
                  <a:pt x="3359887" y="819458"/>
                </a:lnTo>
                <a:close/>
              </a:path>
            </a:pathLst>
          </a:custGeom>
          <a:solidFill>
            <a:srgbClr val="5CC7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48070" y="3421924"/>
            <a:ext cx="3170555" cy="655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100" spc="-1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00" spc="-30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41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-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-43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100" spc="-65">
                <a:solidFill>
                  <a:srgbClr val="FFFFFF"/>
                </a:solidFill>
                <a:latin typeface="Trebuchet MS"/>
                <a:cs typeface="Trebuchet MS"/>
              </a:rPr>
              <a:t>ö</a:t>
            </a:r>
            <a:r>
              <a:rPr dirty="0" sz="4100" spc="-28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2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00" spc="-4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100" spc="-2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67175" y="3426497"/>
            <a:ext cx="3741420" cy="571944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12725">
              <a:lnSpc>
                <a:spcPct val="100000"/>
              </a:lnSpc>
              <a:spcBef>
                <a:spcPts val="114"/>
              </a:spcBef>
            </a:pPr>
            <a:r>
              <a:rPr dirty="0" sz="4150" spc="-110">
                <a:solidFill>
                  <a:srgbClr val="FFFFFF"/>
                </a:solidFill>
                <a:latin typeface="Trebuchet MS"/>
                <a:cs typeface="Trebuchet MS"/>
              </a:rPr>
              <a:t>Dökümantasyon</a:t>
            </a:r>
            <a:endParaRPr sz="4150">
              <a:latin typeface="Trebuchet MS"/>
              <a:cs typeface="Trebuchet MS"/>
            </a:endParaRPr>
          </a:p>
          <a:p>
            <a:pPr marL="12700" marR="172085">
              <a:lnSpc>
                <a:spcPct val="125000"/>
              </a:lnSpc>
              <a:spcBef>
                <a:spcPts val="2340"/>
              </a:spcBef>
            </a:pPr>
            <a:r>
              <a:rPr dirty="0" sz="2500" spc="145">
                <a:latin typeface="Trebuchet MS"/>
                <a:cs typeface="Trebuchet MS"/>
              </a:rPr>
              <a:t>Use</a:t>
            </a:r>
            <a:r>
              <a:rPr dirty="0" sz="2500" spc="-35">
                <a:latin typeface="Trebuchet MS"/>
                <a:cs typeface="Trebuchet MS"/>
              </a:rPr>
              <a:t> </a:t>
            </a:r>
            <a:r>
              <a:rPr dirty="0" sz="2500" spc="204">
                <a:latin typeface="Trebuchet MS"/>
                <a:cs typeface="Trebuchet MS"/>
              </a:rPr>
              <a:t>case</a:t>
            </a:r>
            <a:r>
              <a:rPr dirty="0" sz="2500" spc="-35">
                <a:latin typeface="Trebuchet MS"/>
                <a:cs typeface="Trebuchet MS"/>
              </a:rPr>
              <a:t> </a:t>
            </a:r>
            <a:r>
              <a:rPr dirty="0" sz="2500" spc="95">
                <a:latin typeface="Trebuchet MS"/>
                <a:cs typeface="Trebuchet MS"/>
              </a:rPr>
              <a:t>diyagramları, </a:t>
            </a:r>
            <a:r>
              <a:rPr dirty="0" sz="2500" spc="-740">
                <a:latin typeface="Trebuchet MS"/>
                <a:cs typeface="Trebuchet MS"/>
              </a:rPr>
              <a:t> </a:t>
            </a:r>
            <a:r>
              <a:rPr dirty="0" sz="2500" spc="60">
                <a:latin typeface="Trebuchet MS"/>
                <a:cs typeface="Trebuchet MS"/>
              </a:rPr>
              <a:t>projenin </a:t>
            </a:r>
            <a:r>
              <a:rPr dirty="0" sz="2500" spc="65">
                <a:latin typeface="Trebuchet MS"/>
                <a:cs typeface="Trebuchet MS"/>
              </a:rPr>
              <a:t> </a:t>
            </a:r>
            <a:r>
              <a:rPr dirty="0" sz="2500" spc="120">
                <a:latin typeface="Trebuchet MS"/>
                <a:cs typeface="Trebuchet MS"/>
              </a:rPr>
              <a:t>belgelenmesinde </a:t>
            </a:r>
            <a:r>
              <a:rPr dirty="0" sz="2500" spc="125">
                <a:latin typeface="Trebuchet MS"/>
                <a:cs typeface="Trebuchet MS"/>
              </a:rPr>
              <a:t> </a:t>
            </a:r>
            <a:r>
              <a:rPr dirty="0" sz="2500" spc="60">
                <a:latin typeface="Trebuchet MS"/>
                <a:cs typeface="Trebuchet MS"/>
              </a:rPr>
              <a:t>önemli</a:t>
            </a:r>
            <a:r>
              <a:rPr dirty="0" sz="2500" spc="-15">
                <a:latin typeface="Trebuchet MS"/>
                <a:cs typeface="Trebuchet MS"/>
              </a:rPr>
              <a:t> </a:t>
            </a:r>
            <a:r>
              <a:rPr dirty="0" sz="2500" spc="70">
                <a:latin typeface="Trebuchet MS"/>
                <a:cs typeface="Trebuchet MS"/>
              </a:rPr>
              <a:t>bir</a:t>
            </a:r>
            <a:r>
              <a:rPr dirty="0" sz="2500" spc="-10">
                <a:latin typeface="Trebuchet MS"/>
                <a:cs typeface="Trebuchet MS"/>
              </a:rPr>
              <a:t> </a:t>
            </a:r>
            <a:r>
              <a:rPr dirty="0" sz="2500" spc="40">
                <a:latin typeface="Trebuchet MS"/>
                <a:cs typeface="Trebuchet MS"/>
              </a:rPr>
              <a:t>rol</a:t>
            </a:r>
            <a:r>
              <a:rPr dirty="0" sz="2500" spc="-15">
                <a:latin typeface="Trebuchet MS"/>
                <a:cs typeface="Trebuchet MS"/>
              </a:rPr>
              <a:t> </a:t>
            </a:r>
            <a:r>
              <a:rPr dirty="0" sz="2500" spc="50">
                <a:latin typeface="Trebuchet MS"/>
                <a:cs typeface="Trebuchet MS"/>
              </a:rPr>
              <a:t>oynar.</a:t>
            </a:r>
            <a:endParaRPr sz="2500">
              <a:latin typeface="Trebuchet MS"/>
              <a:cs typeface="Trebuchet MS"/>
            </a:endParaRPr>
          </a:p>
          <a:p>
            <a:pPr marL="12700" marR="173355">
              <a:lnSpc>
                <a:spcPct val="125000"/>
              </a:lnSpc>
            </a:pPr>
            <a:r>
              <a:rPr dirty="0" sz="2500" spc="25">
                <a:latin typeface="Trebuchet MS"/>
                <a:cs typeface="Trebuchet MS"/>
              </a:rPr>
              <a:t>Geliştiriciler, </a:t>
            </a:r>
            <a:r>
              <a:rPr dirty="0" sz="2500" spc="10">
                <a:latin typeface="Trebuchet MS"/>
                <a:cs typeface="Trebuchet MS"/>
              </a:rPr>
              <a:t>test </a:t>
            </a:r>
            <a:r>
              <a:rPr dirty="0" sz="2500" spc="15">
                <a:latin typeface="Trebuchet MS"/>
                <a:cs typeface="Trebuchet MS"/>
              </a:rPr>
              <a:t> </a:t>
            </a:r>
            <a:r>
              <a:rPr dirty="0" sz="2500" spc="65">
                <a:latin typeface="Trebuchet MS"/>
                <a:cs typeface="Trebuchet MS"/>
              </a:rPr>
              <a:t>ekipleri </a:t>
            </a:r>
            <a:r>
              <a:rPr dirty="0" sz="2500" spc="110">
                <a:latin typeface="Trebuchet MS"/>
                <a:cs typeface="Trebuchet MS"/>
              </a:rPr>
              <a:t>ve </a:t>
            </a:r>
            <a:r>
              <a:rPr dirty="0" sz="2500" spc="165">
                <a:latin typeface="Trebuchet MS"/>
                <a:cs typeface="Trebuchet MS"/>
              </a:rPr>
              <a:t>diğer </a:t>
            </a:r>
            <a:r>
              <a:rPr dirty="0" sz="2500" spc="170">
                <a:latin typeface="Trebuchet MS"/>
                <a:cs typeface="Trebuchet MS"/>
              </a:rPr>
              <a:t> </a:t>
            </a:r>
            <a:r>
              <a:rPr dirty="0" sz="2500" spc="175">
                <a:latin typeface="Trebuchet MS"/>
                <a:cs typeface="Trebuchet MS"/>
              </a:rPr>
              <a:t>paydaşlar </a:t>
            </a:r>
            <a:r>
              <a:rPr dirty="0" sz="2500" spc="55">
                <a:latin typeface="Trebuchet MS"/>
                <a:cs typeface="Trebuchet MS"/>
              </a:rPr>
              <a:t>için </a:t>
            </a:r>
            <a:r>
              <a:rPr dirty="0" sz="2500" spc="20">
                <a:latin typeface="Trebuchet MS"/>
                <a:cs typeface="Trebuchet MS"/>
              </a:rPr>
              <a:t>sistem </a:t>
            </a:r>
            <a:r>
              <a:rPr dirty="0" sz="2500" spc="25">
                <a:latin typeface="Trebuchet MS"/>
                <a:cs typeface="Trebuchet MS"/>
              </a:rPr>
              <a:t> </a:t>
            </a:r>
            <a:r>
              <a:rPr dirty="0" sz="2500" spc="85">
                <a:latin typeface="Trebuchet MS"/>
                <a:cs typeface="Trebuchet MS"/>
              </a:rPr>
              <a:t>davranışını</a:t>
            </a:r>
            <a:r>
              <a:rPr dirty="0" sz="2500" spc="-30">
                <a:latin typeface="Trebuchet MS"/>
                <a:cs typeface="Trebuchet MS"/>
              </a:rPr>
              <a:t> </a:t>
            </a:r>
            <a:r>
              <a:rPr dirty="0" sz="2500" spc="155">
                <a:latin typeface="Trebuchet MS"/>
                <a:cs typeface="Trebuchet MS"/>
              </a:rPr>
              <a:t>anlamak</a:t>
            </a:r>
            <a:r>
              <a:rPr dirty="0" sz="2500" spc="-25">
                <a:latin typeface="Trebuchet MS"/>
                <a:cs typeface="Trebuchet MS"/>
              </a:rPr>
              <a:t> </a:t>
            </a:r>
            <a:r>
              <a:rPr dirty="0" sz="2500" spc="110">
                <a:latin typeface="Trebuchet MS"/>
                <a:cs typeface="Trebuchet MS"/>
              </a:rPr>
              <a:t>ve </a:t>
            </a:r>
            <a:r>
              <a:rPr dirty="0" sz="2500" spc="-740">
                <a:latin typeface="Trebuchet MS"/>
                <a:cs typeface="Trebuchet MS"/>
              </a:rPr>
              <a:t> </a:t>
            </a:r>
            <a:r>
              <a:rPr dirty="0" sz="2500" spc="105">
                <a:latin typeface="Trebuchet MS"/>
                <a:cs typeface="Trebuchet MS"/>
              </a:rPr>
              <a:t>takip </a:t>
            </a:r>
            <a:r>
              <a:rPr dirty="0" sz="2500" spc="70">
                <a:latin typeface="Trebuchet MS"/>
                <a:cs typeface="Trebuchet MS"/>
              </a:rPr>
              <a:t>etmek </a:t>
            </a:r>
            <a:r>
              <a:rPr dirty="0" sz="2500" spc="55">
                <a:latin typeface="Trebuchet MS"/>
                <a:cs typeface="Trebuchet MS"/>
              </a:rPr>
              <a:t>için </a:t>
            </a:r>
            <a:r>
              <a:rPr dirty="0" sz="2500" spc="60">
                <a:latin typeface="Trebuchet MS"/>
                <a:cs typeface="Trebuchet MS"/>
              </a:rPr>
              <a:t> </a:t>
            </a:r>
            <a:r>
              <a:rPr dirty="0" sz="2500" spc="-30">
                <a:latin typeface="Trebuchet MS"/>
                <a:cs typeface="Trebuchet MS"/>
              </a:rPr>
              <a:t>kullanılır.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106570" y="3475121"/>
            <a:ext cx="2030095" cy="718820"/>
          </a:xfrm>
          <a:custGeom>
            <a:avLst/>
            <a:gdLst/>
            <a:ahLst/>
            <a:cxnLst/>
            <a:rect l="l" t="t" r="r" b="b"/>
            <a:pathLst>
              <a:path w="2030094" h="718820">
                <a:moveTo>
                  <a:pt x="1850343" y="718557"/>
                </a:moveTo>
                <a:lnTo>
                  <a:pt x="179639" y="718557"/>
                </a:lnTo>
                <a:lnTo>
                  <a:pt x="131884" y="712140"/>
                </a:lnTo>
                <a:lnTo>
                  <a:pt x="88971" y="694031"/>
                </a:lnTo>
                <a:lnTo>
                  <a:pt x="52615" y="665942"/>
                </a:lnTo>
                <a:lnTo>
                  <a:pt x="24526" y="629585"/>
                </a:lnTo>
                <a:lnTo>
                  <a:pt x="6416" y="586673"/>
                </a:lnTo>
                <a:lnTo>
                  <a:pt x="0" y="538917"/>
                </a:lnTo>
                <a:lnTo>
                  <a:pt x="0" y="179639"/>
                </a:lnTo>
                <a:lnTo>
                  <a:pt x="6416" y="131884"/>
                </a:lnTo>
                <a:lnTo>
                  <a:pt x="24526" y="88971"/>
                </a:lnTo>
                <a:lnTo>
                  <a:pt x="52615" y="52615"/>
                </a:lnTo>
                <a:lnTo>
                  <a:pt x="88971" y="24526"/>
                </a:lnTo>
                <a:lnTo>
                  <a:pt x="131884" y="6416"/>
                </a:lnTo>
                <a:lnTo>
                  <a:pt x="179639" y="0"/>
                </a:lnTo>
                <a:lnTo>
                  <a:pt x="1850343" y="0"/>
                </a:lnTo>
                <a:lnTo>
                  <a:pt x="1919088" y="13674"/>
                </a:lnTo>
                <a:lnTo>
                  <a:pt x="1977367" y="52615"/>
                </a:lnTo>
                <a:lnTo>
                  <a:pt x="2016308" y="110894"/>
                </a:lnTo>
                <a:lnTo>
                  <a:pt x="2029982" y="179639"/>
                </a:lnTo>
                <a:lnTo>
                  <a:pt x="2029982" y="538917"/>
                </a:lnTo>
                <a:lnTo>
                  <a:pt x="2016308" y="607662"/>
                </a:lnTo>
                <a:lnTo>
                  <a:pt x="1977367" y="665942"/>
                </a:lnTo>
                <a:lnTo>
                  <a:pt x="1919088" y="704883"/>
                </a:lnTo>
                <a:lnTo>
                  <a:pt x="1850343" y="718557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3276536" y="3443635"/>
            <a:ext cx="1690370" cy="573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265">
                <a:solidFill>
                  <a:srgbClr val="FFFFFF"/>
                </a:solidFill>
                <a:latin typeface="Trebuchet MS"/>
                <a:cs typeface="Trebuchet MS"/>
              </a:rPr>
              <a:t>Ö</a:t>
            </a:r>
            <a:r>
              <a:rPr dirty="0" sz="3600" spc="-12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6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6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600" spc="-27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6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600" spc="-195">
                <a:solidFill>
                  <a:srgbClr val="FFFFFF"/>
                </a:solidFill>
                <a:latin typeface="Trebuchet MS"/>
                <a:cs typeface="Trebuchet MS"/>
              </a:rPr>
              <a:t>...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583427"/>
            <a:ext cx="3917950" cy="1727200"/>
          </a:xfrm>
          <a:custGeom>
            <a:avLst/>
            <a:gdLst/>
            <a:ahLst/>
            <a:cxnLst/>
            <a:rect l="l" t="t" r="r" b="b"/>
            <a:pathLst>
              <a:path w="3917950" h="1727200">
                <a:moveTo>
                  <a:pt x="1203988" y="965199"/>
                </a:moveTo>
                <a:lnTo>
                  <a:pt x="1316026" y="965199"/>
                </a:lnTo>
                <a:lnTo>
                  <a:pt x="1313242" y="914399"/>
                </a:lnTo>
                <a:lnTo>
                  <a:pt x="1309326" y="863599"/>
                </a:lnTo>
                <a:lnTo>
                  <a:pt x="1304158" y="812799"/>
                </a:lnTo>
                <a:lnTo>
                  <a:pt x="1297614" y="761999"/>
                </a:lnTo>
                <a:lnTo>
                  <a:pt x="1289573" y="711199"/>
                </a:lnTo>
                <a:lnTo>
                  <a:pt x="1279912" y="660399"/>
                </a:lnTo>
                <a:lnTo>
                  <a:pt x="1268508" y="609599"/>
                </a:lnTo>
                <a:lnTo>
                  <a:pt x="1255241" y="571499"/>
                </a:lnTo>
                <a:lnTo>
                  <a:pt x="1239987" y="520699"/>
                </a:lnTo>
                <a:lnTo>
                  <a:pt x="1222625" y="469899"/>
                </a:lnTo>
                <a:lnTo>
                  <a:pt x="1203032" y="431799"/>
                </a:lnTo>
                <a:lnTo>
                  <a:pt x="1181085" y="380999"/>
                </a:lnTo>
                <a:lnTo>
                  <a:pt x="1156663" y="342899"/>
                </a:lnTo>
                <a:lnTo>
                  <a:pt x="1129644" y="304799"/>
                </a:lnTo>
                <a:lnTo>
                  <a:pt x="1099905" y="253999"/>
                </a:lnTo>
                <a:lnTo>
                  <a:pt x="1067324" y="215899"/>
                </a:lnTo>
                <a:lnTo>
                  <a:pt x="1031778" y="190499"/>
                </a:lnTo>
                <a:lnTo>
                  <a:pt x="993146" y="152399"/>
                </a:lnTo>
                <a:lnTo>
                  <a:pt x="953137" y="126999"/>
                </a:lnTo>
                <a:lnTo>
                  <a:pt x="911529" y="88899"/>
                </a:lnTo>
                <a:lnTo>
                  <a:pt x="868458" y="76199"/>
                </a:lnTo>
                <a:lnTo>
                  <a:pt x="824059" y="50799"/>
                </a:lnTo>
                <a:lnTo>
                  <a:pt x="778465" y="38099"/>
                </a:lnTo>
                <a:lnTo>
                  <a:pt x="635874" y="0"/>
                </a:lnTo>
                <a:lnTo>
                  <a:pt x="289715" y="0"/>
                </a:lnTo>
                <a:lnTo>
                  <a:pt x="191216" y="25399"/>
                </a:lnTo>
                <a:lnTo>
                  <a:pt x="142182" y="25399"/>
                </a:lnTo>
                <a:lnTo>
                  <a:pt x="44736" y="50799"/>
                </a:lnTo>
                <a:lnTo>
                  <a:pt x="611250" y="50799"/>
                </a:lnTo>
                <a:lnTo>
                  <a:pt x="661120" y="63499"/>
                </a:lnTo>
                <a:lnTo>
                  <a:pt x="709544" y="63499"/>
                </a:lnTo>
                <a:lnTo>
                  <a:pt x="756488" y="76199"/>
                </a:lnTo>
                <a:lnTo>
                  <a:pt x="801919" y="101599"/>
                </a:lnTo>
                <a:lnTo>
                  <a:pt x="845805" y="126999"/>
                </a:lnTo>
                <a:lnTo>
                  <a:pt x="888112" y="152399"/>
                </a:lnTo>
                <a:lnTo>
                  <a:pt x="928807" y="177799"/>
                </a:lnTo>
                <a:lnTo>
                  <a:pt x="967856" y="215899"/>
                </a:lnTo>
                <a:lnTo>
                  <a:pt x="999786" y="253999"/>
                </a:lnTo>
                <a:lnTo>
                  <a:pt x="1028992" y="279399"/>
                </a:lnTo>
                <a:lnTo>
                  <a:pt x="1055595" y="317499"/>
                </a:lnTo>
                <a:lnTo>
                  <a:pt x="1079714" y="368299"/>
                </a:lnTo>
                <a:lnTo>
                  <a:pt x="1101469" y="406399"/>
                </a:lnTo>
                <a:lnTo>
                  <a:pt x="1012140" y="406399"/>
                </a:lnTo>
                <a:lnTo>
                  <a:pt x="1019605" y="419099"/>
                </a:lnTo>
                <a:lnTo>
                  <a:pt x="1046649" y="457199"/>
                </a:lnTo>
                <a:lnTo>
                  <a:pt x="1069849" y="507999"/>
                </a:lnTo>
                <a:lnTo>
                  <a:pt x="1090934" y="546099"/>
                </a:lnTo>
                <a:lnTo>
                  <a:pt x="1110039" y="596899"/>
                </a:lnTo>
                <a:lnTo>
                  <a:pt x="1127303" y="647699"/>
                </a:lnTo>
                <a:lnTo>
                  <a:pt x="1142862" y="685799"/>
                </a:lnTo>
                <a:lnTo>
                  <a:pt x="1156853" y="736599"/>
                </a:lnTo>
                <a:lnTo>
                  <a:pt x="1169414" y="787399"/>
                </a:lnTo>
                <a:lnTo>
                  <a:pt x="1180682" y="838199"/>
                </a:lnTo>
                <a:lnTo>
                  <a:pt x="1190792" y="888999"/>
                </a:lnTo>
                <a:lnTo>
                  <a:pt x="1199884" y="939799"/>
                </a:lnTo>
                <a:lnTo>
                  <a:pt x="1203988" y="965199"/>
                </a:lnTo>
                <a:close/>
              </a:path>
              <a:path w="3917950" h="1727200">
                <a:moveTo>
                  <a:pt x="0" y="126999"/>
                </a:moveTo>
                <a:lnTo>
                  <a:pt x="23560" y="114299"/>
                </a:lnTo>
                <a:lnTo>
                  <a:pt x="71066" y="114299"/>
                </a:lnTo>
                <a:lnTo>
                  <a:pt x="263724" y="63499"/>
                </a:lnTo>
                <a:lnTo>
                  <a:pt x="361042" y="63499"/>
                </a:lnTo>
                <a:lnTo>
                  <a:pt x="409801" y="50799"/>
                </a:lnTo>
                <a:lnTo>
                  <a:pt x="44736" y="50799"/>
                </a:lnTo>
                <a:lnTo>
                  <a:pt x="0" y="63499"/>
                </a:lnTo>
                <a:lnTo>
                  <a:pt x="0" y="126999"/>
                </a:lnTo>
                <a:close/>
              </a:path>
              <a:path w="3917950" h="1727200">
                <a:moveTo>
                  <a:pt x="430318" y="114299"/>
                </a:moveTo>
                <a:lnTo>
                  <a:pt x="532924" y="114299"/>
                </a:lnTo>
                <a:lnTo>
                  <a:pt x="481597" y="101599"/>
                </a:lnTo>
                <a:lnTo>
                  <a:pt x="430318" y="114299"/>
                </a:lnTo>
                <a:close/>
              </a:path>
              <a:path w="3917950" h="1727200">
                <a:moveTo>
                  <a:pt x="1012140" y="406399"/>
                </a:moveTo>
                <a:lnTo>
                  <a:pt x="1101469" y="406399"/>
                </a:lnTo>
                <a:lnTo>
                  <a:pt x="1073177" y="368299"/>
                </a:lnTo>
                <a:lnTo>
                  <a:pt x="1042400" y="330199"/>
                </a:lnTo>
                <a:lnTo>
                  <a:pt x="1009022" y="292099"/>
                </a:lnTo>
                <a:lnTo>
                  <a:pt x="972929" y="266699"/>
                </a:lnTo>
                <a:lnTo>
                  <a:pt x="970320" y="253999"/>
                </a:lnTo>
                <a:lnTo>
                  <a:pt x="960291" y="253999"/>
                </a:lnTo>
                <a:lnTo>
                  <a:pt x="951513" y="241299"/>
                </a:lnTo>
                <a:lnTo>
                  <a:pt x="939807" y="241299"/>
                </a:lnTo>
                <a:lnTo>
                  <a:pt x="937343" y="228599"/>
                </a:lnTo>
                <a:lnTo>
                  <a:pt x="922884" y="228599"/>
                </a:lnTo>
                <a:lnTo>
                  <a:pt x="918255" y="215899"/>
                </a:lnTo>
                <a:lnTo>
                  <a:pt x="905520" y="215899"/>
                </a:lnTo>
                <a:lnTo>
                  <a:pt x="899224" y="203199"/>
                </a:lnTo>
                <a:lnTo>
                  <a:pt x="886527" y="203199"/>
                </a:lnTo>
                <a:lnTo>
                  <a:pt x="878799" y="190499"/>
                </a:lnTo>
                <a:lnTo>
                  <a:pt x="876147" y="190499"/>
                </a:lnTo>
                <a:lnTo>
                  <a:pt x="830284" y="177799"/>
                </a:lnTo>
                <a:lnTo>
                  <a:pt x="783019" y="152399"/>
                </a:lnTo>
                <a:lnTo>
                  <a:pt x="634889" y="114299"/>
                </a:lnTo>
                <a:lnTo>
                  <a:pt x="295918" y="114299"/>
                </a:lnTo>
                <a:lnTo>
                  <a:pt x="246764" y="126999"/>
                </a:lnTo>
                <a:lnTo>
                  <a:pt x="197772" y="126999"/>
                </a:lnTo>
                <a:lnTo>
                  <a:pt x="148951" y="139699"/>
                </a:lnTo>
                <a:lnTo>
                  <a:pt x="100310" y="139699"/>
                </a:lnTo>
                <a:lnTo>
                  <a:pt x="3601" y="165099"/>
                </a:lnTo>
                <a:lnTo>
                  <a:pt x="623165" y="165099"/>
                </a:lnTo>
                <a:lnTo>
                  <a:pt x="714774" y="190499"/>
                </a:lnTo>
                <a:lnTo>
                  <a:pt x="801860" y="215899"/>
                </a:lnTo>
                <a:lnTo>
                  <a:pt x="843244" y="241299"/>
                </a:lnTo>
                <a:lnTo>
                  <a:pt x="882944" y="266699"/>
                </a:lnTo>
                <a:lnTo>
                  <a:pt x="920774" y="292099"/>
                </a:lnTo>
                <a:lnTo>
                  <a:pt x="956867" y="330199"/>
                </a:lnTo>
                <a:lnTo>
                  <a:pt x="989745" y="368299"/>
                </a:lnTo>
                <a:lnTo>
                  <a:pt x="1012140" y="406399"/>
                </a:lnTo>
                <a:close/>
              </a:path>
              <a:path w="3917950" h="1727200">
                <a:moveTo>
                  <a:pt x="0" y="241299"/>
                </a:moveTo>
                <a:lnTo>
                  <a:pt x="28742" y="228599"/>
                </a:lnTo>
                <a:lnTo>
                  <a:pt x="79894" y="228599"/>
                </a:lnTo>
                <a:lnTo>
                  <a:pt x="281592" y="177799"/>
                </a:lnTo>
                <a:lnTo>
                  <a:pt x="332666" y="177799"/>
                </a:lnTo>
                <a:lnTo>
                  <a:pt x="383990" y="165099"/>
                </a:lnTo>
                <a:lnTo>
                  <a:pt x="0" y="165099"/>
                </a:lnTo>
                <a:lnTo>
                  <a:pt x="0" y="241299"/>
                </a:lnTo>
                <a:close/>
              </a:path>
              <a:path w="3917950" h="1727200">
                <a:moveTo>
                  <a:pt x="2316663" y="482599"/>
                </a:moveTo>
                <a:lnTo>
                  <a:pt x="2611863" y="482599"/>
                </a:lnTo>
                <a:lnTo>
                  <a:pt x="2562923" y="469899"/>
                </a:lnTo>
                <a:lnTo>
                  <a:pt x="2366122" y="469899"/>
                </a:lnTo>
                <a:lnTo>
                  <a:pt x="2316663" y="482599"/>
                </a:lnTo>
                <a:close/>
              </a:path>
              <a:path w="3917950" h="1727200">
                <a:moveTo>
                  <a:pt x="3512063" y="1511299"/>
                </a:moveTo>
                <a:lnTo>
                  <a:pt x="3608003" y="1511299"/>
                </a:lnTo>
                <a:lnTo>
                  <a:pt x="3591700" y="1460499"/>
                </a:lnTo>
                <a:lnTo>
                  <a:pt x="3574870" y="1422399"/>
                </a:lnTo>
                <a:lnTo>
                  <a:pt x="3557447" y="1371599"/>
                </a:lnTo>
                <a:lnTo>
                  <a:pt x="3539365" y="1333499"/>
                </a:lnTo>
                <a:lnTo>
                  <a:pt x="3520555" y="1282699"/>
                </a:lnTo>
                <a:lnTo>
                  <a:pt x="3500953" y="1231899"/>
                </a:lnTo>
                <a:lnTo>
                  <a:pt x="3480490" y="1193799"/>
                </a:lnTo>
                <a:lnTo>
                  <a:pt x="3459100" y="1142999"/>
                </a:lnTo>
                <a:lnTo>
                  <a:pt x="3436716" y="1104899"/>
                </a:lnTo>
                <a:lnTo>
                  <a:pt x="3413273" y="1066799"/>
                </a:lnTo>
                <a:lnTo>
                  <a:pt x="3388780" y="1015999"/>
                </a:lnTo>
                <a:lnTo>
                  <a:pt x="3362992" y="977899"/>
                </a:lnTo>
                <a:lnTo>
                  <a:pt x="3335871" y="939799"/>
                </a:lnTo>
                <a:lnTo>
                  <a:pt x="3307383" y="901699"/>
                </a:lnTo>
                <a:lnTo>
                  <a:pt x="3277490" y="850899"/>
                </a:lnTo>
                <a:lnTo>
                  <a:pt x="3246157" y="812799"/>
                </a:lnTo>
                <a:lnTo>
                  <a:pt x="3213349" y="787399"/>
                </a:lnTo>
                <a:lnTo>
                  <a:pt x="3179029" y="749299"/>
                </a:lnTo>
                <a:lnTo>
                  <a:pt x="3143162" y="711199"/>
                </a:lnTo>
                <a:lnTo>
                  <a:pt x="3105711" y="685799"/>
                </a:lnTo>
                <a:lnTo>
                  <a:pt x="3066641" y="647699"/>
                </a:lnTo>
                <a:lnTo>
                  <a:pt x="3025916" y="622299"/>
                </a:lnTo>
                <a:lnTo>
                  <a:pt x="2983499" y="596899"/>
                </a:lnTo>
                <a:lnTo>
                  <a:pt x="2939944" y="571499"/>
                </a:lnTo>
                <a:lnTo>
                  <a:pt x="2895353" y="558799"/>
                </a:lnTo>
                <a:lnTo>
                  <a:pt x="2849830" y="533399"/>
                </a:lnTo>
                <a:lnTo>
                  <a:pt x="2660492" y="482599"/>
                </a:lnTo>
                <a:lnTo>
                  <a:pt x="2267426" y="482599"/>
                </a:lnTo>
                <a:lnTo>
                  <a:pt x="2218446" y="495299"/>
                </a:lnTo>
                <a:lnTo>
                  <a:pt x="2169762" y="495299"/>
                </a:lnTo>
                <a:lnTo>
                  <a:pt x="2073432" y="520699"/>
                </a:lnTo>
                <a:lnTo>
                  <a:pt x="2541205" y="520699"/>
                </a:lnTo>
                <a:lnTo>
                  <a:pt x="2588162" y="533399"/>
                </a:lnTo>
                <a:lnTo>
                  <a:pt x="2634733" y="533399"/>
                </a:lnTo>
                <a:lnTo>
                  <a:pt x="2815333" y="584199"/>
                </a:lnTo>
                <a:lnTo>
                  <a:pt x="2858605" y="596899"/>
                </a:lnTo>
                <a:lnTo>
                  <a:pt x="2900944" y="622299"/>
                </a:lnTo>
                <a:lnTo>
                  <a:pt x="2942259" y="634999"/>
                </a:lnTo>
                <a:lnTo>
                  <a:pt x="2982457" y="660399"/>
                </a:lnTo>
                <a:lnTo>
                  <a:pt x="3021449" y="698499"/>
                </a:lnTo>
                <a:lnTo>
                  <a:pt x="3059142" y="723899"/>
                </a:lnTo>
                <a:lnTo>
                  <a:pt x="3086856" y="749299"/>
                </a:lnTo>
                <a:lnTo>
                  <a:pt x="3113541" y="774699"/>
                </a:lnTo>
                <a:lnTo>
                  <a:pt x="3139244" y="800099"/>
                </a:lnTo>
                <a:lnTo>
                  <a:pt x="3164009" y="825499"/>
                </a:lnTo>
                <a:lnTo>
                  <a:pt x="3068847" y="825499"/>
                </a:lnTo>
                <a:lnTo>
                  <a:pt x="3095214" y="850899"/>
                </a:lnTo>
                <a:lnTo>
                  <a:pt x="3132919" y="888999"/>
                </a:lnTo>
                <a:lnTo>
                  <a:pt x="3168842" y="914399"/>
                </a:lnTo>
                <a:lnTo>
                  <a:pt x="3203049" y="952499"/>
                </a:lnTo>
                <a:lnTo>
                  <a:pt x="3235604" y="990599"/>
                </a:lnTo>
                <a:lnTo>
                  <a:pt x="3266571" y="1041399"/>
                </a:lnTo>
                <a:lnTo>
                  <a:pt x="3296016" y="1079499"/>
                </a:lnTo>
                <a:lnTo>
                  <a:pt x="3324004" y="1117599"/>
                </a:lnTo>
                <a:lnTo>
                  <a:pt x="3350598" y="1168399"/>
                </a:lnTo>
                <a:lnTo>
                  <a:pt x="3375863" y="1206499"/>
                </a:lnTo>
                <a:lnTo>
                  <a:pt x="3399864" y="1257299"/>
                </a:lnTo>
                <a:lnTo>
                  <a:pt x="3422666" y="1295399"/>
                </a:lnTo>
                <a:lnTo>
                  <a:pt x="3444334" y="1346199"/>
                </a:lnTo>
                <a:lnTo>
                  <a:pt x="3464931" y="1396999"/>
                </a:lnTo>
                <a:lnTo>
                  <a:pt x="3484524" y="1435099"/>
                </a:lnTo>
                <a:lnTo>
                  <a:pt x="3503175" y="1485899"/>
                </a:lnTo>
                <a:lnTo>
                  <a:pt x="3512063" y="1511299"/>
                </a:lnTo>
                <a:close/>
              </a:path>
              <a:path w="3917950" h="1727200">
                <a:moveTo>
                  <a:pt x="1246400" y="1104899"/>
                </a:moveTo>
                <a:lnTo>
                  <a:pt x="1315452" y="1104899"/>
                </a:lnTo>
                <a:lnTo>
                  <a:pt x="1347409" y="1066799"/>
                </a:lnTo>
                <a:lnTo>
                  <a:pt x="1380718" y="1028699"/>
                </a:lnTo>
                <a:lnTo>
                  <a:pt x="1415345" y="990599"/>
                </a:lnTo>
                <a:lnTo>
                  <a:pt x="1451254" y="965199"/>
                </a:lnTo>
                <a:lnTo>
                  <a:pt x="1488410" y="927099"/>
                </a:lnTo>
                <a:lnTo>
                  <a:pt x="1526777" y="901699"/>
                </a:lnTo>
                <a:lnTo>
                  <a:pt x="1566320" y="863599"/>
                </a:lnTo>
                <a:lnTo>
                  <a:pt x="1607004" y="838199"/>
                </a:lnTo>
                <a:lnTo>
                  <a:pt x="1648792" y="812799"/>
                </a:lnTo>
                <a:lnTo>
                  <a:pt x="1691650" y="800099"/>
                </a:lnTo>
                <a:lnTo>
                  <a:pt x="1735543" y="774699"/>
                </a:lnTo>
                <a:lnTo>
                  <a:pt x="1780434" y="749299"/>
                </a:lnTo>
                <a:lnTo>
                  <a:pt x="1871815" y="723899"/>
                </a:lnTo>
                <a:lnTo>
                  <a:pt x="1917875" y="698499"/>
                </a:lnTo>
                <a:lnTo>
                  <a:pt x="2058683" y="660399"/>
                </a:lnTo>
                <a:lnTo>
                  <a:pt x="2106304" y="660399"/>
                </a:lnTo>
                <a:lnTo>
                  <a:pt x="2154170" y="647699"/>
                </a:lnTo>
                <a:lnTo>
                  <a:pt x="2202226" y="647699"/>
                </a:lnTo>
                <a:lnTo>
                  <a:pt x="2250412" y="634999"/>
                </a:lnTo>
                <a:lnTo>
                  <a:pt x="2298672" y="634999"/>
                </a:lnTo>
                <a:lnTo>
                  <a:pt x="2346949" y="622299"/>
                </a:lnTo>
                <a:lnTo>
                  <a:pt x="1980808" y="622299"/>
                </a:lnTo>
                <a:lnTo>
                  <a:pt x="2025283" y="609599"/>
                </a:lnTo>
                <a:lnTo>
                  <a:pt x="2070466" y="584199"/>
                </a:lnTo>
                <a:lnTo>
                  <a:pt x="2162594" y="558799"/>
                </a:lnTo>
                <a:lnTo>
                  <a:pt x="2209356" y="558799"/>
                </a:lnTo>
                <a:lnTo>
                  <a:pt x="2303820" y="533399"/>
                </a:lnTo>
                <a:lnTo>
                  <a:pt x="2398929" y="533399"/>
                </a:lnTo>
                <a:lnTo>
                  <a:pt x="2446497" y="520699"/>
                </a:lnTo>
                <a:lnTo>
                  <a:pt x="2073432" y="520699"/>
                </a:lnTo>
                <a:lnTo>
                  <a:pt x="1932092" y="558799"/>
                </a:lnTo>
                <a:lnTo>
                  <a:pt x="1885971" y="584199"/>
                </a:lnTo>
                <a:lnTo>
                  <a:pt x="1840408" y="596899"/>
                </a:lnTo>
                <a:lnTo>
                  <a:pt x="1751109" y="647699"/>
                </a:lnTo>
                <a:lnTo>
                  <a:pt x="1707448" y="660399"/>
                </a:lnTo>
                <a:lnTo>
                  <a:pt x="1664496" y="685799"/>
                </a:lnTo>
                <a:lnTo>
                  <a:pt x="1622290" y="711199"/>
                </a:lnTo>
                <a:lnTo>
                  <a:pt x="1580868" y="736599"/>
                </a:lnTo>
                <a:lnTo>
                  <a:pt x="1540268" y="774699"/>
                </a:lnTo>
                <a:lnTo>
                  <a:pt x="1500527" y="800099"/>
                </a:lnTo>
                <a:lnTo>
                  <a:pt x="1461683" y="825499"/>
                </a:lnTo>
                <a:lnTo>
                  <a:pt x="1423773" y="863599"/>
                </a:lnTo>
                <a:lnTo>
                  <a:pt x="1386836" y="888999"/>
                </a:lnTo>
                <a:lnTo>
                  <a:pt x="1350907" y="927099"/>
                </a:lnTo>
                <a:lnTo>
                  <a:pt x="1316026" y="965199"/>
                </a:lnTo>
                <a:lnTo>
                  <a:pt x="1203988" y="965199"/>
                </a:lnTo>
                <a:lnTo>
                  <a:pt x="1208093" y="990599"/>
                </a:lnTo>
                <a:lnTo>
                  <a:pt x="1215557" y="1028699"/>
                </a:lnTo>
                <a:lnTo>
                  <a:pt x="1222412" y="1079499"/>
                </a:lnTo>
                <a:lnTo>
                  <a:pt x="1226449" y="1079499"/>
                </a:lnTo>
                <a:lnTo>
                  <a:pt x="1234832" y="1092199"/>
                </a:lnTo>
                <a:lnTo>
                  <a:pt x="1246400" y="1104899"/>
                </a:lnTo>
                <a:close/>
              </a:path>
              <a:path w="3917950" h="1727200">
                <a:moveTo>
                  <a:pt x="2221280" y="584199"/>
                </a:moveTo>
                <a:lnTo>
                  <a:pt x="2613795" y="584199"/>
                </a:lnTo>
                <a:lnTo>
                  <a:pt x="2565424" y="571499"/>
                </a:lnTo>
                <a:lnTo>
                  <a:pt x="2270004" y="571499"/>
                </a:lnTo>
                <a:lnTo>
                  <a:pt x="2221280" y="584199"/>
                </a:lnTo>
                <a:close/>
              </a:path>
              <a:path w="3917950" h="1727200">
                <a:moveTo>
                  <a:pt x="3068847" y="825499"/>
                </a:moveTo>
                <a:lnTo>
                  <a:pt x="3164009" y="825499"/>
                </a:lnTo>
                <a:lnTo>
                  <a:pt x="3121562" y="800099"/>
                </a:lnTo>
                <a:lnTo>
                  <a:pt x="3077475" y="761999"/>
                </a:lnTo>
                <a:lnTo>
                  <a:pt x="3031756" y="736599"/>
                </a:lnTo>
                <a:lnTo>
                  <a:pt x="2984416" y="698499"/>
                </a:lnTo>
                <a:lnTo>
                  <a:pt x="2939953" y="685799"/>
                </a:lnTo>
                <a:lnTo>
                  <a:pt x="2849280" y="634999"/>
                </a:lnTo>
                <a:lnTo>
                  <a:pt x="2661780" y="584199"/>
                </a:lnTo>
                <a:lnTo>
                  <a:pt x="2172701" y="584199"/>
                </a:lnTo>
                <a:lnTo>
                  <a:pt x="2124316" y="596899"/>
                </a:lnTo>
                <a:lnTo>
                  <a:pt x="2076174" y="596899"/>
                </a:lnTo>
                <a:lnTo>
                  <a:pt x="1980808" y="622299"/>
                </a:lnTo>
                <a:lnTo>
                  <a:pt x="2547659" y="622299"/>
                </a:lnTo>
                <a:lnTo>
                  <a:pt x="2597429" y="634999"/>
                </a:lnTo>
                <a:lnTo>
                  <a:pt x="2646608" y="634999"/>
                </a:lnTo>
                <a:lnTo>
                  <a:pt x="2836654" y="685799"/>
                </a:lnTo>
                <a:lnTo>
                  <a:pt x="2882308" y="711199"/>
                </a:lnTo>
                <a:lnTo>
                  <a:pt x="2927143" y="736599"/>
                </a:lnTo>
                <a:lnTo>
                  <a:pt x="2971121" y="761999"/>
                </a:lnTo>
                <a:lnTo>
                  <a:pt x="3014203" y="787399"/>
                </a:lnTo>
                <a:lnTo>
                  <a:pt x="3055664" y="812799"/>
                </a:lnTo>
                <a:lnTo>
                  <a:pt x="3068847" y="825499"/>
                </a:lnTo>
                <a:close/>
              </a:path>
              <a:path w="3917950" h="1727200">
                <a:moveTo>
                  <a:pt x="1291667" y="1117599"/>
                </a:moveTo>
                <a:lnTo>
                  <a:pt x="1305318" y="1104899"/>
                </a:lnTo>
                <a:lnTo>
                  <a:pt x="1276044" y="1104899"/>
                </a:lnTo>
                <a:lnTo>
                  <a:pt x="1291667" y="1117599"/>
                </a:lnTo>
                <a:close/>
              </a:path>
              <a:path w="3917950" h="1727200">
                <a:moveTo>
                  <a:pt x="3522626" y="1714499"/>
                </a:moveTo>
                <a:lnTo>
                  <a:pt x="3671028" y="1714499"/>
                </a:lnTo>
                <a:lnTo>
                  <a:pt x="3671102" y="1701799"/>
                </a:lnTo>
                <a:lnTo>
                  <a:pt x="3670968" y="1701799"/>
                </a:lnTo>
                <a:lnTo>
                  <a:pt x="3662447" y="1676399"/>
                </a:lnTo>
                <a:lnTo>
                  <a:pt x="3654435" y="1650999"/>
                </a:lnTo>
                <a:lnTo>
                  <a:pt x="3692579" y="1612899"/>
                </a:lnTo>
                <a:lnTo>
                  <a:pt x="3729274" y="1574799"/>
                </a:lnTo>
                <a:lnTo>
                  <a:pt x="3764486" y="1536699"/>
                </a:lnTo>
                <a:lnTo>
                  <a:pt x="3798178" y="1498599"/>
                </a:lnTo>
                <a:lnTo>
                  <a:pt x="3830314" y="1460499"/>
                </a:lnTo>
                <a:lnTo>
                  <a:pt x="3860860" y="1422399"/>
                </a:lnTo>
                <a:lnTo>
                  <a:pt x="3889780" y="1371599"/>
                </a:lnTo>
                <a:lnTo>
                  <a:pt x="3917037" y="1333499"/>
                </a:lnTo>
                <a:lnTo>
                  <a:pt x="3917431" y="1295399"/>
                </a:lnTo>
                <a:lnTo>
                  <a:pt x="3891209" y="1269999"/>
                </a:lnTo>
                <a:lnTo>
                  <a:pt x="3855871" y="1269999"/>
                </a:lnTo>
                <a:lnTo>
                  <a:pt x="3828912" y="1282699"/>
                </a:lnTo>
                <a:lnTo>
                  <a:pt x="3823089" y="1295399"/>
                </a:lnTo>
                <a:lnTo>
                  <a:pt x="3817152" y="1308099"/>
                </a:lnTo>
                <a:lnTo>
                  <a:pt x="3811139" y="1320799"/>
                </a:lnTo>
                <a:lnTo>
                  <a:pt x="3759802" y="1320799"/>
                </a:lnTo>
                <a:lnTo>
                  <a:pt x="3748596" y="1333499"/>
                </a:lnTo>
                <a:lnTo>
                  <a:pt x="3712121" y="1384299"/>
                </a:lnTo>
                <a:lnTo>
                  <a:pt x="3676562" y="1422399"/>
                </a:lnTo>
                <a:lnTo>
                  <a:pt x="3641872" y="1473199"/>
                </a:lnTo>
                <a:lnTo>
                  <a:pt x="3608003" y="1511299"/>
                </a:lnTo>
                <a:lnTo>
                  <a:pt x="3512063" y="1511299"/>
                </a:lnTo>
                <a:lnTo>
                  <a:pt x="3520951" y="1536699"/>
                </a:lnTo>
                <a:lnTo>
                  <a:pt x="3537915" y="1587499"/>
                </a:lnTo>
                <a:lnTo>
                  <a:pt x="3418628" y="1587499"/>
                </a:lnTo>
                <a:lnTo>
                  <a:pt x="3449181" y="1600199"/>
                </a:lnTo>
                <a:lnTo>
                  <a:pt x="3169770" y="1600199"/>
                </a:lnTo>
                <a:lnTo>
                  <a:pt x="3218734" y="1625599"/>
                </a:lnTo>
                <a:lnTo>
                  <a:pt x="3268204" y="1638299"/>
                </a:lnTo>
                <a:lnTo>
                  <a:pt x="3318164" y="1663699"/>
                </a:lnTo>
                <a:lnTo>
                  <a:pt x="3522626" y="1714499"/>
                </a:lnTo>
                <a:close/>
              </a:path>
              <a:path w="3917950" h="1727200">
                <a:moveTo>
                  <a:pt x="3418628" y="1587499"/>
                </a:moveTo>
                <a:lnTo>
                  <a:pt x="3537915" y="1587499"/>
                </a:lnTo>
                <a:lnTo>
                  <a:pt x="3497232" y="1562099"/>
                </a:lnTo>
                <a:lnTo>
                  <a:pt x="3454787" y="1549399"/>
                </a:lnTo>
                <a:lnTo>
                  <a:pt x="3410963" y="1523999"/>
                </a:lnTo>
                <a:lnTo>
                  <a:pt x="3184528" y="1460499"/>
                </a:lnTo>
                <a:lnTo>
                  <a:pt x="3140454" y="1460499"/>
                </a:lnTo>
                <a:lnTo>
                  <a:pt x="3097676" y="1473199"/>
                </a:lnTo>
                <a:lnTo>
                  <a:pt x="3056577" y="1485899"/>
                </a:lnTo>
                <a:lnTo>
                  <a:pt x="3017538" y="1498599"/>
                </a:lnTo>
                <a:lnTo>
                  <a:pt x="3011077" y="1498599"/>
                </a:lnTo>
                <a:lnTo>
                  <a:pt x="3008478" y="1511299"/>
                </a:lnTo>
                <a:lnTo>
                  <a:pt x="3008296" y="1511299"/>
                </a:lnTo>
                <a:lnTo>
                  <a:pt x="3007189" y="1523999"/>
                </a:lnTo>
                <a:lnTo>
                  <a:pt x="3230768" y="1523999"/>
                </a:lnTo>
                <a:lnTo>
                  <a:pt x="3325878" y="1549399"/>
                </a:lnTo>
                <a:lnTo>
                  <a:pt x="3418628" y="1587499"/>
                </a:lnTo>
                <a:close/>
              </a:path>
              <a:path w="3917950" h="1727200">
                <a:moveTo>
                  <a:pt x="3169770" y="1600199"/>
                </a:moveTo>
                <a:lnTo>
                  <a:pt x="3395491" y="1600199"/>
                </a:lnTo>
                <a:lnTo>
                  <a:pt x="3185901" y="1549399"/>
                </a:lnTo>
                <a:lnTo>
                  <a:pt x="3134922" y="1523999"/>
                </a:lnTo>
                <a:lnTo>
                  <a:pt x="3009415" y="1523999"/>
                </a:lnTo>
                <a:lnTo>
                  <a:pt x="3015524" y="1536699"/>
                </a:lnTo>
                <a:lnTo>
                  <a:pt x="3026062" y="1536699"/>
                </a:lnTo>
                <a:lnTo>
                  <a:pt x="3121327" y="1587499"/>
                </a:lnTo>
                <a:lnTo>
                  <a:pt x="3169770" y="1600199"/>
                </a:lnTo>
                <a:close/>
              </a:path>
              <a:path w="3917950" h="1727200">
                <a:moveTo>
                  <a:pt x="3601752" y="1727199"/>
                </a:moveTo>
                <a:lnTo>
                  <a:pt x="3657376" y="1727199"/>
                </a:lnTo>
                <a:lnTo>
                  <a:pt x="3666219" y="1714499"/>
                </a:lnTo>
                <a:lnTo>
                  <a:pt x="3588273" y="1714499"/>
                </a:lnTo>
                <a:lnTo>
                  <a:pt x="3601752" y="1727199"/>
                </a:lnTo>
                <a:close/>
              </a:path>
            </a:pathLst>
          </a:custGeom>
          <a:solidFill>
            <a:srgbClr val="A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191270" y="838192"/>
            <a:ext cx="5097145" cy="534670"/>
          </a:xfrm>
          <a:custGeom>
            <a:avLst/>
            <a:gdLst/>
            <a:ahLst/>
            <a:cxnLst/>
            <a:rect l="l" t="t" r="r" b="b"/>
            <a:pathLst>
              <a:path w="5097144" h="534669">
                <a:moveTo>
                  <a:pt x="3968327" y="294640"/>
                </a:moveTo>
                <a:lnTo>
                  <a:pt x="3807698" y="294640"/>
                </a:lnTo>
                <a:lnTo>
                  <a:pt x="3826786" y="293370"/>
                </a:lnTo>
                <a:lnTo>
                  <a:pt x="3845729" y="287020"/>
                </a:lnTo>
                <a:lnTo>
                  <a:pt x="3885903" y="250190"/>
                </a:lnTo>
                <a:lnTo>
                  <a:pt x="3933652" y="182880"/>
                </a:lnTo>
                <a:lnTo>
                  <a:pt x="3962066" y="138430"/>
                </a:lnTo>
                <a:lnTo>
                  <a:pt x="4031368" y="26670"/>
                </a:lnTo>
                <a:lnTo>
                  <a:pt x="4048870" y="6350"/>
                </a:lnTo>
                <a:lnTo>
                  <a:pt x="4066614" y="0"/>
                </a:lnTo>
                <a:lnTo>
                  <a:pt x="4084844" y="3810"/>
                </a:lnTo>
                <a:lnTo>
                  <a:pt x="4103801" y="21590"/>
                </a:lnTo>
                <a:lnTo>
                  <a:pt x="4135601" y="60960"/>
                </a:lnTo>
                <a:lnTo>
                  <a:pt x="4164185" y="97790"/>
                </a:lnTo>
                <a:lnTo>
                  <a:pt x="4188146" y="130810"/>
                </a:lnTo>
                <a:lnTo>
                  <a:pt x="4090316" y="130810"/>
                </a:lnTo>
                <a:lnTo>
                  <a:pt x="4074482" y="137160"/>
                </a:lnTo>
                <a:lnTo>
                  <a:pt x="4044656" y="165100"/>
                </a:lnTo>
                <a:lnTo>
                  <a:pt x="4016332" y="208280"/>
                </a:lnTo>
                <a:lnTo>
                  <a:pt x="3988361" y="259080"/>
                </a:lnTo>
                <a:lnTo>
                  <a:pt x="3974149" y="284480"/>
                </a:lnTo>
                <a:lnTo>
                  <a:pt x="3968327" y="294640"/>
                </a:lnTo>
                <a:close/>
              </a:path>
              <a:path w="5097144" h="534669">
                <a:moveTo>
                  <a:pt x="2919807" y="281940"/>
                </a:moveTo>
                <a:lnTo>
                  <a:pt x="2790758" y="281940"/>
                </a:lnTo>
                <a:lnTo>
                  <a:pt x="2819407" y="269240"/>
                </a:lnTo>
                <a:lnTo>
                  <a:pt x="2845626" y="248920"/>
                </a:lnTo>
                <a:lnTo>
                  <a:pt x="2869670" y="223520"/>
                </a:lnTo>
                <a:lnTo>
                  <a:pt x="2891938" y="194310"/>
                </a:lnTo>
                <a:lnTo>
                  <a:pt x="2912829" y="163830"/>
                </a:lnTo>
                <a:lnTo>
                  <a:pt x="2932741" y="132080"/>
                </a:lnTo>
                <a:lnTo>
                  <a:pt x="2952074" y="102870"/>
                </a:lnTo>
                <a:lnTo>
                  <a:pt x="2971225" y="76200"/>
                </a:lnTo>
                <a:lnTo>
                  <a:pt x="2990594" y="54610"/>
                </a:lnTo>
                <a:lnTo>
                  <a:pt x="3010580" y="38100"/>
                </a:lnTo>
                <a:lnTo>
                  <a:pt x="3031581" y="31750"/>
                </a:lnTo>
                <a:lnTo>
                  <a:pt x="3053996" y="33020"/>
                </a:lnTo>
                <a:lnTo>
                  <a:pt x="3078225" y="46990"/>
                </a:lnTo>
                <a:lnTo>
                  <a:pt x="3104664" y="73660"/>
                </a:lnTo>
                <a:lnTo>
                  <a:pt x="3133715" y="115570"/>
                </a:lnTo>
                <a:lnTo>
                  <a:pt x="3158493" y="153670"/>
                </a:lnTo>
                <a:lnTo>
                  <a:pt x="3047061" y="153670"/>
                </a:lnTo>
                <a:lnTo>
                  <a:pt x="3022778" y="157480"/>
                </a:lnTo>
                <a:lnTo>
                  <a:pt x="3000489" y="177800"/>
                </a:lnTo>
                <a:lnTo>
                  <a:pt x="2964238" y="227330"/>
                </a:lnTo>
                <a:lnTo>
                  <a:pt x="2930149" y="270510"/>
                </a:lnTo>
                <a:lnTo>
                  <a:pt x="2919807" y="281940"/>
                </a:lnTo>
                <a:close/>
              </a:path>
              <a:path w="5097144" h="534669">
                <a:moveTo>
                  <a:pt x="2439457" y="321310"/>
                </a:moveTo>
                <a:lnTo>
                  <a:pt x="2300979" y="321310"/>
                </a:lnTo>
                <a:lnTo>
                  <a:pt x="2321253" y="317500"/>
                </a:lnTo>
                <a:lnTo>
                  <a:pt x="2339984" y="309880"/>
                </a:lnTo>
                <a:lnTo>
                  <a:pt x="2373461" y="281940"/>
                </a:lnTo>
                <a:lnTo>
                  <a:pt x="2402691" y="242570"/>
                </a:lnTo>
                <a:lnTo>
                  <a:pt x="2428958" y="198120"/>
                </a:lnTo>
                <a:lnTo>
                  <a:pt x="2441381" y="173990"/>
                </a:lnTo>
                <a:lnTo>
                  <a:pt x="2453544" y="151130"/>
                </a:lnTo>
                <a:lnTo>
                  <a:pt x="2477730" y="106680"/>
                </a:lnTo>
                <a:lnTo>
                  <a:pt x="2502800" y="68580"/>
                </a:lnTo>
                <a:lnTo>
                  <a:pt x="2544865" y="36830"/>
                </a:lnTo>
                <a:lnTo>
                  <a:pt x="2560717" y="34290"/>
                </a:lnTo>
                <a:lnTo>
                  <a:pt x="2585838" y="41910"/>
                </a:lnTo>
                <a:lnTo>
                  <a:pt x="2631525" y="90170"/>
                </a:lnTo>
                <a:lnTo>
                  <a:pt x="2652990" y="125730"/>
                </a:lnTo>
                <a:lnTo>
                  <a:pt x="2674134" y="162560"/>
                </a:lnTo>
                <a:lnTo>
                  <a:pt x="2678389" y="170180"/>
                </a:lnTo>
                <a:lnTo>
                  <a:pt x="2581725" y="170180"/>
                </a:lnTo>
                <a:lnTo>
                  <a:pt x="2561525" y="172720"/>
                </a:lnTo>
                <a:lnTo>
                  <a:pt x="2537930" y="193040"/>
                </a:lnTo>
                <a:lnTo>
                  <a:pt x="2511242" y="224790"/>
                </a:lnTo>
                <a:lnTo>
                  <a:pt x="2481766" y="264160"/>
                </a:lnTo>
                <a:lnTo>
                  <a:pt x="2449804" y="308610"/>
                </a:lnTo>
                <a:lnTo>
                  <a:pt x="2439457" y="321310"/>
                </a:lnTo>
                <a:close/>
              </a:path>
              <a:path w="5097144" h="534669">
                <a:moveTo>
                  <a:pt x="3428991" y="273050"/>
                </a:moveTo>
                <a:lnTo>
                  <a:pt x="3296206" y="273050"/>
                </a:lnTo>
                <a:lnTo>
                  <a:pt x="3312505" y="269240"/>
                </a:lnTo>
                <a:lnTo>
                  <a:pt x="3327648" y="261620"/>
                </a:lnTo>
                <a:lnTo>
                  <a:pt x="3368046" y="218440"/>
                </a:lnTo>
                <a:lnTo>
                  <a:pt x="3404904" y="158750"/>
                </a:lnTo>
                <a:lnTo>
                  <a:pt x="3417294" y="137160"/>
                </a:lnTo>
                <a:lnTo>
                  <a:pt x="3430052" y="116840"/>
                </a:lnTo>
                <a:lnTo>
                  <a:pt x="3457442" y="80010"/>
                </a:lnTo>
                <a:lnTo>
                  <a:pt x="3488598" y="53340"/>
                </a:lnTo>
                <a:lnTo>
                  <a:pt x="3525046" y="40640"/>
                </a:lnTo>
                <a:lnTo>
                  <a:pt x="3545732" y="41910"/>
                </a:lnTo>
                <a:lnTo>
                  <a:pt x="3568313" y="49530"/>
                </a:lnTo>
                <a:lnTo>
                  <a:pt x="3652116" y="149860"/>
                </a:lnTo>
                <a:lnTo>
                  <a:pt x="3655226" y="153670"/>
                </a:lnTo>
                <a:lnTo>
                  <a:pt x="3566512" y="153670"/>
                </a:lnTo>
                <a:lnTo>
                  <a:pt x="3536300" y="157480"/>
                </a:lnTo>
                <a:lnTo>
                  <a:pt x="3506228" y="177800"/>
                </a:lnTo>
                <a:lnTo>
                  <a:pt x="3476527" y="200660"/>
                </a:lnTo>
                <a:lnTo>
                  <a:pt x="3450509" y="236220"/>
                </a:lnTo>
                <a:lnTo>
                  <a:pt x="3428991" y="273050"/>
                </a:lnTo>
                <a:close/>
              </a:path>
              <a:path w="5097144" h="534669">
                <a:moveTo>
                  <a:pt x="4486769" y="270510"/>
                </a:moveTo>
                <a:lnTo>
                  <a:pt x="4329395" y="270510"/>
                </a:lnTo>
                <a:lnTo>
                  <a:pt x="4348653" y="266700"/>
                </a:lnTo>
                <a:lnTo>
                  <a:pt x="4369055" y="256540"/>
                </a:lnTo>
                <a:lnTo>
                  <a:pt x="4415033" y="209550"/>
                </a:lnTo>
                <a:lnTo>
                  <a:pt x="4441481" y="172720"/>
                </a:lnTo>
                <a:lnTo>
                  <a:pt x="4470817" y="127000"/>
                </a:lnTo>
                <a:lnTo>
                  <a:pt x="4503477" y="69850"/>
                </a:lnTo>
                <a:lnTo>
                  <a:pt x="4520433" y="49530"/>
                </a:lnTo>
                <a:lnTo>
                  <a:pt x="4537268" y="40640"/>
                </a:lnTo>
                <a:lnTo>
                  <a:pt x="4555316" y="43180"/>
                </a:lnTo>
                <a:lnTo>
                  <a:pt x="4575910" y="58420"/>
                </a:lnTo>
                <a:lnTo>
                  <a:pt x="4613568" y="95250"/>
                </a:lnTo>
                <a:lnTo>
                  <a:pt x="4646353" y="129540"/>
                </a:lnTo>
                <a:lnTo>
                  <a:pt x="4675050" y="162560"/>
                </a:lnTo>
                <a:lnTo>
                  <a:pt x="4688901" y="177800"/>
                </a:lnTo>
                <a:lnTo>
                  <a:pt x="4573608" y="177800"/>
                </a:lnTo>
                <a:lnTo>
                  <a:pt x="4562160" y="180340"/>
                </a:lnTo>
                <a:lnTo>
                  <a:pt x="4523062" y="209550"/>
                </a:lnTo>
                <a:lnTo>
                  <a:pt x="4498685" y="247650"/>
                </a:lnTo>
                <a:lnTo>
                  <a:pt x="4491104" y="261620"/>
                </a:lnTo>
                <a:lnTo>
                  <a:pt x="4486769" y="270510"/>
                </a:lnTo>
                <a:close/>
              </a:path>
              <a:path w="5097144" h="534669">
                <a:moveTo>
                  <a:pt x="1891845" y="318770"/>
                </a:moveTo>
                <a:lnTo>
                  <a:pt x="1765197" y="318770"/>
                </a:lnTo>
                <a:lnTo>
                  <a:pt x="1778584" y="313690"/>
                </a:lnTo>
                <a:lnTo>
                  <a:pt x="1791259" y="306070"/>
                </a:lnTo>
                <a:lnTo>
                  <a:pt x="1825864" y="267970"/>
                </a:lnTo>
                <a:lnTo>
                  <a:pt x="1846948" y="233680"/>
                </a:lnTo>
                <a:lnTo>
                  <a:pt x="1857152" y="214630"/>
                </a:lnTo>
                <a:lnTo>
                  <a:pt x="1867246" y="196850"/>
                </a:lnTo>
                <a:lnTo>
                  <a:pt x="1887448" y="158750"/>
                </a:lnTo>
                <a:lnTo>
                  <a:pt x="1908244" y="124460"/>
                </a:lnTo>
                <a:lnTo>
                  <a:pt x="1942058" y="85090"/>
                </a:lnTo>
                <a:lnTo>
                  <a:pt x="1981085" y="69850"/>
                </a:lnTo>
                <a:lnTo>
                  <a:pt x="1995655" y="71120"/>
                </a:lnTo>
                <a:lnTo>
                  <a:pt x="2045251" y="104140"/>
                </a:lnTo>
                <a:lnTo>
                  <a:pt x="2102415" y="177800"/>
                </a:lnTo>
                <a:lnTo>
                  <a:pt x="2104507" y="180340"/>
                </a:lnTo>
                <a:lnTo>
                  <a:pt x="2010251" y="180340"/>
                </a:lnTo>
                <a:lnTo>
                  <a:pt x="1981188" y="190500"/>
                </a:lnTo>
                <a:lnTo>
                  <a:pt x="1955383" y="213360"/>
                </a:lnTo>
                <a:lnTo>
                  <a:pt x="1932069" y="245110"/>
                </a:lnTo>
                <a:lnTo>
                  <a:pt x="1910480" y="283210"/>
                </a:lnTo>
                <a:lnTo>
                  <a:pt x="1891845" y="318770"/>
                </a:lnTo>
                <a:close/>
              </a:path>
              <a:path w="5097144" h="534669">
                <a:moveTo>
                  <a:pt x="972293" y="372110"/>
                </a:moveTo>
                <a:lnTo>
                  <a:pt x="849610" y="372110"/>
                </a:lnTo>
                <a:lnTo>
                  <a:pt x="861732" y="369570"/>
                </a:lnTo>
                <a:lnTo>
                  <a:pt x="874457" y="363220"/>
                </a:lnTo>
                <a:lnTo>
                  <a:pt x="916744" y="318770"/>
                </a:lnTo>
                <a:lnTo>
                  <a:pt x="952702" y="261620"/>
                </a:lnTo>
                <a:lnTo>
                  <a:pt x="971340" y="223520"/>
                </a:lnTo>
                <a:lnTo>
                  <a:pt x="990832" y="184150"/>
                </a:lnTo>
                <a:lnTo>
                  <a:pt x="1011489" y="146050"/>
                </a:lnTo>
                <a:lnTo>
                  <a:pt x="1033620" y="113030"/>
                </a:lnTo>
                <a:lnTo>
                  <a:pt x="1057536" y="88900"/>
                </a:lnTo>
                <a:lnTo>
                  <a:pt x="1083547" y="76200"/>
                </a:lnTo>
                <a:lnTo>
                  <a:pt x="1111964" y="80010"/>
                </a:lnTo>
                <a:lnTo>
                  <a:pt x="1143097" y="102870"/>
                </a:lnTo>
                <a:lnTo>
                  <a:pt x="1166184" y="149860"/>
                </a:lnTo>
                <a:lnTo>
                  <a:pt x="1187677" y="190500"/>
                </a:lnTo>
                <a:lnTo>
                  <a:pt x="1207664" y="226060"/>
                </a:lnTo>
                <a:lnTo>
                  <a:pt x="1078514" y="226060"/>
                </a:lnTo>
                <a:lnTo>
                  <a:pt x="1064573" y="228600"/>
                </a:lnTo>
                <a:lnTo>
                  <a:pt x="1036172" y="256540"/>
                </a:lnTo>
                <a:lnTo>
                  <a:pt x="1001149" y="317500"/>
                </a:lnTo>
                <a:lnTo>
                  <a:pt x="978929" y="359410"/>
                </a:lnTo>
                <a:lnTo>
                  <a:pt x="972293" y="372110"/>
                </a:lnTo>
                <a:close/>
              </a:path>
              <a:path w="5097144" h="534669">
                <a:moveTo>
                  <a:pt x="4949488" y="262890"/>
                </a:moveTo>
                <a:lnTo>
                  <a:pt x="4805285" y="262890"/>
                </a:lnTo>
                <a:lnTo>
                  <a:pt x="4827318" y="257810"/>
                </a:lnTo>
                <a:lnTo>
                  <a:pt x="4851535" y="245110"/>
                </a:lnTo>
                <a:lnTo>
                  <a:pt x="4878722" y="223520"/>
                </a:lnTo>
                <a:lnTo>
                  <a:pt x="4909661" y="193040"/>
                </a:lnTo>
                <a:lnTo>
                  <a:pt x="4945136" y="153670"/>
                </a:lnTo>
                <a:lnTo>
                  <a:pt x="4985933" y="102870"/>
                </a:lnTo>
                <a:lnTo>
                  <a:pt x="5005616" y="87630"/>
                </a:lnTo>
                <a:lnTo>
                  <a:pt x="5024208" y="81280"/>
                </a:lnTo>
                <a:lnTo>
                  <a:pt x="5041815" y="85090"/>
                </a:lnTo>
                <a:lnTo>
                  <a:pt x="5058544" y="95250"/>
                </a:lnTo>
                <a:lnTo>
                  <a:pt x="5074501" y="111760"/>
                </a:lnTo>
                <a:lnTo>
                  <a:pt x="5089792" y="133350"/>
                </a:lnTo>
                <a:lnTo>
                  <a:pt x="5096729" y="144780"/>
                </a:lnTo>
                <a:lnTo>
                  <a:pt x="5096729" y="196850"/>
                </a:lnTo>
                <a:lnTo>
                  <a:pt x="5040228" y="196850"/>
                </a:lnTo>
                <a:lnTo>
                  <a:pt x="5020581" y="198120"/>
                </a:lnTo>
                <a:lnTo>
                  <a:pt x="4999314" y="208280"/>
                </a:lnTo>
                <a:lnTo>
                  <a:pt x="4976199" y="228600"/>
                </a:lnTo>
                <a:lnTo>
                  <a:pt x="4951011" y="261620"/>
                </a:lnTo>
                <a:lnTo>
                  <a:pt x="4949488" y="262890"/>
                </a:lnTo>
                <a:close/>
              </a:path>
              <a:path w="5097144" h="534669">
                <a:moveTo>
                  <a:pt x="11773" y="534670"/>
                </a:moveTo>
                <a:lnTo>
                  <a:pt x="2051" y="528320"/>
                </a:lnTo>
                <a:lnTo>
                  <a:pt x="0" y="514350"/>
                </a:lnTo>
                <a:lnTo>
                  <a:pt x="4703" y="491490"/>
                </a:lnTo>
                <a:lnTo>
                  <a:pt x="30707" y="429260"/>
                </a:lnTo>
                <a:lnTo>
                  <a:pt x="50177" y="392430"/>
                </a:lnTo>
                <a:lnTo>
                  <a:pt x="72736" y="353060"/>
                </a:lnTo>
                <a:lnTo>
                  <a:pt x="97469" y="312420"/>
                </a:lnTo>
                <a:lnTo>
                  <a:pt x="123459" y="271780"/>
                </a:lnTo>
                <a:lnTo>
                  <a:pt x="149790" y="232410"/>
                </a:lnTo>
                <a:lnTo>
                  <a:pt x="175546" y="195580"/>
                </a:lnTo>
                <a:lnTo>
                  <a:pt x="199811" y="161290"/>
                </a:lnTo>
                <a:lnTo>
                  <a:pt x="240203" y="110490"/>
                </a:lnTo>
                <a:lnTo>
                  <a:pt x="279296" y="92710"/>
                </a:lnTo>
                <a:lnTo>
                  <a:pt x="299322" y="102870"/>
                </a:lnTo>
                <a:lnTo>
                  <a:pt x="328377" y="154940"/>
                </a:lnTo>
                <a:lnTo>
                  <a:pt x="339067" y="191770"/>
                </a:lnTo>
                <a:lnTo>
                  <a:pt x="348305" y="231140"/>
                </a:lnTo>
                <a:lnTo>
                  <a:pt x="351918" y="247650"/>
                </a:lnTo>
                <a:lnTo>
                  <a:pt x="249324" y="247650"/>
                </a:lnTo>
                <a:lnTo>
                  <a:pt x="216796" y="279400"/>
                </a:lnTo>
                <a:lnTo>
                  <a:pt x="190557" y="318770"/>
                </a:lnTo>
                <a:lnTo>
                  <a:pt x="167871" y="360680"/>
                </a:lnTo>
                <a:lnTo>
                  <a:pt x="145999" y="405130"/>
                </a:lnTo>
                <a:lnTo>
                  <a:pt x="122204" y="448310"/>
                </a:lnTo>
                <a:lnTo>
                  <a:pt x="93748" y="485140"/>
                </a:lnTo>
                <a:lnTo>
                  <a:pt x="57894" y="516890"/>
                </a:lnTo>
                <a:lnTo>
                  <a:pt x="30082" y="530860"/>
                </a:lnTo>
                <a:lnTo>
                  <a:pt x="11773" y="534670"/>
                </a:lnTo>
                <a:close/>
              </a:path>
              <a:path w="5097144" h="534669">
                <a:moveTo>
                  <a:pt x="1437868" y="339090"/>
                </a:moveTo>
                <a:lnTo>
                  <a:pt x="1323501" y="339090"/>
                </a:lnTo>
                <a:lnTo>
                  <a:pt x="1333752" y="335280"/>
                </a:lnTo>
                <a:lnTo>
                  <a:pt x="1343347" y="330200"/>
                </a:lnTo>
                <a:lnTo>
                  <a:pt x="1369050" y="300990"/>
                </a:lnTo>
                <a:lnTo>
                  <a:pt x="1391918" y="257810"/>
                </a:lnTo>
                <a:lnTo>
                  <a:pt x="1406724" y="224790"/>
                </a:lnTo>
                <a:lnTo>
                  <a:pt x="1414251" y="208280"/>
                </a:lnTo>
                <a:lnTo>
                  <a:pt x="1438349" y="161290"/>
                </a:lnTo>
                <a:lnTo>
                  <a:pt x="1466512" y="123190"/>
                </a:lnTo>
                <a:lnTo>
                  <a:pt x="1501040" y="105410"/>
                </a:lnTo>
                <a:lnTo>
                  <a:pt x="1514361" y="104140"/>
                </a:lnTo>
                <a:lnTo>
                  <a:pt x="1528730" y="106680"/>
                </a:lnTo>
                <a:lnTo>
                  <a:pt x="1578978" y="135890"/>
                </a:lnTo>
                <a:lnTo>
                  <a:pt x="1622076" y="195580"/>
                </a:lnTo>
                <a:lnTo>
                  <a:pt x="1643450" y="228600"/>
                </a:lnTo>
                <a:lnTo>
                  <a:pt x="1535890" y="228600"/>
                </a:lnTo>
                <a:lnTo>
                  <a:pt x="1520030" y="231140"/>
                </a:lnTo>
                <a:lnTo>
                  <a:pt x="1488859" y="256540"/>
                </a:lnTo>
                <a:lnTo>
                  <a:pt x="1457784" y="303530"/>
                </a:lnTo>
                <a:lnTo>
                  <a:pt x="1442043" y="331470"/>
                </a:lnTo>
                <a:lnTo>
                  <a:pt x="1437868" y="339090"/>
                </a:lnTo>
                <a:close/>
              </a:path>
              <a:path w="5097144" h="534669">
                <a:moveTo>
                  <a:pt x="518842" y="388620"/>
                </a:moveTo>
                <a:lnTo>
                  <a:pt x="419730" y="388620"/>
                </a:lnTo>
                <a:lnTo>
                  <a:pt x="442048" y="378460"/>
                </a:lnTo>
                <a:lnTo>
                  <a:pt x="463180" y="327660"/>
                </a:lnTo>
                <a:lnTo>
                  <a:pt x="483229" y="283210"/>
                </a:lnTo>
                <a:lnTo>
                  <a:pt x="502244" y="245110"/>
                </a:lnTo>
                <a:lnTo>
                  <a:pt x="537373" y="184150"/>
                </a:lnTo>
                <a:lnTo>
                  <a:pt x="568962" y="143510"/>
                </a:lnTo>
                <a:lnTo>
                  <a:pt x="610577" y="114300"/>
                </a:lnTo>
                <a:lnTo>
                  <a:pt x="623109" y="111760"/>
                </a:lnTo>
                <a:lnTo>
                  <a:pt x="635054" y="111760"/>
                </a:lnTo>
                <a:lnTo>
                  <a:pt x="677951" y="142240"/>
                </a:lnTo>
                <a:lnTo>
                  <a:pt x="706387" y="184150"/>
                </a:lnTo>
                <a:lnTo>
                  <a:pt x="734359" y="237490"/>
                </a:lnTo>
                <a:lnTo>
                  <a:pt x="646413" y="237490"/>
                </a:lnTo>
                <a:lnTo>
                  <a:pt x="616987" y="241300"/>
                </a:lnTo>
                <a:lnTo>
                  <a:pt x="591674" y="257810"/>
                </a:lnTo>
                <a:lnTo>
                  <a:pt x="569466" y="285750"/>
                </a:lnTo>
                <a:lnTo>
                  <a:pt x="549353" y="322580"/>
                </a:lnTo>
                <a:lnTo>
                  <a:pt x="530326" y="363220"/>
                </a:lnTo>
                <a:lnTo>
                  <a:pt x="518842" y="388620"/>
                </a:lnTo>
                <a:close/>
              </a:path>
              <a:path w="5097144" h="534669">
                <a:moveTo>
                  <a:pt x="4379022" y="406400"/>
                </a:moveTo>
                <a:lnTo>
                  <a:pt x="4366757" y="406400"/>
                </a:lnTo>
                <a:lnTo>
                  <a:pt x="4353598" y="403860"/>
                </a:lnTo>
                <a:lnTo>
                  <a:pt x="4308025" y="377190"/>
                </a:lnTo>
                <a:lnTo>
                  <a:pt x="4271816" y="340360"/>
                </a:lnTo>
                <a:lnTo>
                  <a:pt x="4230253" y="288290"/>
                </a:lnTo>
                <a:lnTo>
                  <a:pt x="4207278" y="255270"/>
                </a:lnTo>
                <a:lnTo>
                  <a:pt x="4184453" y="210820"/>
                </a:lnTo>
                <a:lnTo>
                  <a:pt x="4163152" y="176530"/>
                </a:lnTo>
                <a:lnTo>
                  <a:pt x="4143231" y="153670"/>
                </a:lnTo>
                <a:lnTo>
                  <a:pt x="4124548" y="138430"/>
                </a:lnTo>
                <a:lnTo>
                  <a:pt x="4106957" y="130810"/>
                </a:lnTo>
                <a:lnTo>
                  <a:pt x="4188146" y="130810"/>
                </a:lnTo>
                <a:lnTo>
                  <a:pt x="4189989" y="133350"/>
                </a:lnTo>
                <a:lnTo>
                  <a:pt x="4213449" y="166370"/>
                </a:lnTo>
                <a:lnTo>
                  <a:pt x="4235001" y="195580"/>
                </a:lnTo>
                <a:lnTo>
                  <a:pt x="4274123" y="241300"/>
                </a:lnTo>
                <a:lnTo>
                  <a:pt x="4310845" y="266700"/>
                </a:lnTo>
                <a:lnTo>
                  <a:pt x="4329395" y="270510"/>
                </a:lnTo>
                <a:lnTo>
                  <a:pt x="4486769" y="270510"/>
                </a:lnTo>
                <a:lnTo>
                  <a:pt x="4483672" y="276860"/>
                </a:lnTo>
                <a:lnTo>
                  <a:pt x="4468958" y="307340"/>
                </a:lnTo>
                <a:lnTo>
                  <a:pt x="4461526" y="321310"/>
                </a:lnTo>
                <a:lnTo>
                  <a:pt x="4453946" y="336550"/>
                </a:lnTo>
                <a:lnTo>
                  <a:pt x="4429568" y="373380"/>
                </a:lnTo>
                <a:lnTo>
                  <a:pt x="4401174" y="400050"/>
                </a:lnTo>
                <a:lnTo>
                  <a:pt x="4390470" y="403860"/>
                </a:lnTo>
                <a:lnTo>
                  <a:pt x="4379022" y="406400"/>
                </a:lnTo>
                <a:close/>
              </a:path>
              <a:path w="5097144" h="534669">
                <a:moveTo>
                  <a:pt x="3326330" y="396240"/>
                </a:moveTo>
                <a:lnTo>
                  <a:pt x="3267634" y="374650"/>
                </a:lnTo>
                <a:lnTo>
                  <a:pt x="3213412" y="317500"/>
                </a:lnTo>
                <a:lnTo>
                  <a:pt x="3185123" y="283210"/>
                </a:lnTo>
                <a:lnTo>
                  <a:pt x="3156555" y="246380"/>
                </a:lnTo>
                <a:lnTo>
                  <a:pt x="3128085" y="213360"/>
                </a:lnTo>
                <a:lnTo>
                  <a:pt x="3100094" y="184150"/>
                </a:lnTo>
                <a:lnTo>
                  <a:pt x="3072960" y="162560"/>
                </a:lnTo>
                <a:lnTo>
                  <a:pt x="3047061" y="153670"/>
                </a:lnTo>
                <a:lnTo>
                  <a:pt x="3158493" y="153670"/>
                </a:lnTo>
                <a:lnTo>
                  <a:pt x="3190690" y="198120"/>
                </a:lnTo>
                <a:lnTo>
                  <a:pt x="3215632" y="227330"/>
                </a:lnTo>
                <a:lnTo>
                  <a:pt x="3259376" y="262890"/>
                </a:lnTo>
                <a:lnTo>
                  <a:pt x="3296206" y="273050"/>
                </a:lnTo>
                <a:lnTo>
                  <a:pt x="3428991" y="273050"/>
                </a:lnTo>
                <a:lnTo>
                  <a:pt x="3426765" y="276860"/>
                </a:lnTo>
                <a:lnTo>
                  <a:pt x="3403884" y="318770"/>
                </a:lnTo>
                <a:lnTo>
                  <a:pt x="3380458" y="355600"/>
                </a:lnTo>
                <a:lnTo>
                  <a:pt x="3355077" y="383540"/>
                </a:lnTo>
                <a:lnTo>
                  <a:pt x="3326330" y="396240"/>
                </a:lnTo>
                <a:close/>
              </a:path>
              <a:path w="5097144" h="534669">
                <a:moveTo>
                  <a:pt x="3857031" y="400050"/>
                </a:moveTo>
                <a:lnTo>
                  <a:pt x="3806948" y="379730"/>
                </a:lnTo>
                <a:lnTo>
                  <a:pt x="3777506" y="353060"/>
                </a:lnTo>
                <a:lnTo>
                  <a:pt x="3747783" y="320040"/>
                </a:lnTo>
                <a:lnTo>
                  <a:pt x="3717834" y="283210"/>
                </a:lnTo>
                <a:lnTo>
                  <a:pt x="3687710" y="247650"/>
                </a:lnTo>
                <a:lnTo>
                  <a:pt x="3657463" y="213360"/>
                </a:lnTo>
                <a:lnTo>
                  <a:pt x="3627146" y="184150"/>
                </a:lnTo>
                <a:lnTo>
                  <a:pt x="3596812" y="163830"/>
                </a:lnTo>
                <a:lnTo>
                  <a:pt x="3566512" y="153670"/>
                </a:lnTo>
                <a:lnTo>
                  <a:pt x="3655226" y="153670"/>
                </a:lnTo>
                <a:lnTo>
                  <a:pt x="3686330" y="191770"/>
                </a:lnTo>
                <a:lnTo>
                  <a:pt x="3716325" y="224790"/>
                </a:lnTo>
                <a:lnTo>
                  <a:pt x="3742780" y="252730"/>
                </a:lnTo>
                <a:lnTo>
                  <a:pt x="3787787" y="287020"/>
                </a:lnTo>
                <a:lnTo>
                  <a:pt x="3807698" y="294640"/>
                </a:lnTo>
                <a:lnTo>
                  <a:pt x="3968327" y="294640"/>
                </a:lnTo>
                <a:lnTo>
                  <a:pt x="3959594" y="309880"/>
                </a:lnTo>
                <a:lnTo>
                  <a:pt x="3928882" y="355600"/>
                </a:lnTo>
                <a:lnTo>
                  <a:pt x="3895078" y="387350"/>
                </a:lnTo>
                <a:lnTo>
                  <a:pt x="3876656" y="397510"/>
                </a:lnTo>
                <a:lnTo>
                  <a:pt x="3857031" y="400050"/>
                </a:lnTo>
                <a:close/>
              </a:path>
              <a:path w="5097144" h="534669">
                <a:moveTo>
                  <a:pt x="2783352" y="377190"/>
                </a:moveTo>
                <a:lnTo>
                  <a:pt x="2730968" y="365760"/>
                </a:lnTo>
                <a:lnTo>
                  <a:pt x="2679184" y="321310"/>
                </a:lnTo>
                <a:lnTo>
                  <a:pt x="2652887" y="285750"/>
                </a:lnTo>
                <a:lnTo>
                  <a:pt x="2625986" y="241300"/>
                </a:lnTo>
                <a:lnTo>
                  <a:pt x="2598227" y="187960"/>
                </a:lnTo>
                <a:lnTo>
                  <a:pt x="2581725" y="170180"/>
                </a:lnTo>
                <a:lnTo>
                  <a:pt x="2678389" y="170180"/>
                </a:lnTo>
                <a:lnTo>
                  <a:pt x="2695407" y="200660"/>
                </a:lnTo>
                <a:lnTo>
                  <a:pt x="2717256" y="233680"/>
                </a:lnTo>
                <a:lnTo>
                  <a:pt x="2740132" y="260350"/>
                </a:lnTo>
                <a:lnTo>
                  <a:pt x="2764483" y="278130"/>
                </a:lnTo>
                <a:lnTo>
                  <a:pt x="2790758" y="281940"/>
                </a:lnTo>
                <a:lnTo>
                  <a:pt x="2919807" y="281940"/>
                </a:lnTo>
                <a:lnTo>
                  <a:pt x="2897973" y="306070"/>
                </a:lnTo>
                <a:lnTo>
                  <a:pt x="2867457" y="335280"/>
                </a:lnTo>
                <a:lnTo>
                  <a:pt x="2838349" y="356870"/>
                </a:lnTo>
                <a:lnTo>
                  <a:pt x="2810398" y="370840"/>
                </a:lnTo>
                <a:lnTo>
                  <a:pt x="2783352" y="377190"/>
                </a:lnTo>
                <a:close/>
              </a:path>
              <a:path w="5097144" h="534669">
                <a:moveTo>
                  <a:pt x="4804770" y="381000"/>
                </a:moveTo>
                <a:lnTo>
                  <a:pt x="4777001" y="367030"/>
                </a:lnTo>
                <a:lnTo>
                  <a:pt x="4745352" y="331470"/>
                </a:lnTo>
                <a:lnTo>
                  <a:pt x="4722377" y="298450"/>
                </a:lnTo>
                <a:lnTo>
                  <a:pt x="4700889" y="269240"/>
                </a:lnTo>
                <a:lnTo>
                  <a:pt x="4662077" y="224790"/>
                </a:lnTo>
                <a:lnTo>
                  <a:pt x="4628323" y="195580"/>
                </a:lnTo>
                <a:lnTo>
                  <a:pt x="4585873" y="177800"/>
                </a:lnTo>
                <a:lnTo>
                  <a:pt x="4688901" y="177800"/>
                </a:lnTo>
                <a:lnTo>
                  <a:pt x="4700443" y="190500"/>
                </a:lnTo>
                <a:lnTo>
                  <a:pt x="4723315" y="215900"/>
                </a:lnTo>
                <a:lnTo>
                  <a:pt x="4744451" y="236220"/>
                </a:lnTo>
                <a:lnTo>
                  <a:pt x="4764636" y="250190"/>
                </a:lnTo>
                <a:lnTo>
                  <a:pt x="4784652" y="260350"/>
                </a:lnTo>
                <a:lnTo>
                  <a:pt x="4805285" y="262890"/>
                </a:lnTo>
                <a:lnTo>
                  <a:pt x="4949488" y="262890"/>
                </a:lnTo>
                <a:lnTo>
                  <a:pt x="4923606" y="284480"/>
                </a:lnTo>
                <a:lnTo>
                  <a:pt x="4898869" y="311150"/>
                </a:lnTo>
                <a:lnTo>
                  <a:pt x="4875708" y="339090"/>
                </a:lnTo>
                <a:lnTo>
                  <a:pt x="4853032" y="363220"/>
                </a:lnTo>
                <a:lnTo>
                  <a:pt x="4829750" y="378460"/>
                </a:lnTo>
                <a:lnTo>
                  <a:pt x="4804770" y="381000"/>
                </a:lnTo>
                <a:close/>
              </a:path>
              <a:path w="5097144" h="534669">
                <a:moveTo>
                  <a:pt x="2308291" y="420370"/>
                </a:moveTo>
                <a:lnTo>
                  <a:pt x="2242080" y="396240"/>
                </a:lnTo>
                <a:lnTo>
                  <a:pt x="2210737" y="369570"/>
                </a:lnTo>
                <a:lnTo>
                  <a:pt x="2180486" y="337820"/>
                </a:lnTo>
                <a:lnTo>
                  <a:pt x="2151260" y="302260"/>
                </a:lnTo>
                <a:lnTo>
                  <a:pt x="2122997" y="266700"/>
                </a:lnTo>
                <a:lnTo>
                  <a:pt x="2095631" y="233680"/>
                </a:lnTo>
                <a:lnTo>
                  <a:pt x="2069100" y="205740"/>
                </a:lnTo>
                <a:lnTo>
                  <a:pt x="2043337" y="186690"/>
                </a:lnTo>
                <a:lnTo>
                  <a:pt x="2010251" y="180340"/>
                </a:lnTo>
                <a:lnTo>
                  <a:pt x="2104507" y="180340"/>
                </a:lnTo>
                <a:lnTo>
                  <a:pt x="2137973" y="220980"/>
                </a:lnTo>
                <a:lnTo>
                  <a:pt x="2170866" y="255270"/>
                </a:lnTo>
                <a:lnTo>
                  <a:pt x="2201256" y="281940"/>
                </a:lnTo>
                <a:lnTo>
                  <a:pt x="2255164" y="313690"/>
                </a:lnTo>
                <a:lnTo>
                  <a:pt x="2300979" y="321310"/>
                </a:lnTo>
                <a:lnTo>
                  <a:pt x="2439457" y="321310"/>
                </a:lnTo>
                <a:lnTo>
                  <a:pt x="2415659" y="350520"/>
                </a:lnTo>
                <a:lnTo>
                  <a:pt x="2379634" y="388620"/>
                </a:lnTo>
                <a:lnTo>
                  <a:pt x="2343289" y="412750"/>
                </a:lnTo>
                <a:lnTo>
                  <a:pt x="2308291" y="420370"/>
                </a:lnTo>
                <a:close/>
              </a:path>
              <a:path w="5097144" h="534669">
                <a:moveTo>
                  <a:pt x="5096729" y="242570"/>
                </a:moveTo>
                <a:lnTo>
                  <a:pt x="5091707" y="234950"/>
                </a:lnTo>
                <a:lnTo>
                  <a:pt x="5075565" y="215900"/>
                </a:lnTo>
                <a:lnTo>
                  <a:pt x="5058481" y="203200"/>
                </a:lnTo>
                <a:lnTo>
                  <a:pt x="5040228" y="196850"/>
                </a:lnTo>
                <a:lnTo>
                  <a:pt x="5096729" y="196850"/>
                </a:lnTo>
                <a:lnTo>
                  <a:pt x="5096729" y="242570"/>
                </a:lnTo>
                <a:close/>
              </a:path>
              <a:path w="5097144" h="534669">
                <a:moveTo>
                  <a:pt x="1319114" y="477520"/>
                </a:moveTo>
                <a:lnTo>
                  <a:pt x="1277021" y="461010"/>
                </a:lnTo>
                <a:lnTo>
                  <a:pt x="1214606" y="382270"/>
                </a:lnTo>
                <a:lnTo>
                  <a:pt x="1153321" y="298450"/>
                </a:lnTo>
                <a:lnTo>
                  <a:pt x="1129983" y="267970"/>
                </a:lnTo>
                <a:lnTo>
                  <a:pt x="1110330" y="246380"/>
                </a:lnTo>
                <a:lnTo>
                  <a:pt x="1093470" y="232410"/>
                </a:lnTo>
                <a:lnTo>
                  <a:pt x="1078514" y="226060"/>
                </a:lnTo>
                <a:lnTo>
                  <a:pt x="1207664" y="226060"/>
                </a:lnTo>
                <a:lnTo>
                  <a:pt x="1243454" y="280670"/>
                </a:lnTo>
                <a:lnTo>
                  <a:pt x="1274236" y="316230"/>
                </a:lnTo>
                <a:lnTo>
                  <a:pt x="1312509" y="337820"/>
                </a:lnTo>
                <a:lnTo>
                  <a:pt x="1323501" y="339090"/>
                </a:lnTo>
                <a:lnTo>
                  <a:pt x="1437868" y="339090"/>
                </a:lnTo>
                <a:lnTo>
                  <a:pt x="1426039" y="360680"/>
                </a:lnTo>
                <a:lnTo>
                  <a:pt x="1392856" y="416560"/>
                </a:lnTo>
                <a:lnTo>
                  <a:pt x="1357470" y="458470"/>
                </a:lnTo>
                <a:lnTo>
                  <a:pt x="1338711" y="471170"/>
                </a:lnTo>
                <a:lnTo>
                  <a:pt x="1319114" y="477520"/>
                </a:lnTo>
                <a:close/>
              </a:path>
              <a:path w="5097144" h="534669">
                <a:moveTo>
                  <a:pt x="1765982" y="448310"/>
                </a:moveTo>
                <a:lnTo>
                  <a:pt x="1705075" y="421640"/>
                </a:lnTo>
                <a:lnTo>
                  <a:pt x="1675233" y="394970"/>
                </a:lnTo>
                <a:lnTo>
                  <a:pt x="1646297" y="361950"/>
                </a:lnTo>
                <a:lnTo>
                  <a:pt x="1618637" y="326390"/>
                </a:lnTo>
                <a:lnTo>
                  <a:pt x="1592628" y="289560"/>
                </a:lnTo>
                <a:lnTo>
                  <a:pt x="1568642" y="255270"/>
                </a:lnTo>
                <a:lnTo>
                  <a:pt x="1552062" y="236220"/>
                </a:lnTo>
                <a:lnTo>
                  <a:pt x="1535890" y="228600"/>
                </a:lnTo>
                <a:lnTo>
                  <a:pt x="1643450" y="228600"/>
                </a:lnTo>
                <a:lnTo>
                  <a:pt x="1644272" y="229870"/>
                </a:lnTo>
                <a:lnTo>
                  <a:pt x="1665066" y="257810"/>
                </a:lnTo>
                <a:lnTo>
                  <a:pt x="1702789" y="297180"/>
                </a:lnTo>
                <a:lnTo>
                  <a:pt x="1735936" y="316230"/>
                </a:lnTo>
                <a:lnTo>
                  <a:pt x="1751009" y="318770"/>
                </a:lnTo>
                <a:lnTo>
                  <a:pt x="1891845" y="318770"/>
                </a:lnTo>
                <a:lnTo>
                  <a:pt x="1889848" y="322580"/>
                </a:lnTo>
                <a:lnTo>
                  <a:pt x="1869409" y="361950"/>
                </a:lnTo>
                <a:lnTo>
                  <a:pt x="1848394" y="394970"/>
                </a:lnTo>
                <a:lnTo>
                  <a:pt x="1826038" y="420370"/>
                </a:lnTo>
                <a:lnTo>
                  <a:pt x="1796303" y="441960"/>
                </a:lnTo>
                <a:lnTo>
                  <a:pt x="1765982" y="448310"/>
                </a:lnTo>
                <a:close/>
              </a:path>
              <a:path w="5097144" h="534669">
                <a:moveTo>
                  <a:pt x="889077" y="478790"/>
                </a:moveTo>
                <a:lnTo>
                  <a:pt x="825963" y="448310"/>
                </a:lnTo>
                <a:lnTo>
                  <a:pt x="794672" y="415290"/>
                </a:lnTo>
                <a:lnTo>
                  <a:pt x="763742" y="375920"/>
                </a:lnTo>
                <a:lnTo>
                  <a:pt x="733314" y="334010"/>
                </a:lnTo>
                <a:lnTo>
                  <a:pt x="703523" y="294640"/>
                </a:lnTo>
                <a:lnTo>
                  <a:pt x="674510" y="261620"/>
                </a:lnTo>
                <a:lnTo>
                  <a:pt x="646413" y="237490"/>
                </a:lnTo>
                <a:lnTo>
                  <a:pt x="734359" y="237490"/>
                </a:lnTo>
                <a:lnTo>
                  <a:pt x="741865" y="252730"/>
                </a:lnTo>
                <a:lnTo>
                  <a:pt x="750629" y="269240"/>
                </a:lnTo>
                <a:lnTo>
                  <a:pt x="759451" y="287020"/>
                </a:lnTo>
                <a:lnTo>
                  <a:pt x="786757" y="331470"/>
                </a:lnTo>
                <a:lnTo>
                  <a:pt x="816364" y="363220"/>
                </a:lnTo>
                <a:lnTo>
                  <a:pt x="838041" y="372110"/>
                </a:lnTo>
                <a:lnTo>
                  <a:pt x="972293" y="372110"/>
                </a:lnTo>
                <a:lnTo>
                  <a:pt x="952384" y="410210"/>
                </a:lnTo>
                <a:lnTo>
                  <a:pt x="920624" y="468630"/>
                </a:lnTo>
                <a:lnTo>
                  <a:pt x="889077" y="478790"/>
                </a:lnTo>
                <a:close/>
              </a:path>
              <a:path w="5097144" h="534669">
                <a:moveTo>
                  <a:pt x="416179" y="529590"/>
                </a:moveTo>
                <a:lnTo>
                  <a:pt x="383858" y="501650"/>
                </a:lnTo>
                <a:lnTo>
                  <a:pt x="357646" y="463550"/>
                </a:lnTo>
                <a:lnTo>
                  <a:pt x="335574" y="419100"/>
                </a:lnTo>
                <a:lnTo>
                  <a:pt x="315675" y="370840"/>
                </a:lnTo>
                <a:lnTo>
                  <a:pt x="295979" y="323850"/>
                </a:lnTo>
                <a:lnTo>
                  <a:pt x="274518" y="280670"/>
                </a:lnTo>
                <a:lnTo>
                  <a:pt x="249324" y="247650"/>
                </a:lnTo>
                <a:lnTo>
                  <a:pt x="351918" y="247650"/>
                </a:lnTo>
                <a:lnTo>
                  <a:pt x="365745" y="308610"/>
                </a:lnTo>
                <a:lnTo>
                  <a:pt x="387340" y="368300"/>
                </a:lnTo>
                <a:lnTo>
                  <a:pt x="419730" y="388620"/>
                </a:lnTo>
                <a:lnTo>
                  <a:pt x="518842" y="388620"/>
                </a:lnTo>
                <a:lnTo>
                  <a:pt x="511377" y="405130"/>
                </a:lnTo>
                <a:lnTo>
                  <a:pt x="491497" y="445770"/>
                </a:lnTo>
                <a:lnTo>
                  <a:pt x="469676" y="482600"/>
                </a:lnTo>
                <a:lnTo>
                  <a:pt x="444907" y="510540"/>
                </a:lnTo>
                <a:lnTo>
                  <a:pt x="416179" y="529590"/>
                </a:lnTo>
                <a:close/>
              </a:path>
            </a:pathLst>
          </a:custGeom>
          <a:solidFill>
            <a:srgbClr val="E3FF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981" y="1957352"/>
            <a:ext cx="11246485" cy="5905500"/>
            <a:chOff x="2750981" y="1957352"/>
            <a:chExt cx="11246485" cy="5905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369" y="3588121"/>
              <a:ext cx="9705974" cy="42742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88446" y="6359233"/>
              <a:ext cx="5749290" cy="713740"/>
            </a:xfrm>
            <a:custGeom>
              <a:avLst/>
              <a:gdLst/>
              <a:ahLst/>
              <a:cxnLst/>
              <a:rect l="l" t="t" r="r" b="b"/>
              <a:pathLst>
                <a:path w="5749290" h="713740">
                  <a:moveTo>
                    <a:pt x="5732978" y="146408"/>
                  </a:moveTo>
                  <a:lnTo>
                    <a:pt x="5739259" y="134580"/>
                  </a:lnTo>
                  <a:lnTo>
                    <a:pt x="5747222" y="132514"/>
                  </a:lnTo>
                  <a:lnTo>
                    <a:pt x="5749288" y="140477"/>
                  </a:lnTo>
                  <a:lnTo>
                    <a:pt x="5746723" y="143692"/>
                  </a:lnTo>
                  <a:lnTo>
                    <a:pt x="5732978" y="146408"/>
                  </a:lnTo>
                  <a:close/>
                </a:path>
                <a:path w="5749290" h="713740">
                  <a:moveTo>
                    <a:pt x="5696400" y="127334"/>
                  </a:moveTo>
                  <a:lnTo>
                    <a:pt x="5690297" y="126034"/>
                  </a:lnTo>
                  <a:lnTo>
                    <a:pt x="5700886" y="122676"/>
                  </a:lnTo>
                  <a:lnTo>
                    <a:pt x="5710865" y="122185"/>
                  </a:lnTo>
                  <a:lnTo>
                    <a:pt x="5720197" y="124731"/>
                  </a:lnTo>
                  <a:lnTo>
                    <a:pt x="5724684" y="127714"/>
                  </a:lnTo>
                  <a:lnTo>
                    <a:pt x="5705840" y="123701"/>
                  </a:lnTo>
                  <a:lnTo>
                    <a:pt x="5697877" y="125767"/>
                  </a:lnTo>
                  <a:lnTo>
                    <a:pt x="5696400" y="127334"/>
                  </a:lnTo>
                  <a:close/>
                </a:path>
                <a:path w="5749290" h="713740">
                  <a:moveTo>
                    <a:pt x="5674904" y="145326"/>
                  </a:moveTo>
                  <a:lnTo>
                    <a:pt x="5673840" y="137488"/>
                  </a:lnTo>
                  <a:lnTo>
                    <a:pt x="5677438" y="130113"/>
                  </a:lnTo>
                  <a:lnTo>
                    <a:pt x="5684001" y="123723"/>
                  </a:lnTo>
                  <a:lnTo>
                    <a:pt x="5691830" y="118837"/>
                  </a:lnTo>
                  <a:lnTo>
                    <a:pt x="5691063" y="122435"/>
                  </a:lnTo>
                  <a:lnTo>
                    <a:pt x="5688498" y="125651"/>
                  </a:lnTo>
                  <a:lnTo>
                    <a:pt x="5696400" y="127334"/>
                  </a:lnTo>
                  <a:lnTo>
                    <a:pt x="5691347" y="132693"/>
                  </a:lnTo>
                  <a:lnTo>
                    <a:pt x="5686247" y="136221"/>
                  </a:lnTo>
                  <a:lnTo>
                    <a:pt x="5681218" y="139411"/>
                  </a:lnTo>
                  <a:lnTo>
                    <a:pt x="5674904" y="145326"/>
                  </a:lnTo>
                  <a:close/>
                </a:path>
                <a:path w="5749290" h="713740">
                  <a:moveTo>
                    <a:pt x="5711121" y="134230"/>
                  </a:moveTo>
                  <a:lnTo>
                    <a:pt x="5711887" y="130632"/>
                  </a:lnTo>
                  <a:lnTo>
                    <a:pt x="5705840" y="123701"/>
                  </a:lnTo>
                  <a:lnTo>
                    <a:pt x="5724684" y="127714"/>
                  </a:lnTo>
                  <a:lnTo>
                    <a:pt x="5728846" y="130481"/>
                  </a:lnTo>
                  <a:lnTo>
                    <a:pt x="5726281" y="133697"/>
                  </a:lnTo>
                  <a:lnTo>
                    <a:pt x="5713687" y="131015"/>
                  </a:lnTo>
                  <a:lnTo>
                    <a:pt x="5711121" y="134230"/>
                  </a:lnTo>
                  <a:close/>
                </a:path>
                <a:path w="5749290" h="713740">
                  <a:moveTo>
                    <a:pt x="5723716" y="136912"/>
                  </a:moveTo>
                  <a:lnTo>
                    <a:pt x="5713687" y="131015"/>
                  </a:lnTo>
                  <a:lnTo>
                    <a:pt x="5726281" y="133697"/>
                  </a:lnTo>
                  <a:lnTo>
                    <a:pt x="5723716" y="136912"/>
                  </a:lnTo>
                  <a:close/>
                </a:path>
                <a:path w="5749290" h="713740">
                  <a:moveTo>
                    <a:pt x="5381042" y="85648"/>
                  </a:moveTo>
                  <a:lnTo>
                    <a:pt x="5397265" y="76118"/>
                  </a:lnTo>
                  <a:lnTo>
                    <a:pt x="5396506" y="75956"/>
                  </a:lnTo>
                  <a:lnTo>
                    <a:pt x="5398730" y="63445"/>
                  </a:lnTo>
                  <a:lnTo>
                    <a:pt x="5410675" y="78973"/>
                  </a:lnTo>
                  <a:lnTo>
                    <a:pt x="5381042" y="85648"/>
                  </a:lnTo>
                  <a:close/>
                </a:path>
                <a:path w="5749290" h="713740">
                  <a:moveTo>
                    <a:pt x="5484814" y="84636"/>
                  </a:moveTo>
                  <a:lnTo>
                    <a:pt x="5483490" y="81495"/>
                  </a:lnTo>
                  <a:lnTo>
                    <a:pt x="5488888" y="82644"/>
                  </a:lnTo>
                  <a:lnTo>
                    <a:pt x="5484814" y="84636"/>
                  </a:lnTo>
                  <a:close/>
                </a:path>
                <a:path w="5749290" h="713740">
                  <a:moveTo>
                    <a:pt x="5446118" y="125475"/>
                  </a:moveTo>
                  <a:lnTo>
                    <a:pt x="5255205" y="84820"/>
                  </a:lnTo>
                  <a:lnTo>
                    <a:pt x="5270725" y="75140"/>
                  </a:lnTo>
                  <a:lnTo>
                    <a:pt x="5453964" y="114161"/>
                  </a:lnTo>
                  <a:lnTo>
                    <a:pt x="5466392" y="103823"/>
                  </a:lnTo>
                  <a:lnTo>
                    <a:pt x="5468700" y="91330"/>
                  </a:lnTo>
                  <a:lnTo>
                    <a:pt x="5489503" y="95760"/>
                  </a:lnTo>
                  <a:lnTo>
                    <a:pt x="5502831" y="85613"/>
                  </a:lnTo>
                  <a:lnTo>
                    <a:pt x="5542864" y="94138"/>
                  </a:lnTo>
                  <a:lnTo>
                    <a:pt x="5523576" y="103016"/>
                  </a:lnTo>
                  <a:lnTo>
                    <a:pt x="5508336" y="112755"/>
                  </a:lnTo>
                  <a:lnTo>
                    <a:pt x="5495067" y="109930"/>
                  </a:lnTo>
                  <a:lnTo>
                    <a:pt x="5473755" y="118376"/>
                  </a:lnTo>
                  <a:lnTo>
                    <a:pt x="5446118" y="125475"/>
                  </a:lnTo>
                  <a:close/>
                </a:path>
                <a:path w="5749290" h="713740">
                  <a:moveTo>
                    <a:pt x="5563608" y="111541"/>
                  </a:moveTo>
                  <a:lnTo>
                    <a:pt x="5543930" y="107350"/>
                  </a:lnTo>
                  <a:lnTo>
                    <a:pt x="5542864" y="94138"/>
                  </a:lnTo>
                  <a:lnTo>
                    <a:pt x="5562655" y="98353"/>
                  </a:lnTo>
                  <a:lnTo>
                    <a:pt x="5563608" y="111541"/>
                  </a:lnTo>
                  <a:close/>
                </a:path>
                <a:path w="5749290" h="713740">
                  <a:moveTo>
                    <a:pt x="5583400" y="115755"/>
                  </a:moveTo>
                  <a:lnTo>
                    <a:pt x="5569006" y="112690"/>
                  </a:lnTo>
                  <a:lnTo>
                    <a:pt x="5591442" y="104483"/>
                  </a:lnTo>
                  <a:lnTo>
                    <a:pt x="5583400" y="115755"/>
                  </a:lnTo>
                  <a:close/>
                </a:path>
                <a:path w="5749290" h="713740">
                  <a:moveTo>
                    <a:pt x="5623292" y="124250"/>
                  </a:moveTo>
                  <a:lnTo>
                    <a:pt x="5600043" y="119299"/>
                  </a:lnTo>
                  <a:lnTo>
                    <a:pt x="5619330" y="110422"/>
                  </a:lnTo>
                  <a:lnTo>
                    <a:pt x="5636423" y="114062"/>
                  </a:lnTo>
                  <a:lnTo>
                    <a:pt x="5623292" y="124250"/>
                  </a:lnTo>
                  <a:close/>
                </a:path>
                <a:path w="5749290" h="713740">
                  <a:moveTo>
                    <a:pt x="5637938" y="127369"/>
                  </a:moveTo>
                  <a:lnTo>
                    <a:pt x="5634874" y="126717"/>
                  </a:lnTo>
                  <a:lnTo>
                    <a:pt x="5636423" y="114062"/>
                  </a:lnTo>
                  <a:lnTo>
                    <a:pt x="5638222" y="114445"/>
                  </a:lnTo>
                  <a:lnTo>
                    <a:pt x="5637938" y="127369"/>
                  </a:lnTo>
                  <a:close/>
                </a:path>
                <a:path w="5749290" h="713740">
                  <a:moveTo>
                    <a:pt x="5662678" y="121177"/>
                  </a:moveTo>
                  <a:lnTo>
                    <a:pt x="5663411" y="119809"/>
                  </a:lnTo>
                  <a:lnTo>
                    <a:pt x="5664339" y="120006"/>
                  </a:lnTo>
                  <a:lnTo>
                    <a:pt x="5662678" y="121177"/>
                  </a:lnTo>
                  <a:close/>
                </a:path>
                <a:path w="5749290" h="713740">
                  <a:moveTo>
                    <a:pt x="5657167" y="131464"/>
                  </a:moveTo>
                  <a:lnTo>
                    <a:pt x="5650195" y="129979"/>
                  </a:lnTo>
                  <a:lnTo>
                    <a:pt x="5662678" y="121177"/>
                  </a:lnTo>
                  <a:lnTo>
                    <a:pt x="5657167" y="131464"/>
                  </a:lnTo>
                  <a:close/>
                </a:path>
                <a:path w="5749290" h="713740">
                  <a:moveTo>
                    <a:pt x="5489503" y="95760"/>
                  </a:moveTo>
                  <a:lnTo>
                    <a:pt x="5470387" y="91689"/>
                  </a:lnTo>
                  <a:lnTo>
                    <a:pt x="5484814" y="84636"/>
                  </a:lnTo>
                  <a:lnTo>
                    <a:pt x="5489503" y="95760"/>
                  </a:lnTo>
                  <a:close/>
                </a:path>
                <a:path w="5749290" h="713740">
                  <a:moveTo>
                    <a:pt x="5420625" y="94077"/>
                  </a:moveTo>
                  <a:lnTo>
                    <a:pt x="5415761" y="93041"/>
                  </a:lnTo>
                  <a:lnTo>
                    <a:pt x="5423270" y="81655"/>
                  </a:lnTo>
                  <a:lnTo>
                    <a:pt x="5420625" y="94077"/>
                  </a:lnTo>
                  <a:close/>
                </a:path>
                <a:path w="5749290" h="713740">
                  <a:moveTo>
                    <a:pt x="5453964" y="114161"/>
                  </a:moveTo>
                  <a:lnTo>
                    <a:pt x="5381770" y="98788"/>
                  </a:lnTo>
                  <a:lnTo>
                    <a:pt x="5400974" y="89892"/>
                  </a:lnTo>
                  <a:lnTo>
                    <a:pt x="5431420" y="96376"/>
                  </a:lnTo>
                  <a:lnTo>
                    <a:pt x="5435865" y="84338"/>
                  </a:lnTo>
                  <a:lnTo>
                    <a:pt x="5453964" y="114161"/>
                  </a:lnTo>
                  <a:close/>
                </a:path>
                <a:path w="5749290" h="713740">
                  <a:moveTo>
                    <a:pt x="5578955" y="127794"/>
                  </a:moveTo>
                  <a:lnTo>
                    <a:pt x="5576203" y="114223"/>
                  </a:lnTo>
                  <a:lnTo>
                    <a:pt x="5587251" y="116575"/>
                  </a:lnTo>
                  <a:lnTo>
                    <a:pt x="5578955" y="127794"/>
                  </a:lnTo>
                  <a:close/>
                </a:path>
                <a:path w="5749290" h="713740">
                  <a:moveTo>
                    <a:pt x="5601024" y="132493"/>
                  </a:moveTo>
                  <a:lnTo>
                    <a:pt x="5596947" y="131625"/>
                  </a:lnTo>
                  <a:lnTo>
                    <a:pt x="5603191" y="119970"/>
                  </a:lnTo>
                  <a:lnTo>
                    <a:pt x="5613312" y="122125"/>
                  </a:lnTo>
                  <a:lnTo>
                    <a:pt x="5601024" y="132493"/>
                  </a:lnTo>
                  <a:close/>
                </a:path>
                <a:path w="5749290" h="713740">
                  <a:moveTo>
                    <a:pt x="5620337" y="136606"/>
                  </a:moveTo>
                  <a:lnTo>
                    <a:pt x="5626947" y="125029"/>
                  </a:lnTo>
                  <a:lnTo>
                    <a:pt x="5636336" y="127028"/>
                  </a:lnTo>
                  <a:lnTo>
                    <a:pt x="5620337" y="136606"/>
                  </a:lnTo>
                  <a:close/>
                </a:path>
                <a:path w="5749290" h="713740">
                  <a:moveTo>
                    <a:pt x="5665317" y="146184"/>
                  </a:moveTo>
                  <a:lnTo>
                    <a:pt x="5656321" y="144269"/>
                  </a:lnTo>
                  <a:lnTo>
                    <a:pt x="5667962" y="133763"/>
                  </a:lnTo>
                  <a:lnTo>
                    <a:pt x="5665317" y="146184"/>
                  </a:lnTo>
                  <a:close/>
                </a:path>
                <a:path w="5749290" h="713740">
                  <a:moveTo>
                    <a:pt x="5272243" y="75464"/>
                  </a:moveTo>
                  <a:lnTo>
                    <a:pt x="5266845" y="74314"/>
                  </a:lnTo>
                  <a:lnTo>
                    <a:pt x="5269490" y="61893"/>
                  </a:lnTo>
                  <a:lnTo>
                    <a:pt x="5274888" y="63042"/>
                  </a:lnTo>
                  <a:lnTo>
                    <a:pt x="5272243" y="75464"/>
                  </a:lnTo>
                  <a:close/>
                </a:path>
                <a:path w="5749290" h="713740">
                  <a:moveTo>
                    <a:pt x="5328019" y="87341"/>
                  </a:moveTo>
                  <a:lnTo>
                    <a:pt x="5312529" y="84043"/>
                  </a:lnTo>
                  <a:lnTo>
                    <a:pt x="5323467" y="73387"/>
                  </a:lnTo>
                  <a:lnTo>
                    <a:pt x="5331282" y="75051"/>
                  </a:lnTo>
                  <a:lnTo>
                    <a:pt x="5328019" y="87341"/>
                  </a:lnTo>
                  <a:close/>
                </a:path>
                <a:path w="5749290" h="713740">
                  <a:moveTo>
                    <a:pt x="5367573" y="95764"/>
                  </a:moveTo>
                  <a:lnTo>
                    <a:pt x="5358859" y="93909"/>
                  </a:lnTo>
                  <a:lnTo>
                    <a:pt x="5361251" y="81433"/>
                  </a:lnTo>
                  <a:lnTo>
                    <a:pt x="5367573" y="95764"/>
                  </a:lnTo>
                  <a:close/>
                </a:path>
                <a:path w="5749290" h="713740">
                  <a:moveTo>
                    <a:pt x="5579908" y="140981"/>
                  </a:moveTo>
                  <a:lnTo>
                    <a:pt x="5574510" y="139832"/>
                  </a:lnTo>
                  <a:lnTo>
                    <a:pt x="5580754" y="128177"/>
                  </a:lnTo>
                  <a:lnTo>
                    <a:pt x="5579908" y="140981"/>
                  </a:lnTo>
                  <a:close/>
                </a:path>
                <a:path w="5749290" h="713740">
                  <a:moveTo>
                    <a:pt x="5583506" y="141747"/>
                  </a:moveTo>
                  <a:lnTo>
                    <a:pt x="5581707" y="141364"/>
                  </a:lnTo>
                  <a:lnTo>
                    <a:pt x="5586151" y="129326"/>
                  </a:lnTo>
                  <a:lnTo>
                    <a:pt x="5587951" y="129709"/>
                  </a:lnTo>
                  <a:lnTo>
                    <a:pt x="5583506" y="141747"/>
                  </a:lnTo>
                  <a:close/>
                </a:path>
                <a:path w="5749290" h="713740">
                  <a:moveTo>
                    <a:pt x="5532198" y="143806"/>
                  </a:moveTo>
                  <a:lnTo>
                    <a:pt x="5516961" y="140561"/>
                  </a:lnTo>
                  <a:lnTo>
                    <a:pt x="5513337" y="126805"/>
                  </a:lnTo>
                  <a:lnTo>
                    <a:pt x="5542125" y="132935"/>
                  </a:lnTo>
                  <a:lnTo>
                    <a:pt x="5532198" y="143806"/>
                  </a:lnTo>
                  <a:close/>
                </a:path>
                <a:path w="5749290" h="713740">
                  <a:moveTo>
                    <a:pt x="5105024" y="65824"/>
                  </a:moveTo>
                  <a:lnTo>
                    <a:pt x="5101426" y="65058"/>
                  </a:lnTo>
                  <a:lnTo>
                    <a:pt x="5109469" y="53786"/>
                  </a:lnTo>
                  <a:lnTo>
                    <a:pt x="5105024" y="65824"/>
                  </a:lnTo>
                  <a:close/>
                </a:path>
                <a:path w="5749290" h="713740">
                  <a:moveTo>
                    <a:pt x="5112220" y="67356"/>
                  </a:moveTo>
                  <a:lnTo>
                    <a:pt x="5106823" y="66207"/>
                  </a:lnTo>
                  <a:lnTo>
                    <a:pt x="5123862" y="56851"/>
                  </a:lnTo>
                  <a:lnTo>
                    <a:pt x="5112220" y="67356"/>
                  </a:lnTo>
                  <a:close/>
                </a:path>
                <a:path w="5749290" h="713740">
                  <a:moveTo>
                    <a:pt x="5281347" y="103372"/>
                  </a:moveTo>
                  <a:lnTo>
                    <a:pt x="5147136" y="74792"/>
                  </a:lnTo>
                  <a:lnTo>
                    <a:pt x="5154448" y="63364"/>
                  </a:lnTo>
                  <a:lnTo>
                    <a:pt x="5300748" y="94519"/>
                  </a:lnTo>
                  <a:lnTo>
                    <a:pt x="5281347" y="103372"/>
                  </a:lnTo>
                  <a:close/>
                </a:path>
                <a:path w="5749290" h="713740">
                  <a:moveTo>
                    <a:pt x="5377745" y="123900"/>
                  </a:moveTo>
                  <a:lnTo>
                    <a:pt x="5304962" y="108401"/>
                  </a:lnTo>
                  <a:lnTo>
                    <a:pt x="5307747" y="96009"/>
                  </a:lnTo>
                  <a:lnTo>
                    <a:pt x="5377551" y="110874"/>
                  </a:lnTo>
                  <a:lnTo>
                    <a:pt x="5377745" y="123900"/>
                  </a:lnTo>
                  <a:close/>
                </a:path>
                <a:path w="5749290" h="713740">
                  <a:moveTo>
                    <a:pt x="5087985" y="75180"/>
                  </a:moveTo>
                  <a:lnTo>
                    <a:pt x="5058523" y="68906"/>
                  </a:lnTo>
                  <a:lnTo>
                    <a:pt x="5076714" y="59795"/>
                  </a:lnTo>
                  <a:lnTo>
                    <a:pt x="5092430" y="63142"/>
                  </a:lnTo>
                  <a:lnTo>
                    <a:pt x="5087985" y="75180"/>
                  </a:lnTo>
                  <a:close/>
                </a:path>
                <a:path w="5749290" h="713740">
                  <a:moveTo>
                    <a:pt x="5109575" y="79778"/>
                  </a:moveTo>
                  <a:lnTo>
                    <a:pt x="5087985" y="75180"/>
                  </a:lnTo>
                  <a:lnTo>
                    <a:pt x="5099626" y="64674"/>
                  </a:lnTo>
                  <a:lnTo>
                    <a:pt x="5110421" y="66973"/>
                  </a:lnTo>
                  <a:lnTo>
                    <a:pt x="5109575" y="79778"/>
                  </a:lnTo>
                  <a:close/>
                </a:path>
                <a:path w="5749290" h="713740">
                  <a:moveTo>
                    <a:pt x="5173673" y="93427"/>
                  </a:moveTo>
                  <a:lnTo>
                    <a:pt x="5109575" y="79778"/>
                  </a:lnTo>
                  <a:lnTo>
                    <a:pt x="5124984" y="70074"/>
                  </a:lnTo>
                  <a:lnTo>
                    <a:pt x="5183599" y="82557"/>
                  </a:lnTo>
                  <a:lnTo>
                    <a:pt x="5173673" y="93427"/>
                  </a:lnTo>
                  <a:close/>
                </a:path>
                <a:path w="5749290" h="713740">
                  <a:moveTo>
                    <a:pt x="5201336" y="99318"/>
                  </a:moveTo>
                  <a:lnTo>
                    <a:pt x="5190372" y="96984"/>
                  </a:lnTo>
                  <a:lnTo>
                    <a:pt x="5191387" y="84215"/>
                  </a:lnTo>
                  <a:lnTo>
                    <a:pt x="5214270" y="89088"/>
                  </a:lnTo>
                  <a:lnTo>
                    <a:pt x="5201336" y="99318"/>
                  </a:lnTo>
                  <a:close/>
                </a:path>
                <a:path w="5749290" h="713740">
                  <a:moveTo>
                    <a:pt x="5249915" y="109663"/>
                  </a:moveTo>
                  <a:lnTo>
                    <a:pt x="5206733" y="100468"/>
                  </a:lnTo>
                  <a:lnTo>
                    <a:pt x="5220174" y="90345"/>
                  </a:lnTo>
                  <a:lnTo>
                    <a:pt x="5265941" y="100091"/>
                  </a:lnTo>
                  <a:lnTo>
                    <a:pt x="5249915" y="109663"/>
                  </a:lnTo>
                  <a:close/>
                </a:path>
                <a:path w="5749290" h="713740">
                  <a:moveTo>
                    <a:pt x="5325481" y="125755"/>
                  </a:moveTo>
                  <a:lnTo>
                    <a:pt x="5329926" y="113717"/>
                  </a:lnTo>
                  <a:lnTo>
                    <a:pt x="5336307" y="115076"/>
                  </a:lnTo>
                  <a:lnTo>
                    <a:pt x="5325481" y="125755"/>
                  </a:lnTo>
                  <a:close/>
                </a:path>
                <a:path w="5749290" h="713740">
                  <a:moveTo>
                    <a:pt x="4957820" y="60446"/>
                  </a:moveTo>
                  <a:lnTo>
                    <a:pt x="4946097" y="57950"/>
                  </a:lnTo>
                  <a:lnTo>
                    <a:pt x="4953044" y="46444"/>
                  </a:lnTo>
                  <a:lnTo>
                    <a:pt x="4958695" y="47648"/>
                  </a:lnTo>
                  <a:lnTo>
                    <a:pt x="4957820" y="60446"/>
                  </a:lnTo>
                  <a:close/>
                </a:path>
                <a:path w="5749290" h="713740">
                  <a:moveTo>
                    <a:pt x="4993580" y="68061"/>
                  </a:moveTo>
                  <a:lnTo>
                    <a:pt x="4979186" y="64996"/>
                  </a:lnTo>
                  <a:lnTo>
                    <a:pt x="4981831" y="52575"/>
                  </a:lnTo>
                  <a:lnTo>
                    <a:pt x="4996225" y="55640"/>
                  </a:lnTo>
                  <a:lnTo>
                    <a:pt x="4993580" y="68061"/>
                  </a:lnTo>
                  <a:close/>
                </a:path>
                <a:path w="5749290" h="713740">
                  <a:moveTo>
                    <a:pt x="5002576" y="69977"/>
                  </a:moveTo>
                  <a:lnTo>
                    <a:pt x="4999823" y="56406"/>
                  </a:lnTo>
                  <a:lnTo>
                    <a:pt x="5008819" y="58322"/>
                  </a:lnTo>
                  <a:lnTo>
                    <a:pt x="5002576" y="69977"/>
                  </a:lnTo>
                  <a:close/>
                </a:path>
                <a:path w="5749290" h="713740">
                  <a:moveTo>
                    <a:pt x="5005328" y="83548"/>
                  </a:moveTo>
                  <a:lnTo>
                    <a:pt x="4926163" y="66689"/>
                  </a:lnTo>
                  <a:lnTo>
                    <a:pt x="4934206" y="55417"/>
                  </a:lnTo>
                  <a:lnTo>
                    <a:pt x="5008873" y="71318"/>
                  </a:lnTo>
                  <a:lnTo>
                    <a:pt x="5017815" y="60237"/>
                  </a:lnTo>
                  <a:lnTo>
                    <a:pt x="5005328" y="83548"/>
                  </a:lnTo>
                  <a:close/>
                </a:path>
                <a:path w="5749290" h="713740">
                  <a:moveTo>
                    <a:pt x="5104007" y="91577"/>
                  </a:moveTo>
                  <a:lnTo>
                    <a:pt x="5024082" y="74557"/>
                  </a:lnTo>
                  <a:lnTo>
                    <a:pt x="5023213" y="61387"/>
                  </a:lnTo>
                  <a:lnTo>
                    <a:pt x="5113427" y="80598"/>
                  </a:lnTo>
                  <a:lnTo>
                    <a:pt x="5104007" y="91577"/>
                  </a:lnTo>
                  <a:close/>
                </a:path>
                <a:path w="5749290" h="713740">
                  <a:moveTo>
                    <a:pt x="5140216" y="99288"/>
                  </a:moveTo>
                  <a:lnTo>
                    <a:pt x="5111316" y="93133"/>
                  </a:lnTo>
                  <a:lnTo>
                    <a:pt x="5120371" y="82077"/>
                  </a:lnTo>
                  <a:lnTo>
                    <a:pt x="5146348" y="87608"/>
                  </a:lnTo>
                  <a:lnTo>
                    <a:pt x="5140216" y="99288"/>
                  </a:lnTo>
                  <a:close/>
                </a:path>
                <a:path w="5749290" h="713740">
                  <a:moveTo>
                    <a:pt x="4926163" y="66689"/>
                  </a:moveTo>
                  <a:lnTo>
                    <a:pt x="4894902" y="60032"/>
                  </a:lnTo>
                  <a:lnTo>
                    <a:pt x="4912250" y="50742"/>
                  </a:lnTo>
                  <a:lnTo>
                    <a:pt x="4927009" y="53885"/>
                  </a:lnTo>
                  <a:lnTo>
                    <a:pt x="4926163" y="66689"/>
                  </a:lnTo>
                  <a:close/>
                </a:path>
                <a:path w="5749290" h="713740">
                  <a:moveTo>
                    <a:pt x="5010726" y="84697"/>
                  </a:moveTo>
                  <a:lnTo>
                    <a:pt x="5018769" y="73425"/>
                  </a:lnTo>
                  <a:lnTo>
                    <a:pt x="5020568" y="73808"/>
                  </a:lnTo>
                  <a:lnTo>
                    <a:pt x="5010726" y="84697"/>
                  </a:lnTo>
                  <a:close/>
                </a:path>
                <a:path w="5749290" h="713740">
                  <a:moveTo>
                    <a:pt x="5019783" y="93891"/>
                  </a:moveTo>
                  <a:lnTo>
                    <a:pt x="5027790" y="88331"/>
                  </a:lnTo>
                  <a:lnTo>
                    <a:pt x="5029789" y="75772"/>
                  </a:lnTo>
                  <a:lnTo>
                    <a:pt x="5094337" y="89517"/>
                  </a:lnTo>
                  <a:lnTo>
                    <a:pt x="5100687" y="103855"/>
                  </a:lnTo>
                  <a:lnTo>
                    <a:pt x="5040357" y="91007"/>
                  </a:lnTo>
                  <a:lnTo>
                    <a:pt x="5019783" y="93891"/>
                  </a:lnTo>
                  <a:close/>
                </a:path>
                <a:path w="5749290" h="713740">
                  <a:moveTo>
                    <a:pt x="5065656" y="109379"/>
                  </a:moveTo>
                  <a:lnTo>
                    <a:pt x="5062058" y="108613"/>
                  </a:lnTo>
                  <a:lnTo>
                    <a:pt x="5070101" y="97341"/>
                  </a:lnTo>
                  <a:lnTo>
                    <a:pt x="5100687" y="103855"/>
                  </a:lnTo>
                  <a:lnTo>
                    <a:pt x="5105132" y="91816"/>
                  </a:lnTo>
                  <a:lnTo>
                    <a:pt x="5106085" y="105004"/>
                  </a:lnTo>
                  <a:lnTo>
                    <a:pt x="5065656" y="109379"/>
                  </a:lnTo>
                  <a:close/>
                </a:path>
                <a:path w="5749290" h="713740">
                  <a:moveTo>
                    <a:pt x="5125876" y="109219"/>
                  </a:moveTo>
                  <a:lnTo>
                    <a:pt x="5120762" y="95145"/>
                  </a:lnTo>
                  <a:lnTo>
                    <a:pt x="5126722" y="96414"/>
                  </a:lnTo>
                  <a:lnTo>
                    <a:pt x="5125876" y="109219"/>
                  </a:lnTo>
                  <a:close/>
                </a:path>
                <a:path w="5749290" h="713740">
                  <a:moveTo>
                    <a:pt x="4876739" y="69149"/>
                  </a:moveTo>
                  <a:lnTo>
                    <a:pt x="4864144" y="66467"/>
                  </a:lnTo>
                  <a:lnTo>
                    <a:pt x="4864990" y="53663"/>
                  </a:lnTo>
                  <a:lnTo>
                    <a:pt x="4876739" y="69149"/>
                  </a:lnTo>
                  <a:close/>
                </a:path>
                <a:path w="5749290" h="713740">
                  <a:moveTo>
                    <a:pt x="4965460" y="101027"/>
                  </a:moveTo>
                  <a:lnTo>
                    <a:pt x="4804402" y="66730"/>
                  </a:lnTo>
                  <a:lnTo>
                    <a:pt x="4834232" y="60098"/>
                  </a:lnTo>
                  <a:lnTo>
                    <a:pt x="4883935" y="70682"/>
                  </a:lnTo>
                  <a:lnTo>
                    <a:pt x="4884584" y="57835"/>
                  </a:lnTo>
                  <a:lnTo>
                    <a:pt x="5014324" y="85464"/>
                  </a:lnTo>
                  <a:lnTo>
                    <a:pt x="5013712" y="94742"/>
                  </a:lnTo>
                  <a:lnTo>
                    <a:pt x="5003583" y="96161"/>
                  </a:lnTo>
                  <a:lnTo>
                    <a:pt x="4965460" y="101027"/>
                  </a:lnTo>
                  <a:close/>
                </a:path>
                <a:path w="5749290" h="713740">
                  <a:moveTo>
                    <a:pt x="5013479" y="98268"/>
                  </a:moveTo>
                  <a:lnTo>
                    <a:pt x="5013712" y="94742"/>
                  </a:lnTo>
                  <a:lnTo>
                    <a:pt x="5019783" y="93891"/>
                  </a:lnTo>
                  <a:lnTo>
                    <a:pt x="5013479" y="98268"/>
                  </a:lnTo>
                  <a:close/>
                </a:path>
                <a:path w="5749290" h="713740">
                  <a:moveTo>
                    <a:pt x="4588126" y="46643"/>
                  </a:moveTo>
                  <a:lnTo>
                    <a:pt x="4523607" y="32904"/>
                  </a:lnTo>
                  <a:lnTo>
                    <a:pt x="4550514" y="25649"/>
                  </a:lnTo>
                  <a:lnTo>
                    <a:pt x="4579107" y="18753"/>
                  </a:lnTo>
                  <a:lnTo>
                    <a:pt x="4609609" y="25249"/>
                  </a:lnTo>
                  <a:lnTo>
                    <a:pt x="4588126" y="46643"/>
                  </a:lnTo>
                  <a:close/>
                </a:path>
                <a:path w="5749290" h="713740">
                  <a:moveTo>
                    <a:pt x="4695126" y="56444"/>
                  </a:moveTo>
                  <a:lnTo>
                    <a:pt x="4697012" y="43861"/>
                  </a:lnTo>
                  <a:lnTo>
                    <a:pt x="4697771" y="44023"/>
                  </a:lnTo>
                  <a:lnTo>
                    <a:pt x="4695126" y="56444"/>
                  </a:lnTo>
                  <a:close/>
                </a:path>
                <a:path w="5749290" h="713740">
                  <a:moveTo>
                    <a:pt x="4920843" y="104511"/>
                  </a:moveTo>
                  <a:lnTo>
                    <a:pt x="4730042" y="63880"/>
                  </a:lnTo>
                  <a:lnTo>
                    <a:pt x="4747249" y="54559"/>
                  </a:lnTo>
                  <a:lnTo>
                    <a:pt x="4927395" y="92921"/>
                  </a:lnTo>
                  <a:lnTo>
                    <a:pt x="4920843" y="104511"/>
                  </a:lnTo>
                  <a:close/>
                </a:path>
                <a:path w="5749290" h="713740">
                  <a:moveTo>
                    <a:pt x="4629508" y="55456"/>
                  </a:moveTo>
                  <a:lnTo>
                    <a:pt x="4618713" y="53157"/>
                  </a:lnTo>
                  <a:lnTo>
                    <a:pt x="4605165" y="37287"/>
                  </a:lnTo>
                  <a:lnTo>
                    <a:pt x="4631479" y="42891"/>
                  </a:lnTo>
                  <a:lnTo>
                    <a:pt x="4629508" y="55456"/>
                  </a:lnTo>
                  <a:close/>
                </a:path>
                <a:path w="5749290" h="713740">
                  <a:moveTo>
                    <a:pt x="4833606" y="98919"/>
                  </a:moveTo>
                  <a:lnTo>
                    <a:pt x="4629508" y="55456"/>
                  </a:lnTo>
                  <a:lnTo>
                    <a:pt x="4644776" y="45722"/>
                  </a:lnTo>
                  <a:lnTo>
                    <a:pt x="4862453" y="92077"/>
                  </a:lnTo>
                  <a:lnTo>
                    <a:pt x="4833606" y="98919"/>
                  </a:lnTo>
                  <a:close/>
                </a:path>
                <a:path w="5749290" h="713740">
                  <a:moveTo>
                    <a:pt x="4496532" y="40123"/>
                  </a:moveTo>
                  <a:lnTo>
                    <a:pt x="4439520" y="27982"/>
                  </a:lnTo>
                  <a:lnTo>
                    <a:pt x="4450852" y="17411"/>
                  </a:lnTo>
                  <a:lnTo>
                    <a:pt x="4484671" y="24613"/>
                  </a:lnTo>
                  <a:lnTo>
                    <a:pt x="4496532" y="40123"/>
                  </a:lnTo>
                  <a:close/>
                </a:path>
                <a:path w="5749290" h="713740">
                  <a:moveTo>
                    <a:pt x="4724021" y="88567"/>
                  </a:moveTo>
                  <a:lnTo>
                    <a:pt x="4511713" y="43356"/>
                  </a:lnTo>
                  <a:lnTo>
                    <a:pt x="4513599" y="30773"/>
                  </a:lnTo>
                  <a:lnTo>
                    <a:pt x="4732204" y="77325"/>
                  </a:lnTo>
                  <a:lnTo>
                    <a:pt x="4724021" y="88567"/>
                  </a:lnTo>
                  <a:close/>
                </a:path>
                <a:path w="5749290" h="713740">
                  <a:moveTo>
                    <a:pt x="4756154" y="95410"/>
                  </a:moveTo>
                  <a:lnTo>
                    <a:pt x="4743983" y="79833"/>
                  </a:lnTo>
                  <a:lnTo>
                    <a:pt x="4768048" y="84958"/>
                  </a:lnTo>
                  <a:lnTo>
                    <a:pt x="4767770" y="89160"/>
                  </a:lnTo>
                  <a:lnTo>
                    <a:pt x="4756154" y="95410"/>
                  </a:lnTo>
                  <a:close/>
                </a:path>
                <a:path w="5749290" h="713740">
                  <a:moveTo>
                    <a:pt x="4767770" y="89160"/>
                  </a:moveTo>
                  <a:lnTo>
                    <a:pt x="4768048" y="84958"/>
                  </a:lnTo>
                  <a:lnTo>
                    <a:pt x="4773445" y="86107"/>
                  </a:lnTo>
                  <a:lnTo>
                    <a:pt x="4767770" y="89160"/>
                  </a:lnTo>
                  <a:close/>
                </a:path>
                <a:path w="5749290" h="713740">
                  <a:moveTo>
                    <a:pt x="4787330" y="102049"/>
                  </a:moveTo>
                  <a:lnTo>
                    <a:pt x="4767202" y="97762"/>
                  </a:lnTo>
                  <a:lnTo>
                    <a:pt x="4767770" y="89160"/>
                  </a:lnTo>
                  <a:lnTo>
                    <a:pt x="4773445" y="86107"/>
                  </a:lnTo>
                  <a:lnTo>
                    <a:pt x="4810779" y="94057"/>
                  </a:lnTo>
                  <a:lnTo>
                    <a:pt x="4787330" y="102049"/>
                  </a:lnTo>
                  <a:close/>
                </a:path>
                <a:path w="5749290" h="713740">
                  <a:moveTo>
                    <a:pt x="4368167" y="25773"/>
                  </a:moveTo>
                  <a:lnTo>
                    <a:pt x="4360183" y="24072"/>
                  </a:lnTo>
                  <a:lnTo>
                    <a:pt x="4369576" y="13088"/>
                  </a:lnTo>
                  <a:lnTo>
                    <a:pt x="4368167" y="25773"/>
                  </a:lnTo>
                  <a:close/>
                </a:path>
                <a:path w="5749290" h="713740">
                  <a:moveTo>
                    <a:pt x="4403027" y="33196"/>
                  </a:moveTo>
                  <a:lnTo>
                    <a:pt x="4397517" y="32023"/>
                  </a:lnTo>
                  <a:lnTo>
                    <a:pt x="4401961" y="19984"/>
                  </a:lnTo>
                  <a:lnTo>
                    <a:pt x="4403027" y="33196"/>
                  </a:lnTo>
                  <a:close/>
                </a:path>
                <a:path w="5749290" h="713740">
                  <a:moveTo>
                    <a:pt x="4606333" y="102460"/>
                  </a:moveTo>
                  <a:lnTo>
                    <a:pt x="4607657" y="89757"/>
                  </a:lnTo>
                  <a:lnTo>
                    <a:pt x="4621882" y="92786"/>
                  </a:lnTo>
                  <a:lnTo>
                    <a:pt x="4624218" y="80299"/>
                  </a:lnTo>
                  <a:lnTo>
                    <a:pt x="4411911" y="35088"/>
                  </a:lnTo>
                  <a:lnTo>
                    <a:pt x="4430496" y="26061"/>
                  </a:lnTo>
                  <a:lnTo>
                    <a:pt x="4702570" y="83999"/>
                  </a:lnTo>
                  <a:lnTo>
                    <a:pt x="4606333" y="102460"/>
                  </a:lnTo>
                  <a:close/>
                </a:path>
                <a:path w="5749290" h="713740">
                  <a:moveTo>
                    <a:pt x="4380703" y="41427"/>
                  </a:moveTo>
                  <a:lnTo>
                    <a:pt x="4323634" y="29274"/>
                  </a:lnTo>
                  <a:lnTo>
                    <a:pt x="4340842" y="19954"/>
                  </a:lnTo>
                  <a:lnTo>
                    <a:pt x="4381914" y="28700"/>
                  </a:lnTo>
                  <a:lnTo>
                    <a:pt x="4380703" y="41427"/>
                  </a:lnTo>
                  <a:close/>
                </a:path>
                <a:path w="5749290" h="713740">
                  <a:moveTo>
                    <a:pt x="4600516" y="88236"/>
                  </a:moveTo>
                  <a:lnTo>
                    <a:pt x="4410784" y="47832"/>
                  </a:lnTo>
                  <a:lnTo>
                    <a:pt x="4416859" y="36141"/>
                  </a:lnTo>
                  <a:lnTo>
                    <a:pt x="4624218" y="80299"/>
                  </a:lnTo>
                  <a:lnTo>
                    <a:pt x="4600516" y="88236"/>
                  </a:lnTo>
                  <a:close/>
                </a:path>
                <a:path w="5749290" h="713740">
                  <a:moveTo>
                    <a:pt x="4201988" y="16354"/>
                  </a:moveTo>
                  <a:lnTo>
                    <a:pt x="4192515" y="14337"/>
                  </a:lnTo>
                  <a:lnTo>
                    <a:pt x="4186164" y="0"/>
                  </a:lnTo>
                  <a:lnTo>
                    <a:pt x="4193361" y="1532"/>
                  </a:lnTo>
                  <a:lnTo>
                    <a:pt x="4201988" y="16354"/>
                  </a:lnTo>
                  <a:close/>
                </a:path>
                <a:path w="5749290" h="713740">
                  <a:moveTo>
                    <a:pt x="4243736" y="25244"/>
                  </a:moveTo>
                  <a:lnTo>
                    <a:pt x="4231957" y="22736"/>
                  </a:lnTo>
                  <a:lnTo>
                    <a:pt x="4250935" y="13793"/>
                  </a:lnTo>
                  <a:lnTo>
                    <a:pt x="4243736" y="25244"/>
                  </a:lnTo>
                  <a:close/>
                </a:path>
                <a:path w="5749290" h="713740">
                  <a:moveTo>
                    <a:pt x="4289672" y="35026"/>
                  </a:moveTo>
                  <a:lnTo>
                    <a:pt x="4286074" y="34260"/>
                  </a:lnTo>
                  <a:lnTo>
                    <a:pt x="4288719" y="21839"/>
                  </a:lnTo>
                  <a:lnTo>
                    <a:pt x="4289672" y="35026"/>
                  </a:lnTo>
                  <a:close/>
                </a:path>
                <a:path w="5749290" h="713740">
                  <a:moveTo>
                    <a:pt x="4527843" y="85745"/>
                  </a:moveTo>
                  <a:lnTo>
                    <a:pt x="4290881" y="35284"/>
                  </a:lnTo>
                  <a:lnTo>
                    <a:pt x="4312108" y="26819"/>
                  </a:lnTo>
                  <a:lnTo>
                    <a:pt x="4529954" y="73210"/>
                  </a:lnTo>
                  <a:lnTo>
                    <a:pt x="4527843" y="85745"/>
                  </a:lnTo>
                  <a:close/>
                </a:path>
                <a:path w="5749290" h="713740">
                  <a:moveTo>
                    <a:pt x="4539954" y="85388"/>
                  </a:moveTo>
                  <a:lnTo>
                    <a:pt x="4540608" y="75479"/>
                  </a:lnTo>
                  <a:lnTo>
                    <a:pt x="4559078" y="79412"/>
                  </a:lnTo>
                  <a:lnTo>
                    <a:pt x="4539954" y="85388"/>
                  </a:lnTo>
                  <a:close/>
                </a:path>
                <a:path w="5749290" h="713740">
                  <a:moveTo>
                    <a:pt x="4539762" y="88283"/>
                  </a:moveTo>
                  <a:lnTo>
                    <a:pt x="4534365" y="87134"/>
                  </a:lnTo>
                  <a:lnTo>
                    <a:pt x="4539954" y="85388"/>
                  </a:lnTo>
                  <a:lnTo>
                    <a:pt x="4539762" y="88283"/>
                  </a:lnTo>
                  <a:close/>
                </a:path>
                <a:path w="5749290" h="713740">
                  <a:moveTo>
                    <a:pt x="4147501" y="30721"/>
                  </a:moveTo>
                  <a:lnTo>
                    <a:pt x="4113091" y="23393"/>
                  </a:lnTo>
                  <a:lnTo>
                    <a:pt x="4120825" y="12055"/>
                  </a:lnTo>
                  <a:lnTo>
                    <a:pt x="4128896" y="789"/>
                  </a:lnTo>
                  <a:lnTo>
                    <a:pt x="4140338" y="3226"/>
                  </a:lnTo>
                  <a:lnTo>
                    <a:pt x="4139492" y="16030"/>
                  </a:lnTo>
                  <a:lnTo>
                    <a:pt x="4149612" y="18185"/>
                  </a:lnTo>
                  <a:lnTo>
                    <a:pt x="4147501" y="30721"/>
                  </a:lnTo>
                  <a:close/>
                </a:path>
                <a:path w="5749290" h="713740">
                  <a:moveTo>
                    <a:pt x="4148066" y="17856"/>
                  </a:moveTo>
                  <a:lnTo>
                    <a:pt x="4146688" y="17563"/>
                  </a:lnTo>
                  <a:lnTo>
                    <a:pt x="4160129" y="7440"/>
                  </a:lnTo>
                  <a:lnTo>
                    <a:pt x="4148066" y="17856"/>
                  </a:lnTo>
                  <a:close/>
                </a:path>
                <a:path w="5749290" h="713740">
                  <a:moveTo>
                    <a:pt x="4267235" y="43233"/>
                  </a:moveTo>
                  <a:lnTo>
                    <a:pt x="4174801" y="23549"/>
                  </a:lnTo>
                  <a:lnTo>
                    <a:pt x="4176012" y="10823"/>
                  </a:lnTo>
                  <a:lnTo>
                    <a:pt x="4263724" y="29501"/>
                  </a:lnTo>
                  <a:lnTo>
                    <a:pt x="4267235" y="43233"/>
                  </a:lnTo>
                  <a:close/>
                </a:path>
                <a:path w="5749290" h="713740">
                  <a:moveTo>
                    <a:pt x="4429839" y="77860"/>
                  </a:moveTo>
                  <a:lnTo>
                    <a:pt x="4267235" y="43233"/>
                  </a:lnTo>
                  <a:lnTo>
                    <a:pt x="4281378" y="33260"/>
                  </a:lnTo>
                  <a:lnTo>
                    <a:pt x="4440215" y="67085"/>
                  </a:lnTo>
                  <a:lnTo>
                    <a:pt x="4429839" y="77860"/>
                  </a:lnTo>
                  <a:close/>
                </a:path>
                <a:path w="5749290" h="713740">
                  <a:moveTo>
                    <a:pt x="4448110" y="94735"/>
                  </a:moveTo>
                  <a:lnTo>
                    <a:pt x="4444511" y="93969"/>
                  </a:lnTo>
                  <a:lnTo>
                    <a:pt x="4452554" y="82697"/>
                  </a:lnTo>
                  <a:lnTo>
                    <a:pt x="4449802" y="69126"/>
                  </a:lnTo>
                  <a:lnTo>
                    <a:pt x="4493123" y="78352"/>
                  </a:lnTo>
                  <a:lnTo>
                    <a:pt x="4475269" y="87534"/>
                  </a:lnTo>
                  <a:lnTo>
                    <a:pt x="4460398" y="84367"/>
                  </a:lnTo>
                  <a:lnTo>
                    <a:pt x="4448110" y="94735"/>
                  </a:lnTo>
                  <a:close/>
                </a:path>
                <a:path w="5749290" h="713740">
                  <a:moveTo>
                    <a:pt x="4501133" y="93042"/>
                  </a:moveTo>
                  <a:lnTo>
                    <a:pt x="4501978" y="80237"/>
                  </a:lnTo>
                  <a:lnTo>
                    <a:pt x="4509175" y="81770"/>
                  </a:lnTo>
                  <a:lnTo>
                    <a:pt x="4501133" y="93042"/>
                  </a:lnTo>
                  <a:close/>
                </a:path>
                <a:path w="5749290" h="713740">
                  <a:moveTo>
                    <a:pt x="4099063" y="20406"/>
                  </a:moveTo>
                  <a:lnTo>
                    <a:pt x="4091866" y="18873"/>
                  </a:lnTo>
                  <a:lnTo>
                    <a:pt x="4093612" y="6260"/>
                  </a:lnTo>
                  <a:lnTo>
                    <a:pt x="4103507" y="8367"/>
                  </a:lnTo>
                  <a:lnTo>
                    <a:pt x="4099063" y="20406"/>
                  </a:lnTo>
                  <a:close/>
                </a:path>
                <a:path w="5749290" h="713740">
                  <a:moveTo>
                    <a:pt x="4372486" y="78631"/>
                  </a:moveTo>
                  <a:lnTo>
                    <a:pt x="4167433" y="34965"/>
                  </a:lnTo>
                  <a:lnTo>
                    <a:pt x="4175223" y="23639"/>
                  </a:lnTo>
                  <a:lnTo>
                    <a:pt x="4375188" y="66222"/>
                  </a:lnTo>
                  <a:lnTo>
                    <a:pt x="4372486" y="78631"/>
                  </a:lnTo>
                  <a:close/>
                </a:path>
                <a:path w="5749290" h="713740">
                  <a:moveTo>
                    <a:pt x="4382492" y="93747"/>
                  </a:moveTo>
                  <a:lnTo>
                    <a:pt x="4080225" y="29379"/>
                  </a:lnTo>
                  <a:lnTo>
                    <a:pt x="4088717" y="18203"/>
                  </a:lnTo>
                  <a:lnTo>
                    <a:pt x="4365346" y="77111"/>
                  </a:lnTo>
                  <a:lnTo>
                    <a:pt x="4382492" y="93747"/>
                  </a:lnTo>
                  <a:close/>
                </a:path>
                <a:path w="5749290" h="713740">
                  <a:moveTo>
                    <a:pt x="4398685" y="97195"/>
                  </a:moveTo>
                  <a:lnTo>
                    <a:pt x="4386091" y="94513"/>
                  </a:lnTo>
                  <a:lnTo>
                    <a:pt x="4394133" y="83241"/>
                  </a:lnTo>
                  <a:lnTo>
                    <a:pt x="4404929" y="85540"/>
                  </a:lnTo>
                  <a:lnTo>
                    <a:pt x="4398685" y="97195"/>
                  </a:lnTo>
                  <a:close/>
                </a:path>
                <a:path w="5749290" h="713740">
                  <a:moveTo>
                    <a:pt x="3977471" y="20482"/>
                  </a:moveTo>
                  <a:lnTo>
                    <a:pt x="3959563" y="16669"/>
                  </a:lnTo>
                  <a:lnTo>
                    <a:pt x="3975871" y="7157"/>
                  </a:lnTo>
                  <a:lnTo>
                    <a:pt x="3977471" y="20482"/>
                  </a:lnTo>
                  <a:close/>
                </a:path>
                <a:path w="5749290" h="713740">
                  <a:moveTo>
                    <a:pt x="4313276" y="91992"/>
                  </a:moveTo>
                  <a:lnTo>
                    <a:pt x="4055905" y="37185"/>
                  </a:lnTo>
                  <a:lnTo>
                    <a:pt x="4062233" y="25547"/>
                  </a:lnTo>
                  <a:lnTo>
                    <a:pt x="4327785" y="82097"/>
                  </a:lnTo>
                  <a:lnTo>
                    <a:pt x="4313276" y="91992"/>
                  </a:lnTo>
                  <a:close/>
                </a:path>
                <a:path w="5749290" h="713740">
                  <a:moveTo>
                    <a:pt x="3928531" y="19214"/>
                  </a:moveTo>
                  <a:lnTo>
                    <a:pt x="3929623" y="10293"/>
                  </a:lnTo>
                  <a:lnTo>
                    <a:pt x="3957033" y="16130"/>
                  </a:lnTo>
                  <a:lnTo>
                    <a:pt x="3928531" y="19214"/>
                  </a:lnTo>
                  <a:close/>
                </a:path>
                <a:path w="5749290" h="713740">
                  <a:moveTo>
                    <a:pt x="3936674" y="37764"/>
                  </a:moveTo>
                  <a:lnTo>
                    <a:pt x="3928353" y="35992"/>
                  </a:lnTo>
                  <a:lnTo>
                    <a:pt x="3957033" y="16130"/>
                  </a:lnTo>
                  <a:lnTo>
                    <a:pt x="4257978" y="80216"/>
                  </a:lnTo>
                  <a:lnTo>
                    <a:pt x="4233040" y="87890"/>
                  </a:lnTo>
                  <a:lnTo>
                    <a:pt x="3947641" y="27114"/>
                  </a:lnTo>
                  <a:lnTo>
                    <a:pt x="3936674" y="37764"/>
                  </a:lnTo>
                  <a:close/>
                </a:path>
                <a:path w="5749290" h="713740">
                  <a:moveTo>
                    <a:pt x="4299835" y="102115"/>
                  </a:moveTo>
                  <a:lnTo>
                    <a:pt x="4296127" y="88340"/>
                  </a:lnTo>
                  <a:lnTo>
                    <a:pt x="4322272" y="93908"/>
                  </a:lnTo>
                  <a:lnTo>
                    <a:pt x="4299835" y="102115"/>
                  </a:lnTo>
                  <a:close/>
                </a:path>
                <a:path w="5749290" h="713740">
                  <a:moveTo>
                    <a:pt x="3928074" y="22948"/>
                  </a:moveTo>
                  <a:lnTo>
                    <a:pt x="3916604" y="20505"/>
                  </a:lnTo>
                  <a:lnTo>
                    <a:pt x="3928531" y="19214"/>
                  </a:lnTo>
                  <a:lnTo>
                    <a:pt x="3928074" y="22948"/>
                  </a:lnTo>
                  <a:close/>
                </a:path>
                <a:path w="5749290" h="713740">
                  <a:moveTo>
                    <a:pt x="3904117" y="43816"/>
                  </a:moveTo>
                  <a:lnTo>
                    <a:pt x="3815956" y="25042"/>
                  </a:lnTo>
                  <a:lnTo>
                    <a:pt x="3843706" y="17966"/>
                  </a:lnTo>
                  <a:lnTo>
                    <a:pt x="3864256" y="22342"/>
                  </a:lnTo>
                  <a:lnTo>
                    <a:pt x="3885765" y="13938"/>
                  </a:lnTo>
                  <a:lnTo>
                    <a:pt x="3905809" y="18206"/>
                  </a:lnTo>
                  <a:lnTo>
                    <a:pt x="3904117" y="43816"/>
                  </a:lnTo>
                  <a:close/>
                </a:path>
                <a:path w="5749290" h="713740">
                  <a:moveTo>
                    <a:pt x="3949943" y="40590"/>
                  </a:moveTo>
                  <a:lnTo>
                    <a:pt x="3952588" y="28168"/>
                  </a:lnTo>
                  <a:lnTo>
                    <a:pt x="3955117" y="35920"/>
                  </a:lnTo>
                  <a:lnTo>
                    <a:pt x="3949943" y="40590"/>
                  </a:lnTo>
                  <a:close/>
                </a:path>
                <a:path w="5749290" h="713740">
                  <a:moveTo>
                    <a:pt x="4209113" y="95780"/>
                  </a:moveTo>
                  <a:lnTo>
                    <a:pt x="3957140" y="42122"/>
                  </a:lnTo>
                  <a:lnTo>
                    <a:pt x="3955117" y="35920"/>
                  </a:lnTo>
                  <a:lnTo>
                    <a:pt x="3961584" y="30084"/>
                  </a:lnTo>
                  <a:lnTo>
                    <a:pt x="4233040" y="87890"/>
                  </a:lnTo>
                  <a:lnTo>
                    <a:pt x="4209113" y="95780"/>
                  </a:lnTo>
                  <a:close/>
                </a:path>
                <a:path w="5749290" h="713740">
                  <a:moveTo>
                    <a:pt x="3989290" y="100908"/>
                  </a:moveTo>
                  <a:lnTo>
                    <a:pt x="3686574" y="36444"/>
                  </a:lnTo>
                  <a:lnTo>
                    <a:pt x="3715254" y="16582"/>
                  </a:lnTo>
                  <a:lnTo>
                    <a:pt x="3801110" y="34865"/>
                  </a:lnTo>
                  <a:lnTo>
                    <a:pt x="3814157" y="24658"/>
                  </a:lnTo>
                  <a:lnTo>
                    <a:pt x="3917808" y="46731"/>
                  </a:lnTo>
                  <a:lnTo>
                    <a:pt x="3932626" y="36902"/>
                  </a:lnTo>
                  <a:lnTo>
                    <a:pt x="4075578" y="67344"/>
                  </a:lnTo>
                  <a:lnTo>
                    <a:pt x="4061322" y="77293"/>
                  </a:lnTo>
                  <a:lnTo>
                    <a:pt x="4049428" y="87744"/>
                  </a:lnTo>
                  <a:lnTo>
                    <a:pt x="4048161" y="100459"/>
                  </a:lnTo>
                  <a:lnTo>
                    <a:pt x="4020554" y="94580"/>
                  </a:lnTo>
                  <a:lnTo>
                    <a:pt x="3989290" y="100908"/>
                  </a:lnTo>
                  <a:close/>
                </a:path>
                <a:path w="5749290" h="713740">
                  <a:moveTo>
                    <a:pt x="4138379" y="93702"/>
                  </a:moveTo>
                  <a:lnTo>
                    <a:pt x="4081282" y="81543"/>
                  </a:lnTo>
                  <a:lnTo>
                    <a:pt x="4081285" y="68559"/>
                  </a:lnTo>
                  <a:lnTo>
                    <a:pt x="4153253" y="83885"/>
                  </a:lnTo>
                  <a:lnTo>
                    <a:pt x="4138379" y="93702"/>
                  </a:lnTo>
                  <a:close/>
                </a:path>
                <a:path w="5749290" h="713740">
                  <a:moveTo>
                    <a:pt x="4153448" y="96911"/>
                  </a:moveTo>
                  <a:lnTo>
                    <a:pt x="4150608" y="96306"/>
                  </a:lnTo>
                  <a:lnTo>
                    <a:pt x="4153253" y="83885"/>
                  </a:lnTo>
                  <a:lnTo>
                    <a:pt x="4165173" y="86423"/>
                  </a:lnTo>
                  <a:lnTo>
                    <a:pt x="4153448" y="96911"/>
                  </a:lnTo>
                  <a:close/>
                </a:path>
                <a:path w="5749290" h="713740">
                  <a:moveTo>
                    <a:pt x="3766531" y="27501"/>
                  </a:moveTo>
                  <a:lnTo>
                    <a:pt x="3754808" y="25005"/>
                  </a:lnTo>
                  <a:lnTo>
                    <a:pt x="3767152" y="14649"/>
                  </a:lnTo>
                  <a:lnTo>
                    <a:pt x="3769176" y="15080"/>
                  </a:lnTo>
                  <a:lnTo>
                    <a:pt x="3766531" y="27501"/>
                  </a:lnTo>
                  <a:close/>
                </a:path>
                <a:path w="5749290" h="713740">
                  <a:moveTo>
                    <a:pt x="3791720" y="32865"/>
                  </a:moveTo>
                  <a:lnTo>
                    <a:pt x="3766531" y="27501"/>
                  </a:lnTo>
                  <a:lnTo>
                    <a:pt x="3769176" y="15080"/>
                  </a:lnTo>
                  <a:lnTo>
                    <a:pt x="3794365" y="20444"/>
                  </a:lnTo>
                  <a:lnTo>
                    <a:pt x="3791720" y="32865"/>
                  </a:lnTo>
                  <a:close/>
                </a:path>
                <a:path w="5749290" h="713740">
                  <a:moveTo>
                    <a:pt x="4108380" y="100298"/>
                  </a:moveTo>
                  <a:lnTo>
                    <a:pt x="4099384" y="98383"/>
                  </a:lnTo>
                  <a:lnTo>
                    <a:pt x="4103435" y="86261"/>
                  </a:lnTo>
                  <a:lnTo>
                    <a:pt x="4109226" y="87494"/>
                  </a:lnTo>
                  <a:lnTo>
                    <a:pt x="4108380" y="100298"/>
                  </a:lnTo>
                  <a:close/>
                </a:path>
                <a:path w="5749290" h="713740">
                  <a:moveTo>
                    <a:pt x="4123421" y="103501"/>
                  </a:moveTo>
                  <a:lnTo>
                    <a:pt x="4110179" y="100681"/>
                  </a:lnTo>
                  <a:lnTo>
                    <a:pt x="4118222" y="89409"/>
                  </a:lnTo>
                  <a:lnTo>
                    <a:pt x="4132391" y="92427"/>
                  </a:lnTo>
                  <a:lnTo>
                    <a:pt x="4123421" y="103501"/>
                  </a:lnTo>
                  <a:close/>
                </a:path>
                <a:path w="5749290" h="713740">
                  <a:moveTo>
                    <a:pt x="4057157" y="102375"/>
                  </a:moveTo>
                  <a:lnTo>
                    <a:pt x="4048161" y="100459"/>
                  </a:lnTo>
                  <a:lnTo>
                    <a:pt x="4058002" y="89570"/>
                  </a:lnTo>
                  <a:lnTo>
                    <a:pt x="4057157" y="102375"/>
                  </a:lnTo>
                  <a:close/>
                </a:path>
                <a:path w="5749290" h="713740">
                  <a:moveTo>
                    <a:pt x="3670831" y="33091"/>
                  </a:moveTo>
                  <a:lnTo>
                    <a:pt x="3646541" y="27919"/>
                  </a:lnTo>
                  <a:lnTo>
                    <a:pt x="3658070" y="17389"/>
                  </a:lnTo>
                  <a:lnTo>
                    <a:pt x="3674656" y="20921"/>
                  </a:lnTo>
                  <a:lnTo>
                    <a:pt x="3670831" y="33091"/>
                  </a:lnTo>
                  <a:close/>
                </a:path>
                <a:path w="5749290" h="713740">
                  <a:moveTo>
                    <a:pt x="4034721" y="110582"/>
                  </a:moveTo>
                  <a:lnTo>
                    <a:pt x="4029323" y="109433"/>
                  </a:lnTo>
                  <a:lnTo>
                    <a:pt x="4037366" y="98161"/>
                  </a:lnTo>
                  <a:lnTo>
                    <a:pt x="4040964" y="98927"/>
                  </a:lnTo>
                  <a:lnTo>
                    <a:pt x="4034721" y="110582"/>
                  </a:lnTo>
                  <a:close/>
                </a:path>
                <a:path w="5749290" h="713740">
                  <a:moveTo>
                    <a:pt x="3907001" y="96369"/>
                  </a:moveTo>
                  <a:lnTo>
                    <a:pt x="3621856" y="35647"/>
                  </a:lnTo>
                  <a:lnTo>
                    <a:pt x="3624501" y="23225"/>
                  </a:lnTo>
                  <a:lnTo>
                    <a:pt x="3937562" y="89892"/>
                  </a:lnTo>
                  <a:lnTo>
                    <a:pt x="3907001" y="96369"/>
                  </a:lnTo>
                  <a:close/>
                </a:path>
                <a:path w="5749290" h="713740">
                  <a:moveTo>
                    <a:pt x="3938281" y="98781"/>
                  </a:moveTo>
                  <a:lnTo>
                    <a:pt x="3941498" y="90730"/>
                  </a:lnTo>
                  <a:lnTo>
                    <a:pt x="3959996" y="94669"/>
                  </a:lnTo>
                  <a:lnTo>
                    <a:pt x="3938281" y="98781"/>
                  </a:lnTo>
                  <a:close/>
                </a:path>
                <a:path w="5749290" h="713740">
                  <a:moveTo>
                    <a:pt x="3936717" y="102697"/>
                  </a:moveTo>
                  <a:lnTo>
                    <a:pt x="3927721" y="100781"/>
                  </a:lnTo>
                  <a:lnTo>
                    <a:pt x="3938281" y="98781"/>
                  </a:lnTo>
                  <a:lnTo>
                    <a:pt x="3936717" y="102697"/>
                  </a:lnTo>
                  <a:close/>
                </a:path>
                <a:path w="5749290" h="713740">
                  <a:moveTo>
                    <a:pt x="3731821" y="111003"/>
                  </a:moveTo>
                  <a:lnTo>
                    <a:pt x="3717796" y="95032"/>
                  </a:lnTo>
                  <a:lnTo>
                    <a:pt x="3439650" y="35800"/>
                  </a:lnTo>
                  <a:lnTo>
                    <a:pt x="3458460" y="26821"/>
                  </a:lnTo>
                  <a:lnTo>
                    <a:pt x="3515107" y="38884"/>
                  </a:lnTo>
                  <a:lnTo>
                    <a:pt x="3546118" y="32503"/>
                  </a:lnTo>
                  <a:lnTo>
                    <a:pt x="3599307" y="43830"/>
                  </a:lnTo>
                  <a:lnTo>
                    <a:pt x="3604313" y="31911"/>
                  </a:lnTo>
                  <a:lnTo>
                    <a:pt x="3875543" y="89670"/>
                  </a:lnTo>
                  <a:lnTo>
                    <a:pt x="3768932" y="105921"/>
                  </a:lnTo>
                  <a:lnTo>
                    <a:pt x="3731821" y="111003"/>
                  </a:lnTo>
                  <a:close/>
                </a:path>
                <a:path w="5749290" h="713740">
                  <a:moveTo>
                    <a:pt x="3871431" y="94479"/>
                  </a:moveTo>
                  <a:lnTo>
                    <a:pt x="3875543" y="89670"/>
                  </a:lnTo>
                  <a:lnTo>
                    <a:pt x="3882965" y="91250"/>
                  </a:lnTo>
                  <a:lnTo>
                    <a:pt x="3871431" y="94479"/>
                  </a:lnTo>
                  <a:close/>
                </a:path>
                <a:path w="5749290" h="713740">
                  <a:moveTo>
                    <a:pt x="3866151" y="100655"/>
                  </a:moveTo>
                  <a:lnTo>
                    <a:pt x="3856621" y="98625"/>
                  </a:lnTo>
                  <a:lnTo>
                    <a:pt x="3871431" y="94479"/>
                  </a:lnTo>
                  <a:lnTo>
                    <a:pt x="3866151" y="100655"/>
                  </a:lnTo>
                  <a:close/>
                </a:path>
                <a:path w="5749290" h="713740">
                  <a:moveTo>
                    <a:pt x="3509765" y="37747"/>
                  </a:moveTo>
                  <a:lnTo>
                    <a:pt x="3506813" y="37118"/>
                  </a:lnTo>
                  <a:lnTo>
                    <a:pt x="3504061" y="23547"/>
                  </a:lnTo>
                  <a:lnTo>
                    <a:pt x="3512832" y="25415"/>
                  </a:lnTo>
                  <a:lnTo>
                    <a:pt x="3509765" y="37747"/>
                  </a:lnTo>
                  <a:close/>
                </a:path>
                <a:path w="5749290" h="713740">
                  <a:moveTo>
                    <a:pt x="3839329" y="102541"/>
                  </a:moveTo>
                  <a:lnTo>
                    <a:pt x="3849958" y="97206"/>
                  </a:lnTo>
                  <a:lnTo>
                    <a:pt x="3856621" y="98625"/>
                  </a:lnTo>
                  <a:lnTo>
                    <a:pt x="3839329" y="102541"/>
                  </a:lnTo>
                  <a:close/>
                </a:path>
                <a:path w="5749290" h="713740">
                  <a:moveTo>
                    <a:pt x="3831795" y="106323"/>
                  </a:moveTo>
                  <a:lnTo>
                    <a:pt x="3827072" y="105317"/>
                  </a:lnTo>
                  <a:lnTo>
                    <a:pt x="3839329" y="102541"/>
                  </a:lnTo>
                  <a:lnTo>
                    <a:pt x="3831795" y="106323"/>
                  </a:lnTo>
                  <a:close/>
                </a:path>
                <a:path w="5749290" h="713740">
                  <a:moveTo>
                    <a:pt x="3386374" y="37440"/>
                  </a:moveTo>
                  <a:lnTo>
                    <a:pt x="3362984" y="32459"/>
                  </a:lnTo>
                  <a:lnTo>
                    <a:pt x="3379517" y="22995"/>
                  </a:lnTo>
                  <a:lnTo>
                    <a:pt x="3386374" y="37440"/>
                  </a:lnTo>
                  <a:close/>
                </a:path>
                <a:path w="5749290" h="713740">
                  <a:moveTo>
                    <a:pt x="3696961" y="103580"/>
                  </a:moveTo>
                  <a:lnTo>
                    <a:pt x="3405040" y="41415"/>
                  </a:lnTo>
                  <a:lnTo>
                    <a:pt x="3414011" y="30341"/>
                  </a:lnTo>
                  <a:lnTo>
                    <a:pt x="3717796" y="95032"/>
                  </a:lnTo>
                  <a:lnTo>
                    <a:pt x="3696961" y="103580"/>
                  </a:lnTo>
                  <a:close/>
                </a:path>
                <a:path w="5749290" h="713740">
                  <a:moveTo>
                    <a:pt x="3380130" y="49095"/>
                  </a:moveTo>
                  <a:lnTo>
                    <a:pt x="3288005" y="29477"/>
                  </a:lnTo>
                  <a:lnTo>
                    <a:pt x="3306084" y="20342"/>
                  </a:lnTo>
                  <a:lnTo>
                    <a:pt x="3377265" y="35500"/>
                  </a:lnTo>
                  <a:lnTo>
                    <a:pt x="3380130" y="49095"/>
                  </a:lnTo>
                  <a:close/>
                </a:path>
                <a:path w="5749290" h="713740">
                  <a:moveTo>
                    <a:pt x="3650629" y="106698"/>
                  </a:moveTo>
                  <a:lnTo>
                    <a:pt x="3380130" y="49095"/>
                  </a:lnTo>
                  <a:lnTo>
                    <a:pt x="3398378" y="39996"/>
                  </a:lnTo>
                  <a:lnTo>
                    <a:pt x="3652656" y="94145"/>
                  </a:lnTo>
                  <a:lnTo>
                    <a:pt x="3650629" y="106698"/>
                  </a:lnTo>
                  <a:close/>
                </a:path>
                <a:path w="5749290" h="713740">
                  <a:moveTo>
                    <a:pt x="3515177" y="103823"/>
                  </a:moveTo>
                  <a:lnTo>
                    <a:pt x="3234276" y="44005"/>
                  </a:lnTo>
                  <a:lnTo>
                    <a:pt x="3254267" y="35277"/>
                  </a:lnTo>
                  <a:lnTo>
                    <a:pt x="3270378" y="25723"/>
                  </a:lnTo>
                  <a:lnTo>
                    <a:pt x="3560050" y="87409"/>
                  </a:lnTo>
                  <a:lnTo>
                    <a:pt x="3552485" y="98783"/>
                  </a:lnTo>
                  <a:lnTo>
                    <a:pt x="3527802" y="93527"/>
                  </a:lnTo>
                  <a:lnTo>
                    <a:pt x="3515177" y="103823"/>
                  </a:lnTo>
                  <a:close/>
                </a:path>
                <a:path w="5749290" h="713740">
                  <a:moveTo>
                    <a:pt x="3581245" y="104907"/>
                  </a:moveTo>
                  <a:lnTo>
                    <a:pt x="3565108" y="101471"/>
                  </a:lnTo>
                  <a:lnTo>
                    <a:pt x="3560050" y="87409"/>
                  </a:lnTo>
                  <a:lnTo>
                    <a:pt x="3602051" y="96353"/>
                  </a:lnTo>
                  <a:lnTo>
                    <a:pt x="3581245" y="104907"/>
                  </a:lnTo>
                  <a:close/>
                </a:path>
                <a:path w="5749290" h="713740">
                  <a:moveTo>
                    <a:pt x="3622177" y="113624"/>
                  </a:moveTo>
                  <a:lnTo>
                    <a:pt x="3624428" y="101119"/>
                  </a:lnTo>
                  <a:lnTo>
                    <a:pt x="3636348" y="103657"/>
                  </a:lnTo>
                  <a:lnTo>
                    <a:pt x="3622177" y="113624"/>
                  </a:lnTo>
                  <a:close/>
                </a:path>
                <a:path w="5749290" h="713740">
                  <a:moveTo>
                    <a:pt x="3138297" y="36551"/>
                  </a:moveTo>
                  <a:lnTo>
                    <a:pt x="3120389" y="32737"/>
                  </a:lnTo>
                  <a:lnTo>
                    <a:pt x="3140942" y="24129"/>
                  </a:lnTo>
                  <a:lnTo>
                    <a:pt x="3138297" y="36551"/>
                  </a:lnTo>
                  <a:close/>
                </a:path>
                <a:path w="5749290" h="713740">
                  <a:moveTo>
                    <a:pt x="3159241" y="41011"/>
                  </a:moveTo>
                  <a:lnTo>
                    <a:pt x="3138297" y="36551"/>
                  </a:lnTo>
                  <a:lnTo>
                    <a:pt x="3149348" y="25919"/>
                  </a:lnTo>
                  <a:lnTo>
                    <a:pt x="3157135" y="27578"/>
                  </a:lnTo>
                  <a:lnTo>
                    <a:pt x="3159241" y="41011"/>
                  </a:lnTo>
                  <a:close/>
                </a:path>
                <a:path w="5749290" h="713740">
                  <a:moveTo>
                    <a:pt x="3194073" y="48428"/>
                  </a:moveTo>
                  <a:lnTo>
                    <a:pt x="3192358" y="48063"/>
                  </a:lnTo>
                  <a:lnTo>
                    <a:pt x="3196493" y="35959"/>
                  </a:lnTo>
                  <a:lnTo>
                    <a:pt x="3200569" y="36827"/>
                  </a:lnTo>
                  <a:lnTo>
                    <a:pt x="3194073" y="48428"/>
                  </a:lnTo>
                  <a:close/>
                </a:path>
                <a:path w="5749290" h="713740">
                  <a:moveTo>
                    <a:pt x="3468002" y="106762"/>
                  </a:moveTo>
                  <a:lnTo>
                    <a:pt x="3194073" y="48428"/>
                  </a:lnTo>
                  <a:lnTo>
                    <a:pt x="3215244" y="39952"/>
                  </a:lnTo>
                  <a:lnTo>
                    <a:pt x="3485940" y="97597"/>
                  </a:lnTo>
                  <a:lnTo>
                    <a:pt x="3468002" y="106762"/>
                  </a:lnTo>
                  <a:close/>
                </a:path>
                <a:path w="5749290" h="713740">
                  <a:moveTo>
                    <a:pt x="3525127" y="118927"/>
                  </a:moveTo>
                  <a:lnTo>
                    <a:pt x="3508934" y="115478"/>
                  </a:lnTo>
                  <a:lnTo>
                    <a:pt x="3511579" y="103057"/>
                  </a:lnTo>
                  <a:lnTo>
                    <a:pt x="3522375" y="105356"/>
                  </a:lnTo>
                  <a:lnTo>
                    <a:pt x="3525127" y="118927"/>
                  </a:lnTo>
                  <a:close/>
                </a:path>
                <a:path w="5749290" h="713740">
                  <a:moveTo>
                    <a:pt x="3441067" y="114011"/>
                  </a:moveTo>
                  <a:lnTo>
                    <a:pt x="3093399" y="39974"/>
                  </a:lnTo>
                  <a:lnTo>
                    <a:pt x="3108385" y="30181"/>
                  </a:lnTo>
                  <a:lnTo>
                    <a:pt x="3452427" y="103445"/>
                  </a:lnTo>
                  <a:lnTo>
                    <a:pt x="3441067" y="114011"/>
                  </a:lnTo>
                  <a:close/>
                </a:path>
                <a:path w="5749290" h="713740">
                  <a:moveTo>
                    <a:pt x="3009873" y="35172"/>
                  </a:moveTo>
                  <a:lnTo>
                    <a:pt x="3009339" y="35059"/>
                  </a:lnTo>
                  <a:lnTo>
                    <a:pt x="3024101" y="25217"/>
                  </a:lnTo>
                  <a:lnTo>
                    <a:pt x="3009873" y="35172"/>
                  </a:lnTo>
                  <a:close/>
                </a:path>
                <a:path w="5749290" h="713740">
                  <a:moveTo>
                    <a:pt x="3369855" y="111831"/>
                  </a:moveTo>
                  <a:lnTo>
                    <a:pt x="3075432" y="49133"/>
                  </a:lnTo>
                  <a:lnTo>
                    <a:pt x="3074479" y="35945"/>
                  </a:lnTo>
                  <a:lnTo>
                    <a:pt x="3376745" y="100313"/>
                  </a:lnTo>
                  <a:lnTo>
                    <a:pt x="3369855" y="111831"/>
                  </a:lnTo>
                  <a:close/>
                </a:path>
                <a:path w="5749290" h="713740">
                  <a:moveTo>
                    <a:pt x="3384896" y="115034"/>
                  </a:moveTo>
                  <a:lnTo>
                    <a:pt x="3384336" y="101930"/>
                  </a:lnTo>
                  <a:lnTo>
                    <a:pt x="3397493" y="104732"/>
                  </a:lnTo>
                  <a:lnTo>
                    <a:pt x="3384896" y="115034"/>
                  </a:lnTo>
                  <a:close/>
                </a:path>
                <a:path w="5749290" h="713740">
                  <a:moveTo>
                    <a:pt x="2977428" y="41248"/>
                  </a:moveTo>
                  <a:lnTo>
                    <a:pt x="2973830" y="40482"/>
                  </a:lnTo>
                  <a:lnTo>
                    <a:pt x="2984010" y="29665"/>
                  </a:lnTo>
                  <a:lnTo>
                    <a:pt x="2985471" y="29976"/>
                  </a:lnTo>
                  <a:lnTo>
                    <a:pt x="2977428" y="41248"/>
                  </a:lnTo>
                  <a:close/>
                </a:path>
                <a:path w="5749290" h="713740">
                  <a:moveTo>
                    <a:pt x="2969386" y="52520"/>
                  </a:moveTo>
                  <a:lnTo>
                    <a:pt x="2962639" y="51083"/>
                  </a:lnTo>
                  <a:lnTo>
                    <a:pt x="2977766" y="41320"/>
                  </a:lnTo>
                  <a:lnTo>
                    <a:pt x="2990869" y="31126"/>
                  </a:lnTo>
                  <a:lnTo>
                    <a:pt x="3009339" y="35059"/>
                  </a:lnTo>
                  <a:lnTo>
                    <a:pt x="2993396" y="44648"/>
                  </a:lnTo>
                  <a:lnTo>
                    <a:pt x="2981111" y="42032"/>
                  </a:lnTo>
                  <a:lnTo>
                    <a:pt x="2969386" y="52520"/>
                  </a:lnTo>
                  <a:close/>
                </a:path>
                <a:path w="5749290" h="713740">
                  <a:moveTo>
                    <a:pt x="3144016" y="115677"/>
                  </a:moveTo>
                  <a:lnTo>
                    <a:pt x="3155657" y="105172"/>
                  </a:lnTo>
                  <a:lnTo>
                    <a:pt x="2928957" y="56896"/>
                  </a:lnTo>
                  <a:lnTo>
                    <a:pt x="2948133" y="47994"/>
                  </a:lnTo>
                  <a:lnTo>
                    <a:pt x="2985494" y="55950"/>
                  </a:lnTo>
                  <a:lnTo>
                    <a:pt x="3005091" y="47139"/>
                  </a:lnTo>
                  <a:lnTo>
                    <a:pt x="3023002" y="37968"/>
                  </a:lnTo>
                  <a:lnTo>
                    <a:pt x="3034050" y="40321"/>
                  </a:lnTo>
                  <a:lnTo>
                    <a:pt x="3040401" y="54658"/>
                  </a:lnTo>
                  <a:lnTo>
                    <a:pt x="3290856" y="107993"/>
                  </a:lnTo>
                  <a:lnTo>
                    <a:pt x="3144016" y="115677"/>
                  </a:lnTo>
                  <a:close/>
                </a:path>
                <a:path w="5749290" h="713740">
                  <a:moveTo>
                    <a:pt x="3290856" y="107993"/>
                  </a:moveTo>
                  <a:lnTo>
                    <a:pt x="3040401" y="54658"/>
                  </a:lnTo>
                  <a:lnTo>
                    <a:pt x="3052914" y="44338"/>
                  </a:lnTo>
                  <a:lnTo>
                    <a:pt x="3338116" y="105072"/>
                  </a:lnTo>
                  <a:lnTo>
                    <a:pt x="3290856" y="107993"/>
                  </a:lnTo>
                  <a:close/>
                </a:path>
                <a:path w="5749290" h="713740">
                  <a:moveTo>
                    <a:pt x="2928957" y="56896"/>
                  </a:moveTo>
                  <a:lnTo>
                    <a:pt x="2814005" y="32416"/>
                  </a:lnTo>
                  <a:lnTo>
                    <a:pt x="2847040" y="26466"/>
                  </a:lnTo>
                  <a:lnTo>
                    <a:pt x="2920667" y="42145"/>
                  </a:lnTo>
                  <a:lnTo>
                    <a:pt x="2928957" y="56896"/>
                  </a:lnTo>
                  <a:close/>
                </a:path>
                <a:path w="5749290" h="713740">
                  <a:moveTo>
                    <a:pt x="3122875" y="111175"/>
                  </a:moveTo>
                  <a:lnTo>
                    <a:pt x="2745857" y="30889"/>
                  </a:lnTo>
                  <a:lnTo>
                    <a:pt x="2782097" y="25622"/>
                  </a:lnTo>
                  <a:lnTo>
                    <a:pt x="3134348" y="100634"/>
                  </a:lnTo>
                  <a:lnTo>
                    <a:pt x="3122875" y="111175"/>
                  </a:lnTo>
                  <a:close/>
                </a:path>
                <a:path w="5749290" h="713740">
                  <a:moveTo>
                    <a:pt x="2633825" y="20017"/>
                  </a:moveTo>
                  <a:lnTo>
                    <a:pt x="2626207" y="18394"/>
                  </a:lnTo>
                  <a:lnTo>
                    <a:pt x="2627643" y="5715"/>
                  </a:lnTo>
                  <a:lnTo>
                    <a:pt x="2633825" y="20017"/>
                  </a:lnTo>
                  <a:close/>
                </a:path>
                <a:path w="5749290" h="713740">
                  <a:moveTo>
                    <a:pt x="2938354" y="110836"/>
                  </a:moveTo>
                  <a:lnTo>
                    <a:pt x="2686278" y="57156"/>
                  </a:lnTo>
                  <a:lnTo>
                    <a:pt x="2699719" y="47033"/>
                  </a:lnTo>
                  <a:lnTo>
                    <a:pt x="2703460" y="34845"/>
                  </a:lnTo>
                  <a:lnTo>
                    <a:pt x="2715774" y="37468"/>
                  </a:lnTo>
                  <a:lnTo>
                    <a:pt x="2710407" y="23340"/>
                  </a:lnTo>
                  <a:lnTo>
                    <a:pt x="3116072" y="109727"/>
                  </a:lnTo>
                  <a:lnTo>
                    <a:pt x="3098190" y="118903"/>
                  </a:lnTo>
                  <a:lnTo>
                    <a:pt x="3044289" y="120410"/>
                  </a:lnTo>
                  <a:lnTo>
                    <a:pt x="2992515" y="109385"/>
                  </a:lnTo>
                  <a:lnTo>
                    <a:pt x="2938354" y="110836"/>
                  </a:lnTo>
                  <a:close/>
                </a:path>
                <a:path w="5749290" h="713740">
                  <a:moveTo>
                    <a:pt x="2646642" y="35731"/>
                  </a:moveTo>
                  <a:lnTo>
                    <a:pt x="2624152" y="30941"/>
                  </a:lnTo>
                  <a:lnTo>
                    <a:pt x="2605206" y="13922"/>
                  </a:lnTo>
                  <a:lnTo>
                    <a:pt x="2653954" y="24303"/>
                  </a:lnTo>
                  <a:lnTo>
                    <a:pt x="2646642" y="35731"/>
                  </a:lnTo>
                  <a:close/>
                </a:path>
                <a:path w="5749290" h="713740">
                  <a:moveTo>
                    <a:pt x="2683076" y="43489"/>
                  </a:moveTo>
                  <a:lnTo>
                    <a:pt x="2672955" y="41334"/>
                  </a:lnTo>
                  <a:lnTo>
                    <a:pt x="2681532" y="30176"/>
                  </a:lnTo>
                  <a:lnTo>
                    <a:pt x="2686340" y="31200"/>
                  </a:lnTo>
                  <a:lnTo>
                    <a:pt x="2683076" y="43489"/>
                  </a:lnTo>
                  <a:close/>
                </a:path>
                <a:path w="5749290" h="713740">
                  <a:moveTo>
                    <a:pt x="2833920" y="114566"/>
                  </a:moveTo>
                  <a:lnTo>
                    <a:pt x="2479476" y="39087"/>
                  </a:lnTo>
                  <a:lnTo>
                    <a:pt x="2497274" y="29892"/>
                  </a:lnTo>
                  <a:lnTo>
                    <a:pt x="2522325" y="22242"/>
                  </a:lnTo>
                  <a:lnTo>
                    <a:pt x="2548388" y="14807"/>
                  </a:lnTo>
                  <a:lnTo>
                    <a:pt x="2566577" y="18681"/>
                  </a:lnTo>
                  <a:lnTo>
                    <a:pt x="2554936" y="29187"/>
                  </a:lnTo>
                  <a:lnTo>
                    <a:pt x="2938354" y="110836"/>
                  </a:lnTo>
                  <a:lnTo>
                    <a:pt x="2833920" y="114566"/>
                  </a:lnTo>
                  <a:close/>
                </a:path>
                <a:path w="5749290" h="713740">
                  <a:moveTo>
                    <a:pt x="2675483" y="54857"/>
                  </a:moveTo>
                  <a:lnTo>
                    <a:pt x="2554936" y="29187"/>
                  </a:lnTo>
                  <a:lnTo>
                    <a:pt x="2577091" y="20920"/>
                  </a:lnTo>
                  <a:lnTo>
                    <a:pt x="2645742" y="35539"/>
                  </a:lnTo>
                  <a:lnTo>
                    <a:pt x="2674194" y="52112"/>
                  </a:lnTo>
                  <a:lnTo>
                    <a:pt x="2675483" y="54857"/>
                  </a:lnTo>
                  <a:close/>
                </a:path>
                <a:path w="5749290" h="713740">
                  <a:moveTo>
                    <a:pt x="2675985" y="53155"/>
                  </a:moveTo>
                  <a:lnTo>
                    <a:pt x="2674194" y="52112"/>
                  </a:lnTo>
                  <a:lnTo>
                    <a:pt x="2668710" y="40430"/>
                  </a:lnTo>
                  <a:lnTo>
                    <a:pt x="2679084" y="42639"/>
                  </a:lnTo>
                  <a:lnTo>
                    <a:pt x="2675985" y="53155"/>
                  </a:lnTo>
                  <a:close/>
                </a:path>
                <a:path w="5749290" h="713740">
                  <a:moveTo>
                    <a:pt x="2680881" y="56007"/>
                  </a:moveTo>
                  <a:lnTo>
                    <a:pt x="2675483" y="54857"/>
                  </a:lnTo>
                  <a:lnTo>
                    <a:pt x="2675985" y="53155"/>
                  </a:lnTo>
                  <a:lnTo>
                    <a:pt x="2680881" y="56007"/>
                  </a:lnTo>
                  <a:close/>
                </a:path>
                <a:path w="5749290" h="713740">
                  <a:moveTo>
                    <a:pt x="2473644" y="27304"/>
                  </a:moveTo>
                  <a:lnTo>
                    <a:pt x="2473125" y="24750"/>
                  </a:lnTo>
                  <a:lnTo>
                    <a:pt x="2480322" y="26282"/>
                  </a:lnTo>
                  <a:lnTo>
                    <a:pt x="2473644" y="27304"/>
                  </a:lnTo>
                  <a:close/>
                </a:path>
                <a:path w="5749290" h="713740">
                  <a:moveTo>
                    <a:pt x="2747665" y="122167"/>
                  </a:moveTo>
                  <a:lnTo>
                    <a:pt x="2375229" y="42857"/>
                  </a:lnTo>
                  <a:lnTo>
                    <a:pt x="2409361" y="37141"/>
                  </a:lnTo>
                  <a:lnTo>
                    <a:pt x="2473644" y="27304"/>
                  </a:lnTo>
                  <a:lnTo>
                    <a:pt x="2475878" y="38321"/>
                  </a:lnTo>
                  <a:lnTo>
                    <a:pt x="2821326" y="111884"/>
                  </a:lnTo>
                  <a:lnTo>
                    <a:pt x="2822279" y="125072"/>
                  </a:lnTo>
                  <a:lnTo>
                    <a:pt x="2787981" y="117768"/>
                  </a:lnTo>
                  <a:lnTo>
                    <a:pt x="2747665" y="122167"/>
                  </a:lnTo>
                  <a:close/>
                </a:path>
                <a:path w="5749290" h="713740">
                  <a:moveTo>
                    <a:pt x="2322206" y="44550"/>
                  </a:moveTo>
                  <a:lnTo>
                    <a:pt x="2315628" y="43150"/>
                  </a:lnTo>
                  <a:lnTo>
                    <a:pt x="2323052" y="31746"/>
                  </a:lnTo>
                  <a:lnTo>
                    <a:pt x="2324851" y="32129"/>
                  </a:lnTo>
                  <a:lnTo>
                    <a:pt x="2322206" y="44550"/>
                  </a:lnTo>
                  <a:close/>
                </a:path>
                <a:path w="5749290" h="713740">
                  <a:moveTo>
                    <a:pt x="2654610" y="115336"/>
                  </a:moveTo>
                  <a:lnTo>
                    <a:pt x="2329150" y="46029"/>
                  </a:lnTo>
                  <a:lnTo>
                    <a:pt x="2337221" y="34763"/>
                  </a:lnTo>
                  <a:lnTo>
                    <a:pt x="2681094" y="107991"/>
                  </a:lnTo>
                  <a:lnTo>
                    <a:pt x="2654610" y="115336"/>
                  </a:lnTo>
                  <a:close/>
                </a:path>
                <a:path w="5749290" h="713740">
                  <a:moveTo>
                    <a:pt x="2496665" y="120656"/>
                  </a:moveTo>
                  <a:lnTo>
                    <a:pt x="2195523" y="56527"/>
                  </a:lnTo>
                  <a:lnTo>
                    <a:pt x="2221136" y="48997"/>
                  </a:lnTo>
                  <a:lnTo>
                    <a:pt x="2244219" y="40928"/>
                  </a:lnTo>
                  <a:lnTo>
                    <a:pt x="2268989" y="33218"/>
                  </a:lnTo>
                  <a:lnTo>
                    <a:pt x="2605581" y="104895"/>
                  </a:lnTo>
                  <a:lnTo>
                    <a:pt x="2588992" y="114347"/>
                  </a:lnTo>
                  <a:lnTo>
                    <a:pt x="2569650" y="110229"/>
                  </a:lnTo>
                  <a:lnTo>
                    <a:pt x="2529222" y="114604"/>
                  </a:lnTo>
                  <a:lnTo>
                    <a:pt x="2531021" y="114987"/>
                  </a:lnTo>
                  <a:lnTo>
                    <a:pt x="2496665" y="120656"/>
                  </a:lnTo>
                  <a:close/>
                </a:path>
                <a:path w="5749290" h="713740">
                  <a:moveTo>
                    <a:pt x="2572403" y="123800"/>
                  </a:moveTo>
                  <a:lnTo>
                    <a:pt x="2570663" y="110444"/>
                  </a:lnTo>
                  <a:lnTo>
                    <a:pt x="2588992" y="114347"/>
                  </a:lnTo>
                  <a:lnTo>
                    <a:pt x="2572403" y="123800"/>
                  </a:lnTo>
                  <a:close/>
                </a:path>
                <a:path w="5749290" h="713740">
                  <a:moveTo>
                    <a:pt x="2317130" y="121378"/>
                  </a:moveTo>
                  <a:lnTo>
                    <a:pt x="2013064" y="56627"/>
                  </a:lnTo>
                  <a:lnTo>
                    <a:pt x="2045930" y="50641"/>
                  </a:lnTo>
                  <a:lnTo>
                    <a:pt x="2076604" y="44188"/>
                  </a:lnTo>
                  <a:lnTo>
                    <a:pt x="2108289" y="37951"/>
                  </a:lnTo>
                  <a:lnTo>
                    <a:pt x="2144192" y="32612"/>
                  </a:lnTo>
                  <a:lnTo>
                    <a:pt x="2190493" y="42472"/>
                  </a:lnTo>
                  <a:lnTo>
                    <a:pt x="2195523" y="56527"/>
                  </a:lnTo>
                  <a:lnTo>
                    <a:pt x="2456857" y="112179"/>
                  </a:lnTo>
                  <a:lnTo>
                    <a:pt x="2412381" y="115692"/>
                  </a:lnTo>
                  <a:lnTo>
                    <a:pt x="2362003" y="104964"/>
                  </a:lnTo>
                  <a:lnTo>
                    <a:pt x="2364755" y="118535"/>
                  </a:lnTo>
                  <a:lnTo>
                    <a:pt x="2338891" y="113027"/>
                  </a:lnTo>
                  <a:lnTo>
                    <a:pt x="2317130" y="121378"/>
                  </a:lnTo>
                  <a:close/>
                </a:path>
                <a:path w="5749290" h="713740">
                  <a:moveTo>
                    <a:pt x="2254717" y="121072"/>
                  </a:moveTo>
                  <a:lnTo>
                    <a:pt x="1944748" y="55064"/>
                  </a:lnTo>
                  <a:lnTo>
                    <a:pt x="1983771" y="50389"/>
                  </a:lnTo>
                  <a:lnTo>
                    <a:pt x="2259555" y="109117"/>
                  </a:lnTo>
                  <a:lnTo>
                    <a:pt x="2254717" y="121072"/>
                  </a:lnTo>
                  <a:close/>
                </a:path>
                <a:path w="5749290" h="713740">
                  <a:moveTo>
                    <a:pt x="2274902" y="125370"/>
                  </a:moveTo>
                  <a:lnTo>
                    <a:pt x="2271978" y="124748"/>
                  </a:lnTo>
                  <a:lnTo>
                    <a:pt x="2265655" y="110417"/>
                  </a:lnTo>
                  <a:lnTo>
                    <a:pt x="2299362" y="117594"/>
                  </a:lnTo>
                  <a:lnTo>
                    <a:pt x="2274902" y="125370"/>
                  </a:lnTo>
                  <a:close/>
                </a:path>
                <a:path w="5749290" h="713740">
                  <a:moveTo>
                    <a:pt x="2243469" y="131662"/>
                  </a:moveTo>
                  <a:lnTo>
                    <a:pt x="1865636" y="51202"/>
                  </a:lnTo>
                  <a:lnTo>
                    <a:pt x="1905671" y="46742"/>
                  </a:lnTo>
                  <a:lnTo>
                    <a:pt x="2254380" y="121000"/>
                  </a:lnTo>
                  <a:lnTo>
                    <a:pt x="2243469" y="131662"/>
                  </a:lnTo>
                  <a:close/>
                </a:path>
                <a:path w="5749290" h="713740">
                  <a:moveTo>
                    <a:pt x="2153759" y="125542"/>
                  </a:moveTo>
                  <a:lnTo>
                    <a:pt x="1862485" y="63515"/>
                  </a:lnTo>
                  <a:lnTo>
                    <a:pt x="1868335" y="51776"/>
                  </a:lnTo>
                  <a:lnTo>
                    <a:pt x="2162505" y="114420"/>
                  </a:lnTo>
                  <a:lnTo>
                    <a:pt x="2153759" y="125542"/>
                  </a:lnTo>
                  <a:close/>
                </a:path>
                <a:path w="5749290" h="713740">
                  <a:moveTo>
                    <a:pt x="2114706" y="143196"/>
                  </a:moveTo>
                  <a:lnTo>
                    <a:pt x="1782134" y="72374"/>
                  </a:lnTo>
                  <a:lnTo>
                    <a:pt x="1783826" y="46765"/>
                  </a:lnTo>
                  <a:lnTo>
                    <a:pt x="1828806" y="56343"/>
                  </a:lnTo>
                  <a:lnTo>
                    <a:pt x="1829647" y="69507"/>
                  </a:lnTo>
                  <a:lnTo>
                    <a:pt x="2139222" y="135432"/>
                  </a:lnTo>
                  <a:lnTo>
                    <a:pt x="2114706" y="143196"/>
                  </a:lnTo>
                  <a:close/>
                </a:path>
                <a:path w="5749290" h="713740">
                  <a:moveTo>
                    <a:pt x="2140263" y="135653"/>
                  </a:moveTo>
                  <a:lnTo>
                    <a:pt x="1829647" y="69507"/>
                  </a:lnTo>
                  <a:lnTo>
                    <a:pt x="1839151" y="58546"/>
                  </a:lnTo>
                  <a:lnTo>
                    <a:pt x="2147490" y="124207"/>
                  </a:lnTo>
                  <a:lnTo>
                    <a:pt x="2140263" y="135653"/>
                  </a:lnTo>
                  <a:close/>
                </a:path>
                <a:path w="5749290" h="713740">
                  <a:moveTo>
                    <a:pt x="1968402" y="138010"/>
                  </a:moveTo>
                  <a:lnTo>
                    <a:pt x="1662734" y="72917"/>
                  </a:lnTo>
                  <a:lnTo>
                    <a:pt x="1700998" y="68081"/>
                  </a:lnTo>
                  <a:lnTo>
                    <a:pt x="1742973" y="64035"/>
                  </a:lnTo>
                  <a:lnTo>
                    <a:pt x="1985443" y="115669"/>
                  </a:lnTo>
                  <a:lnTo>
                    <a:pt x="1978244" y="127121"/>
                  </a:lnTo>
                  <a:lnTo>
                    <a:pt x="1967955" y="124930"/>
                  </a:lnTo>
                  <a:lnTo>
                    <a:pt x="1968402" y="138010"/>
                  </a:lnTo>
                  <a:close/>
                </a:path>
                <a:path w="5749290" h="713740">
                  <a:moveTo>
                    <a:pt x="2071691" y="147020"/>
                  </a:moveTo>
                  <a:lnTo>
                    <a:pt x="1993594" y="130389"/>
                  </a:lnTo>
                  <a:lnTo>
                    <a:pt x="1993371" y="117357"/>
                  </a:lnTo>
                  <a:lnTo>
                    <a:pt x="2095195" y="139041"/>
                  </a:lnTo>
                  <a:lnTo>
                    <a:pt x="2071691" y="147020"/>
                  </a:lnTo>
                  <a:close/>
                </a:path>
                <a:path w="5749290" h="713740">
                  <a:moveTo>
                    <a:pt x="1980153" y="140512"/>
                  </a:moveTo>
                  <a:lnTo>
                    <a:pt x="1975601" y="126558"/>
                  </a:lnTo>
                  <a:lnTo>
                    <a:pt x="1983304" y="128198"/>
                  </a:lnTo>
                  <a:lnTo>
                    <a:pt x="1980153" y="140512"/>
                  </a:lnTo>
                  <a:close/>
                </a:path>
                <a:path w="5749290" h="713740">
                  <a:moveTo>
                    <a:pt x="1985551" y="141661"/>
                  </a:moveTo>
                  <a:lnTo>
                    <a:pt x="1992413" y="130138"/>
                  </a:lnTo>
                  <a:lnTo>
                    <a:pt x="2002590" y="132305"/>
                  </a:lnTo>
                  <a:lnTo>
                    <a:pt x="2002296" y="133685"/>
                  </a:lnTo>
                  <a:lnTo>
                    <a:pt x="1985551" y="141661"/>
                  </a:lnTo>
                  <a:close/>
                </a:path>
                <a:path w="5749290" h="713740">
                  <a:moveTo>
                    <a:pt x="2002296" y="133685"/>
                  </a:moveTo>
                  <a:lnTo>
                    <a:pt x="2002590" y="132305"/>
                  </a:lnTo>
                  <a:lnTo>
                    <a:pt x="2004389" y="132688"/>
                  </a:lnTo>
                  <a:lnTo>
                    <a:pt x="2002296" y="133685"/>
                  </a:lnTo>
                  <a:close/>
                </a:path>
                <a:path w="5749290" h="713740">
                  <a:moveTo>
                    <a:pt x="2019961" y="148989"/>
                  </a:moveTo>
                  <a:lnTo>
                    <a:pt x="1999945" y="144727"/>
                  </a:lnTo>
                  <a:lnTo>
                    <a:pt x="2002296" y="133685"/>
                  </a:lnTo>
                  <a:lnTo>
                    <a:pt x="2004389" y="132688"/>
                  </a:lnTo>
                  <a:lnTo>
                    <a:pt x="2035229" y="139256"/>
                  </a:lnTo>
                  <a:lnTo>
                    <a:pt x="2019961" y="148989"/>
                  </a:lnTo>
                  <a:close/>
                </a:path>
                <a:path w="5749290" h="713740">
                  <a:moveTo>
                    <a:pt x="4326325" y="640131"/>
                  </a:moveTo>
                  <a:lnTo>
                    <a:pt x="4318903" y="638551"/>
                  </a:lnTo>
                  <a:lnTo>
                    <a:pt x="4321127" y="626039"/>
                  </a:lnTo>
                  <a:lnTo>
                    <a:pt x="4326325" y="640131"/>
                  </a:lnTo>
                  <a:close/>
                </a:path>
                <a:path w="5749290" h="713740">
                  <a:moveTo>
                    <a:pt x="1599675" y="72474"/>
                  </a:moveTo>
                  <a:lnTo>
                    <a:pt x="1577381" y="67726"/>
                  </a:lnTo>
                  <a:lnTo>
                    <a:pt x="1600521" y="59669"/>
                  </a:lnTo>
                  <a:lnTo>
                    <a:pt x="1599675" y="72474"/>
                  </a:lnTo>
                  <a:close/>
                </a:path>
                <a:path w="5749290" h="713740">
                  <a:moveTo>
                    <a:pt x="1944841" y="145977"/>
                  </a:moveTo>
                  <a:lnTo>
                    <a:pt x="1607012" y="74036"/>
                  </a:lnTo>
                  <a:lnTo>
                    <a:pt x="1617838" y="63357"/>
                  </a:lnTo>
                  <a:lnTo>
                    <a:pt x="1976555" y="139746"/>
                  </a:lnTo>
                  <a:lnTo>
                    <a:pt x="1944841" y="145977"/>
                  </a:lnTo>
                  <a:close/>
                </a:path>
                <a:path w="5749290" h="713740">
                  <a:moveTo>
                    <a:pt x="4240916" y="634928"/>
                  </a:moveTo>
                  <a:lnTo>
                    <a:pt x="4239117" y="634545"/>
                  </a:lnTo>
                  <a:lnTo>
                    <a:pt x="4241762" y="622123"/>
                  </a:lnTo>
                  <a:lnTo>
                    <a:pt x="4245361" y="622890"/>
                  </a:lnTo>
                  <a:lnTo>
                    <a:pt x="4240916" y="634928"/>
                  </a:lnTo>
                  <a:close/>
                </a:path>
                <a:path w="5749290" h="713740">
                  <a:moveTo>
                    <a:pt x="4323680" y="652553"/>
                  </a:moveTo>
                  <a:lnTo>
                    <a:pt x="4310132" y="636683"/>
                  </a:lnTo>
                  <a:lnTo>
                    <a:pt x="4322727" y="639365"/>
                  </a:lnTo>
                  <a:lnTo>
                    <a:pt x="4323680" y="652553"/>
                  </a:lnTo>
                  <a:close/>
                </a:path>
                <a:path w="5749290" h="713740">
                  <a:moveTo>
                    <a:pt x="4364217" y="674170"/>
                  </a:moveTo>
                  <a:lnTo>
                    <a:pt x="4339028" y="668806"/>
                  </a:lnTo>
                  <a:lnTo>
                    <a:pt x="4342460" y="656552"/>
                  </a:lnTo>
                  <a:lnTo>
                    <a:pt x="4350669" y="658300"/>
                  </a:lnTo>
                  <a:lnTo>
                    <a:pt x="4355113" y="646262"/>
                  </a:lnTo>
                  <a:lnTo>
                    <a:pt x="4364217" y="674170"/>
                  </a:lnTo>
                  <a:close/>
                </a:path>
                <a:path w="5749290" h="713740">
                  <a:moveTo>
                    <a:pt x="4384253" y="654032"/>
                  </a:moveTo>
                  <a:lnTo>
                    <a:pt x="4383900" y="652392"/>
                  </a:lnTo>
                  <a:lnTo>
                    <a:pt x="4385700" y="652775"/>
                  </a:lnTo>
                  <a:lnTo>
                    <a:pt x="4384253" y="654032"/>
                  </a:lnTo>
                  <a:close/>
                </a:path>
                <a:path w="5749290" h="713740">
                  <a:moveTo>
                    <a:pt x="4411842" y="671327"/>
                  </a:moveTo>
                  <a:lnTo>
                    <a:pt x="4386822" y="665999"/>
                  </a:lnTo>
                  <a:lnTo>
                    <a:pt x="4396045" y="654978"/>
                  </a:lnTo>
                  <a:lnTo>
                    <a:pt x="4410889" y="658139"/>
                  </a:lnTo>
                  <a:lnTo>
                    <a:pt x="4411842" y="671327"/>
                  </a:lnTo>
                  <a:close/>
                </a:path>
                <a:path w="5749290" h="713740">
                  <a:moveTo>
                    <a:pt x="4386822" y="665999"/>
                  </a:moveTo>
                  <a:lnTo>
                    <a:pt x="4373693" y="663203"/>
                  </a:lnTo>
                  <a:lnTo>
                    <a:pt x="4384253" y="654032"/>
                  </a:lnTo>
                  <a:lnTo>
                    <a:pt x="4386822" y="665999"/>
                  </a:lnTo>
                  <a:close/>
                </a:path>
                <a:path w="5749290" h="713740">
                  <a:moveTo>
                    <a:pt x="1647622" y="147608"/>
                  </a:moveTo>
                  <a:lnTo>
                    <a:pt x="1356150" y="85539"/>
                  </a:lnTo>
                  <a:lnTo>
                    <a:pt x="1383243" y="78315"/>
                  </a:lnTo>
                  <a:lnTo>
                    <a:pt x="1412493" y="71567"/>
                  </a:lnTo>
                  <a:lnTo>
                    <a:pt x="1487020" y="87438"/>
                  </a:lnTo>
                  <a:lnTo>
                    <a:pt x="1496552" y="76483"/>
                  </a:lnTo>
                  <a:lnTo>
                    <a:pt x="1506422" y="65600"/>
                  </a:lnTo>
                  <a:lnTo>
                    <a:pt x="1520509" y="55615"/>
                  </a:lnTo>
                  <a:lnTo>
                    <a:pt x="1514266" y="67270"/>
                  </a:lnTo>
                  <a:lnTo>
                    <a:pt x="1846697" y="138062"/>
                  </a:lnTo>
                  <a:lnTo>
                    <a:pt x="1828056" y="147077"/>
                  </a:lnTo>
                  <a:lnTo>
                    <a:pt x="1786899" y="138313"/>
                  </a:lnTo>
                  <a:lnTo>
                    <a:pt x="1731232" y="152428"/>
                  </a:lnTo>
                  <a:lnTo>
                    <a:pt x="1666460" y="138635"/>
                  </a:lnTo>
                  <a:lnTo>
                    <a:pt x="1647622" y="147608"/>
                  </a:lnTo>
                  <a:close/>
                </a:path>
                <a:path w="5749290" h="713740">
                  <a:moveTo>
                    <a:pt x="1857068" y="153255"/>
                  </a:moveTo>
                  <a:lnTo>
                    <a:pt x="1861512" y="141217"/>
                  </a:lnTo>
                  <a:lnTo>
                    <a:pt x="1514266" y="67270"/>
                  </a:lnTo>
                  <a:lnTo>
                    <a:pt x="1540441" y="59860"/>
                  </a:lnTo>
                  <a:lnTo>
                    <a:pt x="1916785" y="140002"/>
                  </a:lnTo>
                  <a:lnTo>
                    <a:pt x="1857068" y="153255"/>
                  </a:lnTo>
                  <a:close/>
                </a:path>
                <a:path w="5749290" h="713740">
                  <a:moveTo>
                    <a:pt x="4139315" y="626277"/>
                  </a:moveTo>
                  <a:lnTo>
                    <a:pt x="4131613" y="624636"/>
                  </a:lnTo>
                  <a:lnTo>
                    <a:pt x="4143760" y="614238"/>
                  </a:lnTo>
                  <a:lnTo>
                    <a:pt x="4139315" y="626277"/>
                  </a:lnTo>
                  <a:close/>
                </a:path>
                <a:path w="5749290" h="713740">
                  <a:moveTo>
                    <a:pt x="4153709" y="629342"/>
                  </a:moveTo>
                  <a:lnTo>
                    <a:pt x="4148311" y="628192"/>
                  </a:lnTo>
                  <a:lnTo>
                    <a:pt x="4152756" y="616154"/>
                  </a:lnTo>
                  <a:lnTo>
                    <a:pt x="4161752" y="618070"/>
                  </a:lnTo>
                  <a:lnTo>
                    <a:pt x="4153709" y="629342"/>
                  </a:lnTo>
                  <a:close/>
                </a:path>
                <a:path w="5749290" h="713740">
                  <a:moveTo>
                    <a:pt x="4204986" y="640261"/>
                  </a:moveTo>
                  <a:lnTo>
                    <a:pt x="4175468" y="633976"/>
                  </a:lnTo>
                  <a:lnTo>
                    <a:pt x="4181543" y="622284"/>
                  </a:lnTo>
                  <a:lnTo>
                    <a:pt x="4194081" y="624955"/>
                  </a:lnTo>
                  <a:lnTo>
                    <a:pt x="4204986" y="640261"/>
                  </a:lnTo>
                  <a:close/>
                </a:path>
                <a:path w="5749290" h="713740">
                  <a:moveTo>
                    <a:pt x="4279654" y="656162"/>
                  </a:moveTo>
                  <a:lnTo>
                    <a:pt x="4241870" y="648116"/>
                  </a:lnTo>
                  <a:lnTo>
                    <a:pt x="4252275" y="637347"/>
                  </a:lnTo>
                  <a:lnTo>
                    <a:pt x="4284857" y="644285"/>
                  </a:lnTo>
                  <a:lnTo>
                    <a:pt x="4279654" y="656162"/>
                  </a:lnTo>
                  <a:close/>
                </a:path>
                <a:path w="5749290" h="713740">
                  <a:moveTo>
                    <a:pt x="4304843" y="661526"/>
                  </a:moveTo>
                  <a:lnTo>
                    <a:pt x="4294272" y="659275"/>
                  </a:lnTo>
                  <a:lnTo>
                    <a:pt x="4302793" y="648105"/>
                  </a:lnTo>
                  <a:lnTo>
                    <a:pt x="4304843" y="661526"/>
                  </a:lnTo>
                  <a:close/>
                </a:path>
                <a:path w="5749290" h="713740">
                  <a:moveTo>
                    <a:pt x="4339028" y="668806"/>
                  </a:moveTo>
                  <a:lnTo>
                    <a:pt x="4318562" y="664447"/>
                  </a:lnTo>
                  <a:lnTo>
                    <a:pt x="4331524" y="654223"/>
                  </a:lnTo>
                  <a:lnTo>
                    <a:pt x="4339028" y="668806"/>
                  </a:lnTo>
                  <a:close/>
                </a:path>
                <a:path w="5749290" h="713740">
                  <a:moveTo>
                    <a:pt x="4369721" y="701311"/>
                  </a:moveTo>
                  <a:lnTo>
                    <a:pt x="4269865" y="680047"/>
                  </a:lnTo>
                  <a:lnTo>
                    <a:pt x="4272454" y="667614"/>
                  </a:lnTo>
                  <a:lnTo>
                    <a:pt x="4099084" y="630694"/>
                  </a:lnTo>
                  <a:lnTo>
                    <a:pt x="4099733" y="617848"/>
                  </a:lnTo>
                  <a:lnTo>
                    <a:pt x="4370542" y="675517"/>
                  </a:lnTo>
                  <a:lnTo>
                    <a:pt x="4372934" y="663041"/>
                  </a:lnTo>
                  <a:lnTo>
                    <a:pt x="4415440" y="672093"/>
                  </a:lnTo>
                  <a:lnTo>
                    <a:pt x="4401831" y="682180"/>
                  </a:lnTo>
                  <a:lnTo>
                    <a:pt x="4383330" y="691225"/>
                  </a:lnTo>
                  <a:lnTo>
                    <a:pt x="4369721" y="701311"/>
                  </a:lnTo>
                  <a:close/>
                </a:path>
                <a:path w="5749290" h="713740">
                  <a:moveTo>
                    <a:pt x="4428988" y="687963"/>
                  </a:moveTo>
                  <a:lnTo>
                    <a:pt x="4419992" y="686047"/>
                  </a:lnTo>
                  <a:lnTo>
                    <a:pt x="4415440" y="672093"/>
                  </a:lnTo>
                  <a:lnTo>
                    <a:pt x="4429834" y="675158"/>
                  </a:lnTo>
                  <a:lnTo>
                    <a:pt x="4428988" y="687963"/>
                  </a:lnTo>
                  <a:close/>
                </a:path>
                <a:path w="5749290" h="713740">
                  <a:moveTo>
                    <a:pt x="4441583" y="690645"/>
                  </a:moveTo>
                  <a:lnTo>
                    <a:pt x="4432586" y="688729"/>
                  </a:lnTo>
                  <a:lnTo>
                    <a:pt x="4447826" y="678990"/>
                  </a:lnTo>
                  <a:lnTo>
                    <a:pt x="4441583" y="690645"/>
                  </a:lnTo>
                  <a:close/>
                </a:path>
                <a:path w="5749290" h="713740">
                  <a:moveTo>
                    <a:pt x="4479366" y="698691"/>
                  </a:moveTo>
                  <a:lnTo>
                    <a:pt x="4451787" y="692818"/>
                  </a:lnTo>
                  <a:lnTo>
                    <a:pt x="4465144" y="682677"/>
                  </a:lnTo>
                  <a:lnTo>
                    <a:pt x="4474842" y="684743"/>
                  </a:lnTo>
                  <a:lnTo>
                    <a:pt x="4479366" y="698691"/>
                  </a:lnTo>
                  <a:close/>
                </a:path>
                <a:path w="5749290" h="713740">
                  <a:moveTo>
                    <a:pt x="4497470" y="702546"/>
                  </a:moveTo>
                  <a:lnTo>
                    <a:pt x="4488586" y="700654"/>
                  </a:lnTo>
                  <a:lnTo>
                    <a:pt x="4494296" y="688885"/>
                  </a:lnTo>
                  <a:lnTo>
                    <a:pt x="4503601" y="690867"/>
                  </a:lnTo>
                  <a:lnTo>
                    <a:pt x="4497470" y="702546"/>
                  </a:lnTo>
                  <a:close/>
                </a:path>
                <a:path w="5749290" h="713740">
                  <a:moveTo>
                    <a:pt x="4509952" y="705204"/>
                  </a:moveTo>
                  <a:lnTo>
                    <a:pt x="4512597" y="692783"/>
                  </a:lnTo>
                  <a:lnTo>
                    <a:pt x="4514396" y="693166"/>
                  </a:lnTo>
                  <a:lnTo>
                    <a:pt x="4509952" y="705204"/>
                  </a:lnTo>
                  <a:close/>
                </a:path>
                <a:path w="5749290" h="713740">
                  <a:moveTo>
                    <a:pt x="4517148" y="706737"/>
                  </a:moveTo>
                  <a:lnTo>
                    <a:pt x="4514396" y="693166"/>
                  </a:lnTo>
                  <a:lnTo>
                    <a:pt x="4523392" y="695081"/>
                  </a:lnTo>
                  <a:lnTo>
                    <a:pt x="4517148" y="706737"/>
                  </a:lnTo>
                  <a:close/>
                </a:path>
                <a:path w="5749290" h="713740">
                  <a:moveTo>
                    <a:pt x="4531543" y="709802"/>
                  </a:moveTo>
                  <a:lnTo>
                    <a:pt x="4522546" y="707886"/>
                  </a:lnTo>
                  <a:lnTo>
                    <a:pt x="4526991" y="695848"/>
                  </a:lnTo>
                  <a:lnTo>
                    <a:pt x="4532388" y="696997"/>
                  </a:lnTo>
                  <a:lnTo>
                    <a:pt x="4531543" y="709802"/>
                  </a:lnTo>
                  <a:close/>
                </a:path>
                <a:path w="5749290" h="713740">
                  <a:moveTo>
                    <a:pt x="4309931" y="662609"/>
                  </a:moveTo>
                  <a:lnTo>
                    <a:pt x="4307542" y="662101"/>
                  </a:lnTo>
                  <a:lnTo>
                    <a:pt x="4307488" y="649105"/>
                  </a:lnTo>
                  <a:lnTo>
                    <a:pt x="4309931" y="662609"/>
                  </a:lnTo>
                  <a:close/>
                </a:path>
                <a:path w="5749290" h="713740">
                  <a:moveTo>
                    <a:pt x="3891977" y="586591"/>
                  </a:moveTo>
                  <a:lnTo>
                    <a:pt x="3884780" y="585058"/>
                  </a:lnTo>
                  <a:lnTo>
                    <a:pt x="3894622" y="574169"/>
                  </a:lnTo>
                  <a:lnTo>
                    <a:pt x="3891977" y="586591"/>
                  </a:lnTo>
                  <a:close/>
                </a:path>
                <a:path w="5749290" h="713740">
                  <a:moveTo>
                    <a:pt x="4039513" y="618008"/>
                  </a:moveTo>
                  <a:lnTo>
                    <a:pt x="4019722" y="613794"/>
                  </a:lnTo>
                  <a:lnTo>
                    <a:pt x="4031644" y="603348"/>
                  </a:lnTo>
                  <a:lnTo>
                    <a:pt x="4038560" y="604821"/>
                  </a:lnTo>
                  <a:lnTo>
                    <a:pt x="4039513" y="618008"/>
                  </a:lnTo>
                  <a:close/>
                </a:path>
                <a:path w="5749290" h="713740">
                  <a:moveTo>
                    <a:pt x="4060232" y="622421"/>
                  </a:moveTo>
                  <a:lnTo>
                    <a:pt x="4043111" y="618775"/>
                  </a:lnTo>
                  <a:lnTo>
                    <a:pt x="4045757" y="606353"/>
                  </a:lnTo>
                  <a:lnTo>
                    <a:pt x="4060825" y="609562"/>
                  </a:lnTo>
                  <a:lnTo>
                    <a:pt x="4060232" y="622421"/>
                  </a:lnTo>
                  <a:close/>
                </a:path>
                <a:path w="5749290" h="713740">
                  <a:moveTo>
                    <a:pt x="4080895" y="626821"/>
                  </a:moveTo>
                  <a:lnTo>
                    <a:pt x="4071899" y="624905"/>
                  </a:lnTo>
                  <a:lnTo>
                    <a:pt x="4074544" y="612484"/>
                  </a:lnTo>
                  <a:lnTo>
                    <a:pt x="4076343" y="612867"/>
                  </a:lnTo>
                  <a:lnTo>
                    <a:pt x="4080895" y="626821"/>
                  </a:lnTo>
                  <a:close/>
                </a:path>
                <a:path w="5749290" h="713740">
                  <a:moveTo>
                    <a:pt x="4427046" y="700534"/>
                  </a:moveTo>
                  <a:lnTo>
                    <a:pt x="4414058" y="697768"/>
                  </a:lnTo>
                  <a:lnTo>
                    <a:pt x="4409197" y="683748"/>
                  </a:lnTo>
                  <a:lnTo>
                    <a:pt x="4436185" y="689495"/>
                  </a:lnTo>
                  <a:lnTo>
                    <a:pt x="4427046" y="700534"/>
                  </a:lnTo>
                  <a:close/>
                </a:path>
                <a:path w="5749290" h="713740">
                  <a:moveTo>
                    <a:pt x="4440905" y="703485"/>
                  </a:moveTo>
                  <a:lnTo>
                    <a:pt x="4431740" y="701534"/>
                  </a:lnTo>
                  <a:lnTo>
                    <a:pt x="4436185" y="689495"/>
                  </a:lnTo>
                  <a:lnTo>
                    <a:pt x="4445631" y="691507"/>
                  </a:lnTo>
                  <a:lnTo>
                    <a:pt x="4440905" y="703485"/>
                  </a:lnTo>
                  <a:close/>
                </a:path>
                <a:path w="5749290" h="713740">
                  <a:moveTo>
                    <a:pt x="4464857" y="708586"/>
                  </a:moveTo>
                  <a:lnTo>
                    <a:pt x="4451532" y="705748"/>
                  </a:lnTo>
                  <a:lnTo>
                    <a:pt x="4454177" y="693327"/>
                  </a:lnTo>
                  <a:lnTo>
                    <a:pt x="4473968" y="697541"/>
                  </a:lnTo>
                  <a:lnTo>
                    <a:pt x="4464857" y="708586"/>
                  </a:lnTo>
                  <a:close/>
                </a:path>
                <a:path w="5749290" h="713740">
                  <a:moveTo>
                    <a:pt x="4474922" y="710729"/>
                  </a:moveTo>
                  <a:lnTo>
                    <a:pt x="4473968" y="697541"/>
                  </a:lnTo>
                  <a:lnTo>
                    <a:pt x="4474924" y="697745"/>
                  </a:lnTo>
                  <a:lnTo>
                    <a:pt x="4474922" y="710729"/>
                  </a:lnTo>
                  <a:close/>
                </a:path>
                <a:path w="5749290" h="713740">
                  <a:moveTo>
                    <a:pt x="4486625" y="705311"/>
                  </a:moveTo>
                  <a:lnTo>
                    <a:pt x="4487209" y="700361"/>
                  </a:lnTo>
                  <a:lnTo>
                    <a:pt x="4488362" y="700607"/>
                  </a:lnTo>
                  <a:lnTo>
                    <a:pt x="4486625" y="705311"/>
                  </a:lnTo>
                  <a:close/>
                </a:path>
                <a:path w="5749290" h="713740">
                  <a:moveTo>
                    <a:pt x="4487404" y="713387"/>
                  </a:moveTo>
                  <a:lnTo>
                    <a:pt x="4485716" y="713028"/>
                  </a:lnTo>
                  <a:lnTo>
                    <a:pt x="4491847" y="701349"/>
                  </a:lnTo>
                  <a:lnTo>
                    <a:pt x="4493760" y="701756"/>
                  </a:lnTo>
                  <a:lnTo>
                    <a:pt x="4487404" y="713387"/>
                  </a:lnTo>
                  <a:close/>
                </a:path>
                <a:path w="5749290" h="713740">
                  <a:moveTo>
                    <a:pt x="4485716" y="713028"/>
                  </a:moveTo>
                  <a:lnTo>
                    <a:pt x="4483918" y="712645"/>
                  </a:lnTo>
                  <a:lnTo>
                    <a:pt x="4486625" y="705311"/>
                  </a:lnTo>
                  <a:lnTo>
                    <a:pt x="4485716" y="713028"/>
                  </a:lnTo>
                  <a:close/>
                </a:path>
                <a:path w="5749290" h="713740">
                  <a:moveTo>
                    <a:pt x="1476590" y="85217"/>
                  </a:moveTo>
                  <a:lnTo>
                    <a:pt x="1440128" y="77452"/>
                  </a:lnTo>
                  <a:lnTo>
                    <a:pt x="1470239" y="70880"/>
                  </a:lnTo>
                  <a:lnTo>
                    <a:pt x="1476590" y="85217"/>
                  </a:lnTo>
                  <a:close/>
                </a:path>
                <a:path w="5749290" h="713740">
                  <a:moveTo>
                    <a:pt x="1798647" y="153799"/>
                  </a:moveTo>
                  <a:lnTo>
                    <a:pt x="1777057" y="149202"/>
                  </a:lnTo>
                  <a:lnTo>
                    <a:pt x="1786899" y="138313"/>
                  </a:lnTo>
                  <a:lnTo>
                    <a:pt x="1797694" y="140612"/>
                  </a:lnTo>
                  <a:lnTo>
                    <a:pt x="1798647" y="153799"/>
                  </a:lnTo>
                  <a:close/>
                </a:path>
                <a:path w="5749290" h="713740">
                  <a:moveTo>
                    <a:pt x="3775136" y="587679"/>
                  </a:moveTo>
                  <a:lnTo>
                    <a:pt x="3723803" y="576747"/>
                  </a:lnTo>
                  <a:lnTo>
                    <a:pt x="3740001" y="554227"/>
                  </a:lnTo>
                  <a:lnTo>
                    <a:pt x="3749840" y="556322"/>
                  </a:lnTo>
                  <a:lnTo>
                    <a:pt x="3751721" y="569708"/>
                  </a:lnTo>
                  <a:lnTo>
                    <a:pt x="3768195" y="573216"/>
                  </a:lnTo>
                  <a:lnTo>
                    <a:pt x="3775136" y="587679"/>
                  </a:lnTo>
                  <a:close/>
                </a:path>
                <a:path w="5749290" h="713740">
                  <a:moveTo>
                    <a:pt x="3831758" y="586752"/>
                  </a:moveTo>
                  <a:lnTo>
                    <a:pt x="3799147" y="579807"/>
                  </a:lnTo>
                  <a:lnTo>
                    <a:pt x="3817732" y="570780"/>
                  </a:lnTo>
                  <a:lnTo>
                    <a:pt x="3836202" y="574713"/>
                  </a:lnTo>
                  <a:lnTo>
                    <a:pt x="3831758" y="586752"/>
                  </a:lnTo>
                  <a:close/>
                </a:path>
                <a:path w="5749290" h="713740">
                  <a:moveTo>
                    <a:pt x="3856694" y="592062"/>
                  </a:moveTo>
                  <a:lnTo>
                    <a:pt x="3849750" y="590583"/>
                  </a:lnTo>
                  <a:lnTo>
                    <a:pt x="3843399" y="576246"/>
                  </a:lnTo>
                  <a:lnTo>
                    <a:pt x="3854869" y="578688"/>
                  </a:lnTo>
                  <a:lnTo>
                    <a:pt x="3856694" y="592062"/>
                  </a:lnTo>
                  <a:close/>
                </a:path>
                <a:path w="5749290" h="713740">
                  <a:moveTo>
                    <a:pt x="3877694" y="596534"/>
                  </a:moveTo>
                  <a:lnTo>
                    <a:pt x="3864987" y="593828"/>
                  </a:lnTo>
                  <a:lnTo>
                    <a:pt x="3873985" y="582759"/>
                  </a:lnTo>
                  <a:lnTo>
                    <a:pt x="3877694" y="596534"/>
                  </a:lnTo>
                  <a:close/>
                </a:path>
                <a:path w="5749290" h="713740">
                  <a:moveTo>
                    <a:pt x="3946907" y="611273"/>
                  </a:moveTo>
                  <a:lnTo>
                    <a:pt x="3937236" y="609213"/>
                  </a:lnTo>
                  <a:lnTo>
                    <a:pt x="3949552" y="598851"/>
                  </a:lnTo>
                  <a:lnTo>
                    <a:pt x="3946907" y="611273"/>
                  </a:lnTo>
                  <a:close/>
                </a:path>
                <a:path w="5749290" h="713740">
                  <a:moveTo>
                    <a:pt x="4087246" y="641158"/>
                  </a:moveTo>
                  <a:lnTo>
                    <a:pt x="3995992" y="621725"/>
                  </a:lnTo>
                  <a:lnTo>
                    <a:pt x="4014324" y="612645"/>
                  </a:lnTo>
                  <a:lnTo>
                    <a:pt x="4093489" y="629503"/>
                  </a:lnTo>
                  <a:lnTo>
                    <a:pt x="4092607" y="633644"/>
                  </a:lnTo>
                  <a:lnTo>
                    <a:pt x="4087246" y="641158"/>
                  </a:lnTo>
                  <a:close/>
                </a:path>
                <a:path w="5749290" h="713740">
                  <a:moveTo>
                    <a:pt x="4090844" y="641924"/>
                  </a:moveTo>
                  <a:lnTo>
                    <a:pt x="4092607" y="633644"/>
                  </a:lnTo>
                  <a:lnTo>
                    <a:pt x="4095289" y="629886"/>
                  </a:lnTo>
                  <a:lnTo>
                    <a:pt x="4097088" y="630269"/>
                  </a:lnTo>
                  <a:lnTo>
                    <a:pt x="4090844" y="641924"/>
                  </a:lnTo>
                  <a:close/>
                </a:path>
                <a:path w="5749290" h="713740">
                  <a:moveTo>
                    <a:pt x="4143975" y="666223"/>
                  </a:moveTo>
                  <a:lnTo>
                    <a:pt x="4089998" y="654729"/>
                  </a:lnTo>
                  <a:lnTo>
                    <a:pt x="4099756" y="643822"/>
                  </a:lnTo>
                  <a:lnTo>
                    <a:pt x="4102260" y="631371"/>
                  </a:lnTo>
                  <a:lnTo>
                    <a:pt x="4152863" y="642147"/>
                  </a:lnTo>
                  <a:lnTo>
                    <a:pt x="4143021" y="653035"/>
                  </a:lnTo>
                  <a:lnTo>
                    <a:pt x="4141222" y="652652"/>
                  </a:lnTo>
                  <a:lnTo>
                    <a:pt x="4143975" y="666223"/>
                  </a:lnTo>
                  <a:close/>
                </a:path>
                <a:path w="5749290" h="713740">
                  <a:moveTo>
                    <a:pt x="4186202" y="662231"/>
                  </a:moveTo>
                  <a:lnTo>
                    <a:pt x="4152186" y="654987"/>
                  </a:lnTo>
                  <a:lnTo>
                    <a:pt x="4158261" y="643296"/>
                  </a:lnTo>
                  <a:lnTo>
                    <a:pt x="4194245" y="650959"/>
                  </a:lnTo>
                  <a:lnTo>
                    <a:pt x="4186202" y="662231"/>
                  </a:lnTo>
                  <a:close/>
                </a:path>
                <a:path w="5749290" h="713740">
                  <a:moveTo>
                    <a:pt x="4202188" y="662812"/>
                  </a:moveTo>
                  <a:lnTo>
                    <a:pt x="4201442" y="652491"/>
                  </a:lnTo>
                  <a:lnTo>
                    <a:pt x="4209538" y="654216"/>
                  </a:lnTo>
                  <a:lnTo>
                    <a:pt x="4202188" y="662812"/>
                  </a:lnTo>
                  <a:close/>
                </a:path>
                <a:path w="5749290" h="713740">
                  <a:moveTo>
                    <a:pt x="4233935" y="685380"/>
                  </a:moveTo>
                  <a:lnTo>
                    <a:pt x="4221338" y="682690"/>
                  </a:lnTo>
                  <a:lnTo>
                    <a:pt x="4216789" y="668744"/>
                  </a:lnTo>
                  <a:lnTo>
                    <a:pt x="4214989" y="668361"/>
                  </a:lnTo>
                  <a:lnTo>
                    <a:pt x="4223032" y="657089"/>
                  </a:lnTo>
                  <a:lnTo>
                    <a:pt x="4257667" y="664465"/>
                  </a:lnTo>
                  <a:lnTo>
                    <a:pt x="4245295" y="674815"/>
                  </a:lnTo>
                  <a:lnTo>
                    <a:pt x="4233935" y="685380"/>
                  </a:lnTo>
                  <a:close/>
                </a:path>
                <a:path w="5749290" h="713740">
                  <a:moveTo>
                    <a:pt x="4399042" y="707555"/>
                  </a:moveTo>
                  <a:lnTo>
                    <a:pt x="4396709" y="707058"/>
                  </a:lnTo>
                  <a:lnTo>
                    <a:pt x="4392157" y="693104"/>
                  </a:lnTo>
                  <a:lnTo>
                    <a:pt x="4396430" y="694014"/>
                  </a:lnTo>
                  <a:lnTo>
                    <a:pt x="4399042" y="707555"/>
                  </a:lnTo>
                  <a:close/>
                </a:path>
                <a:path w="5749290" h="713740">
                  <a:moveTo>
                    <a:pt x="4402106" y="708208"/>
                  </a:moveTo>
                  <a:lnTo>
                    <a:pt x="4399042" y="707555"/>
                  </a:lnTo>
                  <a:lnTo>
                    <a:pt x="4404752" y="695786"/>
                  </a:lnTo>
                  <a:lnTo>
                    <a:pt x="4402106" y="708208"/>
                  </a:lnTo>
                  <a:close/>
                </a:path>
                <a:path w="5749290" h="713740">
                  <a:moveTo>
                    <a:pt x="4202395" y="665679"/>
                  </a:moveTo>
                  <a:lnTo>
                    <a:pt x="4200146" y="665200"/>
                  </a:lnTo>
                  <a:lnTo>
                    <a:pt x="4202188" y="662812"/>
                  </a:lnTo>
                  <a:lnTo>
                    <a:pt x="4202395" y="665679"/>
                  </a:lnTo>
                  <a:close/>
                </a:path>
                <a:path w="5749290" h="713740">
                  <a:moveTo>
                    <a:pt x="3550234" y="539786"/>
                  </a:moveTo>
                  <a:lnTo>
                    <a:pt x="3538764" y="537343"/>
                  </a:lnTo>
                  <a:lnTo>
                    <a:pt x="3544924" y="525670"/>
                  </a:lnTo>
                  <a:lnTo>
                    <a:pt x="3552879" y="527364"/>
                  </a:lnTo>
                  <a:lnTo>
                    <a:pt x="3550234" y="539786"/>
                  </a:lnTo>
                  <a:close/>
                </a:path>
                <a:path w="5749290" h="713740">
                  <a:moveTo>
                    <a:pt x="3571825" y="544384"/>
                  </a:moveTo>
                  <a:lnTo>
                    <a:pt x="3569998" y="543994"/>
                  </a:lnTo>
                  <a:lnTo>
                    <a:pt x="3574470" y="531962"/>
                  </a:lnTo>
                  <a:lnTo>
                    <a:pt x="3571825" y="544384"/>
                  </a:lnTo>
                  <a:close/>
                </a:path>
                <a:path w="5749290" h="713740">
                  <a:moveTo>
                    <a:pt x="3604576" y="551358"/>
                  </a:moveTo>
                  <a:lnTo>
                    <a:pt x="3580819" y="546291"/>
                  </a:lnTo>
                  <a:lnTo>
                    <a:pt x="3578068" y="532728"/>
                  </a:lnTo>
                  <a:lnTo>
                    <a:pt x="3597635" y="536895"/>
                  </a:lnTo>
                  <a:lnTo>
                    <a:pt x="3604576" y="551358"/>
                  </a:lnTo>
                  <a:close/>
                </a:path>
                <a:path w="5749290" h="713740">
                  <a:moveTo>
                    <a:pt x="3612731" y="544996"/>
                  </a:moveTo>
                  <a:lnTo>
                    <a:pt x="3614615" y="540511"/>
                  </a:lnTo>
                  <a:lnTo>
                    <a:pt x="3617651" y="541158"/>
                  </a:lnTo>
                  <a:lnTo>
                    <a:pt x="3612731" y="544996"/>
                  </a:lnTo>
                  <a:close/>
                </a:path>
                <a:path w="5749290" h="713740">
                  <a:moveTo>
                    <a:pt x="3706766" y="573119"/>
                  </a:moveTo>
                  <a:lnTo>
                    <a:pt x="3652789" y="561617"/>
                  </a:lnTo>
                  <a:lnTo>
                    <a:pt x="3651836" y="548437"/>
                  </a:lnTo>
                  <a:lnTo>
                    <a:pt x="3714809" y="561847"/>
                  </a:lnTo>
                  <a:lnTo>
                    <a:pt x="3706766" y="573119"/>
                  </a:lnTo>
                  <a:close/>
                </a:path>
                <a:path w="5749290" h="713740">
                  <a:moveTo>
                    <a:pt x="3904679" y="615265"/>
                  </a:moveTo>
                  <a:lnTo>
                    <a:pt x="3775136" y="587679"/>
                  </a:lnTo>
                  <a:lnTo>
                    <a:pt x="3777641" y="575227"/>
                  </a:lnTo>
                  <a:lnTo>
                    <a:pt x="3900128" y="601311"/>
                  </a:lnTo>
                  <a:lnTo>
                    <a:pt x="3904679" y="615265"/>
                  </a:lnTo>
                  <a:close/>
                </a:path>
                <a:path w="5749290" h="713740">
                  <a:moveTo>
                    <a:pt x="4089998" y="654729"/>
                  </a:moveTo>
                  <a:lnTo>
                    <a:pt x="3908278" y="616031"/>
                  </a:lnTo>
                  <a:lnTo>
                    <a:pt x="3918570" y="605238"/>
                  </a:lnTo>
                  <a:lnTo>
                    <a:pt x="4090844" y="641924"/>
                  </a:lnTo>
                  <a:lnTo>
                    <a:pt x="4089998" y="654729"/>
                  </a:lnTo>
                  <a:close/>
                </a:path>
                <a:path w="5749290" h="713740">
                  <a:moveTo>
                    <a:pt x="4147572" y="666989"/>
                  </a:moveTo>
                  <a:lnTo>
                    <a:pt x="4143975" y="666223"/>
                  </a:lnTo>
                  <a:lnTo>
                    <a:pt x="4148419" y="654185"/>
                  </a:lnTo>
                  <a:lnTo>
                    <a:pt x="4147573" y="666982"/>
                  </a:lnTo>
                  <a:close/>
                </a:path>
                <a:path w="5749290" h="713740">
                  <a:moveTo>
                    <a:pt x="4149371" y="667372"/>
                  </a:moveTo>
                  <a:lnTo>
                    <a:pt x="4147573" y="666989"/>
                  </a:lnTo>
                  <a:lnTo>
                    <a:pt x="4150217" y="654568"/>
                  </a:lnTo>
                  <a:lnTo>
                    <a:pt x="4149371" y="667372"/>
                  </a:lnTo>
                  <a:close/>
                </a:path>
                <a:path w="5749290" h="713740">
                  <a:moveTo>
                    <a:pt x="4160167" y="669671"/>
                  </a:moveTo>
                  <a:lnTo>
                    <a:pt x="4155500" y="668670"/>
                  </a:lnTo>
                  <a:lnTo>
                    <a:pt x="4153817" y="655334"/>
                  </a:lnTo>
                  <a:lnTo>
                    <a:pt x="4162813" y="657250"/>
                  </a:lnTo>
                  <a:lnTo>
                    <a:pt x="4160167" y="669671"/>
                  </a:lnTo>
                  <a:close/>
                </a:path>
                <a:path w="5749290" h="713740">
                  <a:moveTo>
                    <a:pt x="4165762" y="670863"/>
                  </a:moveTo>
                  <a:lnTo>
                    <a:pt x="4162813" y="657250"/>
                  </a:lnTo>
                  <a:lnTo>
                    <a:pt x="4169784" y="658735"/>
                  </a:lnTo>
                  <a:lnTo>
                    <a:pt x="4165762" y="670863"/>
                  </a:lnTo>
                  <a:close/>
                </a:path>
                <a:path w="5749290" h="713740">
                  <a:moveTo>
                    <a:pt x="4214144" y="681166"/>
                  </a:moveTo>
                  <a:lnTo>
                    <a:pt x="4205993" y="666445"/>
                  </a:lnTo>
                  <a:lnTo>
                    <a:pt x="4216789" y="668744"/>
                  </a:lnTo>
                  <a:lnTo>
                    <a:pt x="4214144" y="681166"/>
                  </a:lnTo>
                  <a:close/>
                </a:path>
                <a:path w="5749290" h="713740">
                  <a:moveTo>
                    <a:pt x="4297666" y="698952"/>
                  </a:moveTo>
                  <a:lnTo>
                    <a:pt x="4275316" y="694185"/>
                  </a:lnTo>
                  <a:lnTo>
                    <a:pt x="4274363" y="681005"/>
                  </a:lnTo>
                  <a:lnTo>
                    <a:pt x="4306749" y="687901"/>
                  </a:lnTo>
                  <a:lnTo>
                    <a:pt x="4297666" y="698952"/>
                  </a:lnTo>
                  <a:close/>
                </a:path>
                <a:path w="5749290" h="713740">
                  <a:moveTo>
                    <a:pt x="4304104" y="700323"/>
                  </a:moveTo>
                  <a:lnTo>
                    <a:pt x="4306749" y="687901"/>
                  </a:lnTo>
                  <a:lnTo>
                    <a:pt x="4313946" y="689434"/>
                  </a:lnTo>
                  <a:lnTo>
                    <a:pt x="4314020" y="691374"/>
                  </a:lnTo>
                  <a:lnTo>
                    <a:pt x="4304104" y="700323"/>
                  </a:lnTo>
                  <a:close/>
                </a:path>
                <a:path w="5749290" h="713740">
                  <a:moveTo>
                    <a:pt x="4314129" y="694195"/>
                  </a:moveTo>
                  <a:lnTo>
                    <a:pt x="4314020" y="691374"/>
                  </a:lnTo>
                  <a:lnTo>
                    <a:pt x="4315745" y="689817"/>
                  </a:lnTo>
                  <a:lnTo>
                    <a:pt x="4314129" y="694195"/>
                  </a:lnTo>
                  <a:close/>
                </a:path>
                <a:path w="5749290" h="713740">
                  <a:moveTo>
                    <a:pt x="4314449" y="702526"/>
                  </a:moveTo>
                  <a:lnTo>
                    <a:pt x="4311301" y="701855"/>
                  </a:lnTo>
                  <a:lnTo>
                    <a:pt x="4314129" y="694195"/>
                  </a:lnTo>
                  <a:lnTo>
                    <a:pt x="4314449" y="702526"/>
                  </a:lnTo>
                  <a:close/>
                </a:path>
                <a:path w="5749290" h="713740">
                  <a:moveTo>
                    <a:pt x="3609609" y="552430"/>
                  </a:moveTo>
                  <a:lnTo>
                    <a:pt x="3604576" y="551358"/>
                  </a:lnTo>
                  <a:lnTo>
                    <a:pt x="3612731" y="544996"/>
                  </a:lnTo>
                  <a:lnTo>
                    <a:pt x="3609609" y="552430"/>
                  </a:lnTo>
                  <a:close/>
                </a:path>
                <a:path w="5749290" h="713740">
                  <a:moveTo>
                    <a:pt x="4121538" y="674430"/>
                  </a:moveTo>
                  <a:lnTo>
                    <a:pt x="4119739" y="674047"/>
                  </a:lnTo>
                  <a:lnTo>
                    <a:pt x="4125983" y="662392"/>
                  </a:lnTo>
                  <a:lnTo>
                    <a:pt x="4147573" y="666989"/>
                  </a:lnTo>
                  <a:lnTo>
                    <a:pt x="4121538" y="674430"/>
                  </a:lnTo>
                  <a:close/>
                </a:path>
                <a:path w="5749290" h="713740">
                  <a:moveTo>
                    <a:pt x="1628109" y="156437"/>
                  </a:moveTo>
                  <a:lnTo>
                    <a:pt x="1303127" y="87232"/>
                  </a:lnTo>
                  <a:lnTo>
                    <a:pt x="1307656" y="75212"/>
                  </a:lnTo>
                  <a:lnTo>
                    <a:pt x="1326184" y="66173"/>
                  </a:lnTo>
                  <a:lnTo>
                    <a:pt x="1358795" y="73117"/>
                  </a:lnTo>
                  <a:lnTo>
                    <a:pt x="1356150" y="85539"/>
                  </a:lnTo>
                  <a:lnTo>
                    <a:pt x="1636293" y="145195"/>
                  </a:lnTo>
                  <a:lnTo>
                    <a:pt x="1628109" y="156437"/>
                  </a:lnTo>
                  <a:close/>
                </a:path>
                <a:path w="5749290" h="713740">
                  <a:moveTo>
                    <a:pt x="1676409" y="153738"/>
                  </a:moveTo>
                  <a:lnTo>
                    <a:pt x="1666460" y="138635"/>
                  </a:lnTo>
                  <a:lnTo>
                    <a:pt x="1691649" y="143999"/>
                  </a:lnTo>
                  <a:lnTo>
                    <a:pt x="1676409" y="153738"/>
                  </a:lnTo>
                  <a:close/>
                </a:path>
                <a:path w="5749290" h="713740">
                  <a:moveTo>
                    <a:pt x="3524199" y="547226"/>
                  </a:moveTo>
                  <a:lnTo>
                    <a:pt x="3518802" y="546077"/>
                  </a:lnTo>
                  <a:lnTo>
                    <a:pt x="3525045" y="534422"/>
                  </a:lnTo>
                  <a:lnTo>
                    <a:pt x="3528644" y="535188"/>
                  </a:lnTo>
                  <a:lnTo>
                    <a:pt x="3524199" y="547226"/>
                  </a:lnTo>
                  <a:close/>
                </a:path>
                <a:path w="5749290" h="713740">
                  <a:moveTo>
                    <a:pt x="3553830" y="553536"/>
                  </a:moveTo>
                  <a:lnTo>
                    <a:pt x="3524199" y="547226"/>
                  </a:lnTo>
                  <a:lnTo>
                    <a:pt x="3535588" y="536667"/>
                  </a:lnTo>
                  <a:lnTo>
                    <a:pt x="3556082" y="541031"/>
                  </a:lnTo>
                  <a:lnTo>
                    <a:pt x="3553830" y="553536"/>
                  </a:lnTo>
                  <a:close/>
                </a:path>
                <a:path w="5749290" h="713740">
                  <a:moveTo>
                    <a:pt x="3621976" y="568048"/>
                  </a:moveTo>
                  <a:lnTo>
                    <a:pt x="3568421" y="556643"/>
                  </a:lnTo>
                  <a:lnTo>
                    <a:pt x="3570700" y="544144"/>
                  </a:lnTo>
                  <a:lnTo>
                    <a:pt x="3623552" y="555399"/>
                  </a:lnTo>
                  <a:lnTo>
                    <a:pt x="3621976" y="568048"/>
                  </a:lnTo>
                  <a:close/>
                </a:path>
                <a:path w="5749290" h="713740">
                  <a:moveTo>
                    <a:pt x="3694675" y="583529"/>
                  </a:moveTo>
                  <a:lnTo>
                    <a:pt x="3633193" y="570437"/>
                  </a:lnTo>
                  <a:lnTo>
                    <a:pt x="3637721" y="558416"/>
                  </a:lnTo>
                  <a:lnTo>
                    <a:pt x="3696421" y="570916"/>
                  </a:lnTo>
                  <a:lnTo>
                    <a:pt x="3694675" y="583529"/>
                  </a:lnTo>
                  <a:close/>
                </a:path>
                <a:path w="5749290" h="713740">
                  <a:moveTo>
                    <a:pt x="4040573" y="657189"/>
                  </a:moveTo>
                  <a:lnTo>
                    <a:pt x="3712583" y="587343"/>
                  </a:lnTo>
                  <a:lnTo>
                    <a:pt x="3717337" y="575370"/>
                  </a:lnTo>
                  <a:lnTo>
                    <a:pt x="4039620" y="644001"/>
                  </a:lnTo>
                  <a:lnTo>
                    <a:pt x="4040573" y="657189"/>
                  </a:lnTo>
                  <a:close/>
                </a:path>
                <a:path w="5749290" h="713740">
                  <a:moveTo>
                    <a:pt x="4061911" y="661732"/>
                  </a:moveTo>
                  <a:lnTo>
                    <a:pt x="4039620" y="644001"/>
                  </a:lnTo>
                  <a:lnTo>
                    <a:pt x="4086625" y="654011"/>
                  </a:lnTo>
                  <a:lnTo>
                    <a:pt x="4061911" y="661732"/>
                  </a:lnTo>
                  <a:close/>
                </a:path>
                <a:path w="5749290" h="713740">
                  <a:moveTo>
                    <a:pt x="1644977" y="160029"/>
                  </a:moveTo>
                  <a:lnTo>
                    <a:pt x="1641379" y="159263"/>
                  </a:lnTo>
                  <a:lnTo>
                    <a:pt x="1647622" y="147608"/>
                  </a:lnTo>
                  <a:lnTo>
                    <a:pt x="1644977" y="160029"/>
                  </a:lnTo>
                  <a:close/>
                </a:path>
                <a:path w="5749290" h="713740">
                  <a:moveTo>
                    <a:pt x="3447787" y="543939"/>
                  </a:moveTo>
                  <a:lnTo>
                    <a:pt x="3420799" y="538192"/>
                  </a:lnTo>
                  <a:lnTo>
                    <a:pt x="3418046" y="524621"/>
                  </a:lnTo>
                  <a:lnTo>
                    <a:pt x="3454030" y="532284"/>
                  </a:lnTo>
                  <a:lnTo>
                    <a:pt x="3447787" y="543939"/>
                  </a:lnTo>
                  <a:close/>
                </a:path>
                <a:path w="5749290" h="713740">
                  <a:moveTo>
                    <a:pt x="3919181" y="644323"/>
                  </a:moveTo>
                  <a:lnTo>
                    <a:pt x="3498165" y="554667"/>
                  </a:lnTo>
                  <a:lnTo>
                    <a:pt x="3500810" y="542246"/>
                  </a:lnTo>
                  <a:lnTo>
                    <a:pt x="3916428" y="630752"/>
                  </a:lnTo>
                  <a:lnTo>
                    <a:pt x="3919181" y="644323"/>
                  </a:lnTo>
                  <a:close/>
                </a:path>
                <a:path w="5749290" h="713740">
                  <a:moveTo>
                    <a:pt x="3933518" y="647376"/>
                  </a:moveTo>
                  <a:lnTo>
                    <a:pt x="3926774" y="632955"/>
                  </a:lnTo>
                  <a:lnTo>
                    <a:pt x="3943416" y="636499"/>
                  </a:lnTo>
                  <a:lnTo>
                    <a:pt x="3942891" y="638968"/>
                  </a:lnTo>
                  <a:lnTo>
                    <a:pt x="3933518" y="647376"/>
                  </a:lnTo>
                  <a:close/>
                </a:path>
                <a:path w="5749290" h="713740">
                  <a:moveTo>
                    <a:pt x="3942891" y="638968"/>
                  </a:moveTo>
                  <a:lnTo>
                    <a:pt x="3943416" y="636499"/>
                  </a:lnTo>
                  <a:lnTo>
                    <a:pt x="3945215" y="636882"/>
                  </a:lnTo>
                  <a:lnTo>
                    <a:pt x="3942891" y="638968"/>
                  </a:lnTo>
                  <a:close/>
                </a:path>
                <a:path w="5749290" h="713740">
                  <a:moveTo>
                    <a:pt x="3965960" y="654284"/>
                  </a:moveTo>
                  <a:lnTo>
                    <a:pt x="3940771" y="648920"/>
                  </a:lnTo>
                  <a:lnTo>
                    <a:pt x="3942891" y="638968"/>
                  </a:lnTo>
                  <a:lnTo>
                    <a:pt x="3945215" y="636882"/>
                  </a:lnTo>
                  <a:lnTo>
                    <a:pt x="3982886" y="644904"/>
                  </a:lnTo>
                  <a:lnTo>
                    <a:pt x="3965960" y="654284"/>
                  </a:lnTo>
                  <a:close/>
                </a:path>
                <a:path w="5749290" h="713740">
                  <a:moveTo>
                    <a:pt x="1491305" y="166259"/>
                  </a:moveTo>
                  <a:lnTo>
                    <a:pt x="1219709" y="108423"/>
                  </a:lnTo>
                  <a:lnTo>
                    <a:pt x="1230141" y="97659"/>
                  </a:lnTo>
                  <a:lnTo>
                    <a:pt x="1243860" y="100581"/>
                  </a:lnTo>
                  <a:lnTo>
                    <a:pt x="1262024" y="91464"/>
                  </a:lnTo>
                  <a:lnTo>
                    <a:pt x="1281536" y="82634"/>
                  </a:lnTo>
                  <a:lnTo>
                    <a:pt x="1549619" y="139723"/>
                  </a:lnTo>
                  <a:lnTo>
                    <a:pt x="1540367" y="150737"/>
                  </a:lnTo>
                  <a:lnTo>
                    <a:pt x="1523809" y="147211"/>
                  </a:lnTo>
                  <a:lnTo>
                    <a:pt x="1503593" y="155891"/>
                  </a:lnTo>
                  <a:lnTo>
                    <a:pt x="1491305" y="166259"/>
                  </a:lnTo>
                  <a:close/>
                </a:path>
                <a:path w="5749290" h="713740">
                  <a:moveTo>
                    <a:pt x="1589227" y="161142"/>
                  </a:moveTo>
                  <a:lnTo>
                    <a:pt x="1575536" y="158227"/>
                  </a:lnTo>
                  <a:lnTo>
                    <a:pt x="1566852" y="143393"/>
                  </a:lnTo>
                  <a:lnTo>
                    <a:pt x="1616190" y="153899"/>
                  </a:lnTo>
                  <a:lnTo>
                    <a:pt x="1589227" y="161142"/>
                  </a:lnTo>
                  <a:close/>
                </a:path>
                <a:path w="5749290" h="713740">
                  <a:moveTo>
                    <a:pt x="3401115" y="559970"/>
                  </a:moveTo>
                  <a:lnTo>
                    <a:pt x="3344889" y="547996"/>
                  </a:lnTo>
                  <a:lnTo>
                    <a:pt x="3353101" y="536760"/>
                  </a:lnTo>
                  <a:lnTo>
                    <a:pt x="3365274" y="539353"/>
                  </a:lnTo>
                  <a:lnTo>
                    <a:pt x="3380541" y="529619"/>
                  </a:lnTo>
                  <a:lnTo>
                    <a:pt x="3404606" y="534744"/>
                  </a:lnTo>
                  <a:lnTo>
                    <a:pt x="3401115" y="559970"/>
                  </a:lnTo>
                  <a:close/>
                </a:path>
                <a:path w="5749290" h="713740">
                  <a:moveTo>
                    <a:pt x="3425351" y="552146"/>
                  </a:moveTo>
                  <a:lnTo>
                    <a:pt x="3418154" y="550613"/>
                  </a:lnTo>
                  <a:lnTo>
                    <a:pt x="3435193" y="541257"/>
                  </a:lnTo>
                  <a:lnTo>
                    <a:pt x="3425351" y="552146"/>
                  </a:lnTo>
                  <a:close/>
                </a:path>
                <a:path w="5749290" h="713740">
                  <a:moveTo>
                    <a:pt x="3477105" y="563167"/>
                  </a:moveTo>
                  <a:lnTo>
                    <a:pt x="3430748" y="553295"/>
                  </a:lnTo>
                  <a:lnTo>
                    <a:pt x="3440590" y="542407"/>
                  </a:lnTo>
                  <a:lnTo>
                    <a:pt x="3470951" y="548872"/>
                  </a:lnTo>
                  <a:lnTo>
                    <a:pt x="3477105" y="563167"/>
                  </a:lnTo>
                  <a:close/>
                </a:path>
                <a:path w="5749290" h="713740">
                  <a:moveTo>
                    <a:pt x="3481487" y="558557"/>
                  </a:moveTo>
                  <a:lnTo>
                    <a:pt x="3481971" y="551219"/>
                  </a:lnTo>
                  <a:lnTo>
                    <a:pt x="3487369" y="552368"/>
                  </a:lnTo>
                  <a:lnTo>
                    <a:pt x="3481487" y="558557"/>
                  </a:lnTo>
                  <a:close/>
                </a:path>
                <a:path w="5749290" h="713740">
                  <a:moveTo>
                    <a:pt x="3706702" y="612060"/>
                  </a:moveTo>
                  <a:lnTo>
                    <a:pt x="3481126" y="564023"/>
                  </a:lnTo>
                  <a:lnTo>
                    <a:pt x="3490968" y="553134"/>
                  </a:lnTo>
                  <a:lnTo>
                    <a:pt x="3715870" y="601028"/>
                  </a:lnTo>
                  <a:lnTo>
                    <a:pt x="3706702" y="612060"/>
                  </a:lnTo>
                  <a:close/>
                </a:path>
                <a:path w="5749290" h="713740">
                  <a:moveTo>
                    <a:pt x="3731217" y="617280"/>
                  </a:moveTo>
                  <a:lnTo>
                    <a:pt x="3714265" y="613670"/>
                  </a:lnTo>
                  <a:lnTo>
                    <a:pt x="3715870" y="601028"/>
                  </a:lnTo>
                  <a:lnTo>
                    <a:pt x="3742858" y="606775"/>
                  </a:lnTo>
                  <a:lnTo>
                    <a:pt x="3731217" y="617280"/>
                  </a:lnTo>
                  <a:close/>
                </a:path>
                <a:path w="5749290" h="713740">
                  <a:moveTo>
                    <a:pt x="3748363" y="633916"/>
                  </a:moveTo>
                  <a:lnTo>
                    <a:pt x="3746564" y="633533"/>
                  </a:lnTo>
                  <a:lnTo>
                    <a:pt x="3751008" y="621495"/>
                  </a:lnTo>
                  <a:lnTo>
                    <a:pt x="3751854" y="608690"/>
                  </a:lnTo>
                  <a:lnTo>
                    <a:pt x="3782440" y="615204"/>
                  </a:lnTo>
                  <a:lnTo>
                    <a:pt x="3781714" y="618616"/>
                  </a:lnTo>
                  <a:lnTo>
                    <a:pt x="3775044" y="626614"/>
                  </a:lnTo>
                  <a:lnTo>
                    <a:pt x="3756546" y="622674"/>
                  </a:lnTo>
                  <a:lnTo>
                    <a:pt x="3748363" y="633916"/>
                  </a:lnTo>
                  <a:close/>
                </a:path>
                <a:path w="5749290" h="713740">
                  <a:moveTo>
                    <a:pt x="3781714" y="618616"/>
                  </a:moveTo>
                  <a:lnTo>
                    <a:pt x="3782440" y="615204"/>
                  </a:lnTo>
                  <a:lnTo>
                    <a:pt x="3784240" y="615587"/>
                  </a:lnTo>
                  <a:lnTo>
                    <a:pt x="3781714" y="618616"/>
                  </a:lnTo>
                  <a:close/>
                </a:path>
                <a:path w="5749290" h="713740">
                  <a:moveTo>
                    <a:pt x="3781595" y="628008"/>
                  </a:moveTo>
                  <a:lnTo>
                    <a:pt x="3779795" y="627625"/>
                  </a:lnTo>
                  <a:lnTo>
                    <a:pt x="3781714" y="618616"/>
                  </a:lnTo>
                  <a:lnTo>
                    <a:pt x="3784240" y="615587"/>
                  </a:lnTo>
                  <a:lnTo>
                    <a:pt x="3787838" y="616353"/>
                  </a:lnTo>
                  <a:lnTo>
                    <a:pt x="3781595" y="628008"/>
                  </a:lnTo>
                  <a:close/>
                </a:path>
                <a:path w="5749290" h="713740">
                  <a:moveTo>
                    <a:pt x="3795538" y="630978"/>
                  </a:moveTo>
                  <a:lnTo>
                    <a:pt x="3790591" y="629924"/>
                  </a:lnTo>
                  <a:lnTo>
                    <a:pt x="3787838" y="616353"/>
                  </a:lnTo>
                  <a:lnTo>
                    <a:pt x="3797790" y="618472"/>
                  </a:lnTo>
                  <a:lnTo>
                    <a:pt x="3795538" y="630978"/>
                  </a:lnTo>
                  <a:close/>
                </a:path>
                <a:path w="5749290" h="713740">
                  <a:moveTo>
                    <a:pt x="3812800" y="634654"/>
                  </a:moveTo>
                  <a:lnTo>
                    <a:pt x="3799587" y="631840"/>
                  </a:lnTo>
                  <a:lnTo>
                    <a:pt x="3805830" y="620185"/>
                  </a:lnTo>
                  <a:lnTo>
                    <a:pt x="3827420" y="624782"/>
                  </a:lnTo>
                  <a:lnTo>
                    <a:pt x="3817848" y="633420"/>
                  </a:lnTo>
                  <a:lnTo>
                    <a:pt x="3812800" y="634654"/>
                  </a:lnTo>
                  <a:close/>
                </a:path>
                <a:path w="5749290" h="713740">
                  <a:moveTo>
                    <a:pt x="3824863" y="631706"/>
                  </a:moveTo>
                  <a:lnTo>
                    <a:pt x="3827420" y="624782"/>
                  </a:lnTo>
                  <a:lnTo>
                    <a:pt x="3841196" y="627716"/>
                  </a:lnTo>
                  <a:lnTo>
                    <a:pt x="3824863" y="631706"/>
                  </a:lnTo>
                  <a:close/>
                </a:path>
                <a:path w="5749290" h="713740">
                  <a:moveTo>
                    <a:pt x="3862390" y="645214"/>
                  </a:moveTo>
                  <a:lnTo>
                    <a:pt x="3852663" y="643143"/>
                  </a:lnTo>
                  <a:lnTo>
                    <a:pt x="3854409" y="630530"/>
                  </a:lnTo>
                  <a:lnTo>
                    <a:pt x="3883196" y="636660"/>
                  </a:lnTo>
                  <a:lnTo>
                    <a:pt x="3862390" y="645214"/>
                  </a:lnTo>
                  <a:close/>
                </a:path>
                <a:path w="5749290" h="713740">
                  <a:moveTo>
                    <a:pt x="3481126" y="564023"/>
                  </a:moveTo>
                  <a:lnTo>
                    <a:pt x="3477105" y="563167"/>
                  </a:lnTo>
                  <a:lnTo>
                    <a:pt x="3481487" y="558557"/>
                  </a:lnTo>
                  <a:lnTo>
                    <a:pt x="3481126" y="564023"/>
                  </a:lnTo>
                  <a:close/>
                </a:path>
                <a:path w="5749290" h="713740">
                  <a:moveTo>
                    <a:pt x="3822975" y="636820"/>
                  </a:moveTo>
                  <a:lnTo>
                    <a:pt x="3815778" y="635288"/>
                  </a:lnTo>
                  <a:lnTo>
                    <a:pt x="3817848" y="633420"/>
                  </a:lnTo>
                  <a:lnTo>
                    <a:pt x="3824863" y="631706"/>
                  </a:lnTo>
                  <a:lnTo>
                    <a:pt x="3822975" y="636820"/>
                  </a:lnTo>
                  <a:close/>
                </a:path>
                <a:path w="5749290" h="713740">
                  <a:moveTo>
                    <a:pt x="1243860" y="100581"/>
                  </a:moveTo>
                  <a:lnTo>
                    <a:pt x="1236242" y="98958"/>
                  </a:lnTo>
                  <a:lnTo>
                    <a:pt x="1246505" y="88159"/>
                  </a:lnTo>
                  <a:lnTo>
                    <a:pt x="1243860" y="100581"/>
                  </a:lnTo>
                  <a:close/>
                </a:path>
                <a:path w="5749290" h="713740">
                  <a:moveTo>
                    <a:pt x="3522700" y="598846"/>
                  </a:moveTo>
                  <a:lnTo>
                    <a:pt x="3268814" y="544781"/>
                  </a:lnTo>
                  <a:lnTo>
                    <a:pt x="3286078" y="535472"/>
                  </a:lnTo>
                  <a:lnTo>
                    <a:pt x="3299406" y="525326"/>
                  </a:lnTo>
                  <a:lnTo>
                    <a:pt x="3307556" y="540046"/>
                  </a:lnTo>
                  <a:lnTo>
                    <a:pt x="3528859" y="587173"/>
                  </a:lnTo>
                  <a:lnTo>
                    <a:pt x="3522700" y="598846"/>
                  </a:lnTo>
                  <a:close/>
                </a:path>
                <a:path w="5749290" h="713740">
                  <a:moveTo>
                    <a:pt x="3332745" y="545410"/>
                  </a:moveTo>
                  <a:lnTo>
                    <a:pt x="3307556" y="540046"/>
                  </a:lnTo>
                  <a:lnTo>
                    <a:pt x="3312984" y="528217"/>
                  </a:lnTo>
                  <a:lnTo>
                    <a:pt x="3335390" y="532989"/>
                  </a:lnTo>
                  <a:lnTo>
                    <a:pt x="3332745" y="545410"/>
                  </a:lnTo>
                  <a:close/>
                </a:path>
                <a:path w="5749290" h="713740">
                  <a:moveTo>
                    <a:pt x="3697985" y="623188"/>
                  </a:moveTo>
                  <a:lnTo>
                    <a:pt x="3409717" y="561802"/>
                  </a:lnTo>
                  <a:lnTo>
                    <a:pt x="3419953" y="550997"/>
                  </a:lnTo>
                  <a:lnTo>
                    <a:pt x="3698830" y="610384"/>
                  </a:lnTo>
                  <a:lnTo>
                    <a:pt x="3699571" y="620643"/>
                  </a:lnTo>
                  <a:lnTo>
                    <a:pt x="3697985" y="623188"/>
                  </a:lnTo>
                  <a:close/>
                </a:path>
                <a:path w="5749290" h="713740">
                  <a:moveTo>
                    <a:pt x="3699783" y="623571"/>
                  </a:moveTo>
                  <a:lnTo>
                    <a:pt x="3699571" y="620643"/>
                  </a:lnTo>
                  <a:lnTo>
                    <a:pt x="3705128" y="611725"/>
                  </a:lnTo>
                  <a:lnTo>
                    <a:pt x="3709625" y="612682"/>
                  </a:lnTo>
                  <a:lnTo>
                    <a:pt x="3699783" y="623571"/>
                  </a:lnTo>
                  <a:close/>
                </a:path>
                <a:path w="5749290" h="713740">
                  <a:moveTo>
                    <a:pt x="3166371" y="522966"/>
                  </a:moveTo>
                  <a:lnTo>
                    <a:pt x="3159174" y="521433"/>
                  </a:lnTo>
                  <a:lnTo>
                    <a:pt x="3167216" y="510161"/>
                  </a:lnTo>
                  <a:lnTo>
                    <a:pt x="3166371" y="522966"/>
                  </a:lnTo>
                  <a:close/>
                </a:path>
                <a:path w="5749290" h="713740">
                  <a:moveTo>
                    <a:pt x="3227544" y="535992"/>
                  </a:moveTo>
                  <a:lnTo>
                    <a:pt x="3228390" y="523188"/>
                  </a:lnTo>
                  <a:lnTo>
                    <a:pt x="3230189" y="523571"/>
                  </a:lnTo>
                  <a:lnTo>
                    <a:pt x="3227544" y="535992"/>
                  </a:lnTo>
                  <a:close/>
                </a:path>
                <a:path w="5749290" h="713740">
                  <a:moveTo>
                    <a:pt x="3260014" y="542907"/>
                  </a:moveTo>
                  <a:lnTo>
                    <a:pt x="3238846" y="538399"/>
                  </a:lnTo>
                  <a:lnTo>
                    <a:pt x="3247732" y="527307"/>
                  </a:lnTo>
                  <a:lnTo>
                    <a:pt x="3262350" y="530420"/>
                  </a:lnTo>
                  <a:lnTo>
                    <a:pt x="3260014" y="542907"/>
                  </a:lnTo>
                  <a:close/>
                </a:path>
                <a:path w="5749290" h="713740">
                  <a:moveTo>
                    <a:pt x="3618423" y="619230"/>
                  </a:moveTo>
                  <a:lnTo>
                    <a:pt x="3527451" y="599858"/>
                  </a:lnTo>
                  <a:lnTo>
                    <a:pt x="3528859" y="587173"/>
                  </a:lnTo>
                  <a:lnTo>
                    <a:pt x="3635125" y="609802"/>
                  </a:lnTo>
                  <a:lnTo>
                    <a:pt x="3618423" y="619230"/>
                  </a:lnTo>
                  <a:close/>
                </a:path>
                <a:path w="5749290" h="713740">
                  <a:moveTo>
                    <a:pt x="3666552" y="629480"/>
                  </a:moveTo>
                  <a:lnTo>
                    <a:pt x="3647464" y="625415"/>
                  </a:lnTo>
                  <a:lnTo>
                    <a:pt x="3651205" y="613227"/>
                  </a:lnTo>
                  <a:lnTo>
                    <a:pt x="3676731" y="618663"/>
                  </a:lnTo>
                  <a:lnTo>
                    <a:pt x="3666552" y="629480"/>
                  </a:lnTo>
                  <a:close/>
                </a:path>
                <a:path w="5749290" h="713740">
                  <a:moveTo>
                    <a:pt x="1171999" y="111247"/>
                  </a:moveTo>
                  <a:lnTo>
                    <a:pt x="1167164" y="110218"/>
                  </a:lnTo>
                  <a:lnTo>
                    <a:pt x="1180042" y="99975"/>
                  </a:lnTo>
                  <a:lnTo>
                    <a:pt x="1171999" y="111247"/>
                  </a:lnTo>
                  <a:close/>
                </a:path>
                <a:path w="5749290" h="713740">
                  <a:moveTo>
                    <a:pt x="1336681" y="159301"/>
                  </a:moveTo>
                  <a:lnTo>
                    <a:pt x="1151362" y="119837"/>
                  </a:lnTo>
                  <a:lnTo>
                    <a:pt x="1158168" y="108302"/>
                  </a:lnTo>
                  <a:lnTo>
                    <a:pt x="1184425" y="113894"/>
                  </a:lnTo>
                  <a:lnTo>
                    <a:pt x="1193086" y="102753"/>
                  </a:lnTo>
                  <a:lnTo>
                    <a:pt x="1420012" y="151077"/>
                  </a:lnTo>
                  <a:lnTo>
                    <a:pt x="1336681" y="159301"/>
                  </a:lnTo>
                  <a:close/>
                </a:path>
                <a:path w="5749290" h="713740">
                  <a:moveTo>
                    <a:pt x="3145734" y="531556"/>
                  </a:moveTo>
                  <a:lnTo>
                    <a:pt x="3143934" y="531173"/>
                  </a:lnTo>
                  <a:lnTo>
                    <a:pt x="3144780" y="518368"/>
                  </a:lnTo>
                  <a:lnTo>
                    <a:pt x="3148379" y="519134"/>
                  </a:lnTo>
                  <a:lnTo>
                    <a:pt x="3145734" y="531556"/>
                  </a:lnTo>
                  <a:close/>
                </a:path>
                <a:path w="5749290" h="713740">
                  <a:moveTo>
                    <a:pt x="3506529" y="621372"/>
                  </a:moveTo>
                  <a:lnTo>
                    <a:pt x="3096085" y="533968"/>
                  </a:lnTo>
                  <a:lnTo>
                    <a:pt x="3102525" y="522354"/>
                  </a:lnTo>
                  <a:lnTo>
                    <a:pt x="3210506" y="545349"/>
                  </a:lnTo>
                  <a:lnTo>
                    <a:pt x="3223946" y="535226"/>
                  </a:lnTo>
                  <a:lnTo>
                    <a:pt x="3515643" y="597343"/>
                  </a:lnTo>
                  <a:lnTo>
                    <a:pt x="3507628" y="608621"/>
                  </a:lnTo>
                  <a:lnTo>
                    <a:pt x="3506529" y="621372"/>
                  </a:lnTo>
                  <a:close/>
                </a:path>
                <a:path w="5749290" h="713740">
                  <a:moveTo>
                    <a:pt x="3538915" y="628269"/>
                  </a:moveTo>
                  <a:lnTo>
                    <a:pt x="3535317" y="627503"/>
                  </a:lnTo>
                  <a:lnTo>
                    <a:pt x="3538749" y="615249"/>
                  </a:lnTo>
                  <a:lnTo>
                    <a:pt x="3534760" y="601414"/>
                  </a:lnTo>
                  <a:lnTo>
                    <a:pt x="3577491" y="610514"/>
                  </a:lnTo>
                  <a:lnTo>
                    <a:pt x="3569392" y="621774"/>
                  </a:lnTo>
                  <a:lnTo>
                    <a:pt x="3545159" y="616614"/>
                  </a:lnTo>
                  <a:lnTo>
                    <a:pt x="3538915" y="628269"/>
                  </a:lnTo>
                  <a:close/>
                </a:path>
                <a:path w="5749290" h="713740">
                  <a:moveTo>
                    <a:pt x="3592131" y="623669"/>
                  </a:moveTo>
                  <a:lnTo>
                    <a:pt x="3592785" y="613771"/>
                  </a:lnTo>
                  <a:lnTo>
                    <a:pt x="3605041" y="616381"/>
                  </a:lnTo>
                  <a:lnTo>
                    <a:pt x="3592131" y="623669"/>
                  </a:lnTo>
                  <a:close/>
                </a:path>
                <a:path w="5749290" h="713740">
                  <a:moveTo>
                    <a:pt x="3591938" y="626575"/>
                  </a:moveTo>
                  <a:lnTo>
                    <a:pt x="3588340" y="625809"/>
                  </a:lnTo>
                  <a:lnTo>
                    <a:pt x="3592131" y="623669"/>
                  </a:lnTo>
                  <a:lnTo>
                    <a:pt x="3591938" y="626575"/>
                  </a:lnTo>
                  <a:close/>
                </a:path>
                <a:path w="5749290" h="713740">
                  <a:moveTo>
                    <a:pt x="1050072" y="98268"/>
                  </a:moveTo>
                  <a:lnTo>
                    <a:pt x="1041919" y="96532"/>
                  </a:lnTo>
                  <a:lnTo>
                    <a:pt x="1056850" y="86726"/>
                  </a:lnTo>
                  <a:lnTo>
                    <a:pt x="1050072" y="98268"/>
                  </a:lnTo>
                  <a:close/>
                </a:path>
                <a:path w="5749290" h="713740">
                  <a:moveTo>
                    <a:pt x="3084952" y="531597"/>
                  </a:moveTo>
                  <a:lnTo>
                    <a:pt x="3024763" y="518780"/>
                  </a:lnTo>
                  <a:lnTo>
                    <a:pt x="3037107" y="508423"/>
                  </a:lnTo>
                  <a:lnTo>
                    <a:pt x="3080485" y="517661"/>
                  </a:lnTo>
                  <a:lnTo>
                    <a:pt x="3084952" y="531597"/>
                  </a:lnTo>
                  <a:close/>
                </a:path>
                <a:path w="5749290" h="713740">
                  <a:moveTo>
                    <a:pt x="3542514" y="629035"/>
                  </a:moveTo>
                  <a:lnTo>
                    <a:pt x="3548757" y="617380"/>
                  </a:lnTo>
                  <a:lnTo>
                    <a:pt x="3553621" y="618416"/>
                  </a:lnTo>
                  <a:lnTo>
                    <a:pt x="3542514" y="629035"/>
                  </a:lnTo>
                  <a:close/>
                </a:path>
                <a:path w="5749290" h="713740">
                  <a:moveTo>
                    <a:pt x="1020127" y="117860"/>
                  </a:moveTo>
                  <a:lnTo>
                    <a:pt x="991339" y="111730"/>
                  </a:lnTo>
                  <a:lnTo>
                    <a:pt x="1027441" y="93449"/>
                  </a:lnTo>
                  <a:lnTo>
                    <a:pt x="1060024" y="100387"/>
                  </a:lnTo>
                  <a:lnTo>
                    <a:pt x="1062355" y="113868"/>
                  </a:lnTo>
                  <a:lnTo>
                    <a:pt x="1020973" y="105056"/>
                  </a:lnTo>
                  <a:lnTo>
                    <a:pt x="1020127" y="117860"/>
                  </a:lnTo>
                  <a:close/>
                </a:path>
                <a:path w="5749290" h="713740">
                  <a:moveTo>
                    <a:pt x="1085744" y="118849"/>
                  </a:moveTo>
                  <a:lnTo>
                    <a:pt x="1070367" y="115574"/>
                  </a:lnTo>
                  <a:lnTo>
                    <a:pt x="1093787" y="107577"/>
                  </a:lnTo>
                  <a:lnTo>
                    <a:pt x="1085744" y="118849"/>
                  </a:lnTo>
                  <a:close/>
                </a:path>
                <a:path w="5749290" h="713740">
                  <a:moveTo>
                    <a:pt x="1290008" y="175332"/>
                  </a:moveTo>
                  <a:lnTo>
                    <a:pt x="1298051" y="164060"/>
                  </a:lnTo>
                  <a:lnTo>
                    <a:pt x="1096989" y="121244"/>
                  </a:lnTo>
                  <a:lnTo>
                    <a:pt x="1105932" y="110163"/>
                  </a:lnTo>
                  <a:lnTo>
                    <a:pt x="1317789" y="155278"/>
                  </a:lnTo>
                  <a:lnTo>
                    <a:pt x="1306766" y="165916"/>
                  </a:lnTo>
                  <a:lnTo>
                    <a:pt x="1290008" y="175332"/>
                  </a:lnTo>
                  <a:close/>
                </a:path>
                <a:path w="5749290" h="713740">
                  <a:moveTo>
                    <a:pt x="2956924" y="517318"/>
                  </a:moveTo>
                  <a:lnTo>
                    <a:pt x="2944554" y="514684"/>
                  </a:lnTo>
                  <a:lnTo>
                    <a:pt x="2953131" y="503526"/>
                  </a:lnTo>
                  <a:lnTo>
                    <a:pt x="2956924" y="517318"/>
                  </a:lnTo>
                  <a:close/>
                </a:path>
                <a:path w="5749290" h="713740">
                  <a:moveTo>
                    <a:pt x="3079271" y="543372"/>
                  </a:moveTo>
                  <a:lnTo>
                    <a:pt x="3003422" y="527220"/>
                  </a:lnTo>
                  <a:lnTo>
                    <a:pt x="3013546" y="516391"/>
                  </a:lnTo>
                  <a:lnTo>
                    <a:pt x="3078655" y="530256"/>
                  </a:lnTo>
                  <a:lnTo>
                    <a:pt x="3079271" y="543372"/>
                  </a:lnTo>
                  <a:close/>
                </a:path>
                <a:path w="5749290" h="713740">
                  <a:moveTo>
                    <a:pt x="3377461" y="606872"/>
                  </a:moveTo>
                  <a:lnTo>
                    <a:pt x="3079271" y="543372"/>
                  </a:lnTo>
                  <a:lnTo>
                    <a:pt x="3091952" y="533088"/>
                  </a:lnTo>
                  <a:lnTo>
                    <a:pt x="3400376" y="598767"/>
                  </a:lnTo>
                  <a:lnTo>
                    <a:pt x="3377461" y="606872"/>
                  </a:lnTo>
                  <a:close/>
                </a:path>
                <a:path w="5749290" h="713740">
                  <a:moveTo>
                    <a:pt x="3385302" y="621526"/>
                  </a:moveTo>
                  <a:lnTo>
                    <a:pt x="3370796" y="618437"/>
                  </a:lnTo>
                  <a:lnTo>
                    <a:pt x="3382887" y="608027"/>
                  </a:lnTo>
                  <a:lnTo>
                    <a:pt x="3393008" y="610182"/>
                  </a:lnTo>
                  <a:lnTo>
                    <a:pt x="3400376" y="598767"/>
                  </a:lnTo>
                  <a:lnTo>
                    <a:pt x="3420955" y="603149"/>
                  </a:lnTo>
                  <a:lnTo>
                    <a:pt x="3385302" y="621526"/>
                  </a:lnTo>
                  <a:close/>
                </a:path>
                <a:path w="5749290" h="713740">
                  <a:moveTo>
                    <a:pt x="3448952" y="622096"/>
                  </a:moveTo>
                  <a:lnTo>
                    <a:pt x="3431916" y="618468"/>
                  </a:lnTo>
                  <a:lnTo>
                    <a:pt x="3443557" y="607962"/>
                  </a:lnTo>
                  <a:lnTo>
                    <a:pt x="3470095" y="613614"/>
                  </a:lnTo>
                  <a:lnTo>
                    <a:pt x="3448952" y="622096"/>
                  </a:lnTo>
                  <a:close/>
                </a:path>
                <a:path w="5749290" h="713740">
                  <a:moveTo>
                    <a:pt x="960753" y="105217"/>
                  </a:moveTo>
                  <a:lnTo>
                    <a:pt x="945010" y="101864"/>
                  </a:lnTo>
                  <a:lnTo>
                    <a:pt x="957044" y="91442"/>
                  </a:lnTo>
                  <a:lnTo>
                    <a:pt x="960753" y="105217"/>
                  </a:lnTo>
                  <a:close/>
                </a:path>
                <a:path w="5749290" h="713740">
                  <a:moveTo>
                    <a:pt x="990265" y="100372"/>
                  </a:moveTo>
                  <a:lnTo>
                    <a:pt x="990386" y="98542"/>
                  </a:lnTo>
                  <a:lnTo>
                    <a:pt x="992185" y="98925"/>
                  </a:lnTo>
                  <a:lnTo>
                    <a:pt x="990265" y="100372"/>
                  </a:lnTo>
                  <a:close/>
                </a:path>
                <a:path w="5749290" h="713740">
                  <a:moveTo>
                    <a:pt x="1185256" y="176609"/>
                  </a:moveTo>
                  <a:lnTo>
                    <a:pt x="1183009" y="165531"/>
                  </a:lnTo>
                  <a:lnTo>
                    <a:pt x="959063" y="117842"/>
                  </a:lnTo>
                  <a:lnTo>
                    <a:pt x="966150" y="106366"/>
                  </a:lnTo>
                  <a:lnTo>
                    <a:pt x="1037641" y="121590"/>
                  </a:lnTo>
                  <a:lnTo>
                    <a:pt x="1054483" y="112192"/>
                  </a:lnTo>
                  <a:lnTo>
                    <a:pt x="1271035" y="158307"/>
                  </a:lnTo>
                  <a:lnTo>
                    <a:pt x="1238506" y="164364"/>
                  </a:lnTo>
                  <a:lnTo>
                    <a:pt x="1206989" y="170638"/>
                  </a:lnTo>
                  <a:lnTo>
                    <a:pt x="1185256" y="176609"/>
                  </a:lnTo>
                  <a:close/>
                </a:path>
                <a:path w="5749290" h="713740">
                  <a:moveTo>
                    <a:pt x="2889507" y="515946"/>
                  </a:moveTo>
                  <a:lnTo>
                    <a:pt x="2887708" y="515563"/>
                  </a:lnTo>
                  <a:lnTo>
                    <a:pt x="2883156" y="501609"/>
                  </a:lnTo>
                  <a:lnTo>
                    <a:pt x="2888554" y="502759"/>
                  </a:lnTo>
                  <a:lnTo>
                    <a:pt x="2889507" y="515946"/>
                  </a:lnTo>
                  <a:close/>
                </a:path>
                <a:path w="5749290" h="713740">
                  <a:moveTo>
                    <a:pt x="2945283" y="527824"/>
                  </a:moveTo>
                  <a:lnTo>
                    <a:pt x="2911997" y="520736"/>
                  </a:lnTo>
                  <a:lnTo>
                    <a:pt x="2922064" y="509895"/>
                  </a:lnTo>
                  <a:lnTo>
                    <a:pt x="2944330" y="514636"/>
                  </a:lnTo>
                  <a:lnTo>
                    <a:pt x="2945283" y="527824"/>
                  </a:lnTo>
                  <a:close/>
                </a:path>
                <a:path w="5749290" h="713740">
                  <a:moveTo>
                    <a:pt x="2966873" y="532422"/>
                  </a:moveTo>
                  <a:lnTo>
                    <a:pt x="2965384" y="532104"/>
                  </a:lnTo>
                  <a:lnTo>
                    <a:pt x="2968844" y="519856"/>
                  </a:lnTo>
                  <a:lnTo>
                    <a:pt x="2973117" y="520766"/>
                  </a:lnTo>
                  <a:lnTo>
                    <a:pt x="2966873" y="532422"/>
                  </a:lnTo>
                  <a:close/>
                </a:path>
                <a:path w="5749290" h="713740">
                  <a:moveTo>
                    <a:pt x="3309677" y="618407"/>
                  </a:moveTo>
                  <a:lnTo>
                    <a:pt x="3301442" y="603668"/>
                  </a:lnTo>
                  <a:lnTo>
                    <a:pt x="2978400" y="534876"/>
                  </a:lnTo>
                  <a:lnTo>
                    <a:pt x="2992908" y="524981"/>
                  </a:lnTo>
                  <a:lnTo>
                    <a:pt x="3357024" y="602520"/>
                  </a:lnTo>
                  <a:lnTo>
                    <a:pt x="3333603" y="610517"/>
                  </a:lnTo>
                  <a:lnTo>
                    <a:pt x="3309677" y="618407"/>
                  </a:lnTo>
                  <a:close/>
                </a:path>
                <a:path w="5749290" h="713740">
                  <a:moveTo>
                    <a:pt x="989540" y="111347"/>
                  </a:moveTo>
                  <a:lnTo>
                    <a:pt x="978745" y="109048"/>
                  </a:lnTo>
                  <a:lnTo>
                    <a:pt x="990265" y="100372"/>
                  </a:lnTo>
                  <a:lnTo>
                    <a:pt x="989540" y="111347"/>
                  </a:lnTo>
                  <a:close/>
                </a:path>
                <a:path w="5749290" h="713740">
                  <a:moveTo>
                    <a:pt x="954509" y="116872"/>
                  </a:moveTo>
                  <a:lnTo>
                    <a:pt x="922573" y="110071"/>
                  </a:lnTo>
                  <a:lnTo>
                    <a:pt x="926905" y="98009"/>
                  </a:lnTo>
                  <a:lnTo>
                    <a:pt x="966150" y="106366"/>
                  </a:lnTo>
                  <a:lnTo>
                    <a:pt x="954509" y="116872"/>
                  </a:lnTo>
                  <a:close/>
                </a:path>
                <a:path w="5749290" h="713740">
                  <a:moveTo>
                    <a:pt x="2834685" y="517257"/>
                  </a:moveTo>
                  <a:lnTo>
                    <a:pt x="2841294" y="505679"/>
                  </a:lnTo>
                  <a:lnTo>
                    <a:pt x="2842728" y="505985"/>
                  </a:lnTo>
                  <a:lnTo>
                    <a:pt x="2834685" y="517257"/>
                  </a:lnTo>
                  <a:close/>
                </a:path>
                <a:path w="5749290" h="713740">
                  <a:moveTo>
                    <a:pt x="2830240" y="529295"/>
                  </a:moveTo>
                  <a:lnTo>
                    <a:pt x="2827542" y="528720"/>
                  </a:lnTo>
                  <a:lnTo>
                    <a:pt x="2837608" y="517879"/>
                  </a:lnTo>
                  <a:lnTo>
                    <a:pt x="2846326" y="506751"/>
                  </a:lnTo>
                  <a:lnTo>
                    <a:pt x="2856784" y="508978"/>
                  </a:lnTo>
                  <a:lnTo>
                    <a:pt x="2845930" y="519651"/>
                  </a:lnTo>
                  <a:lnTo>
                    <a:pt x="2838396" y="518047"/>
                  </a:lnTo>
                  <a:lnTo>
                    <a:pt x="2830240" y="529295"/>
                  </a:lnTo>
                  <a:close/>
                </a:path>
                <a:path w="5749290" h="713740">
                  <a:moveTo>
                    <a:pt x="2874267" y="525686"/>
                  </a:moveTo>
                  <a:lnTo>
                    <a:pt x="2852902" y="521136"/>
                  </a:lnTo>
                  <a:lnTo>
                    <a:pt x="2864627" y="510648"/>
                  </a:lnTo>
                  <a:lnTo>
                    <a:pt x="2871515" y="512115"/>
                  </a:lnTo>
                  <a:lnTo>
                    <a:pt x="2874267" y="525686"/>
                  </a:lnTo>
                  <a:close/>
                </a:path>
                <a:path w="5749290" h="713740">
                  <a:moveTo>
                    <a:pt x="3275014" y="611025"/>
                  </a:moveTo>
                  <a:lnTo>
                    <a:pt x="2894059" y="529900"/>
                  </a:lnTo>
                  <a:lnTo>
                    <a:pt x="2893106" y="516713"/>
                  </a:lnTo>
                  <a:lnTo>
                    <a:pt x="3290056" y="601244"/>
                  </a:lnTo>
                  <a:lnTo>
                    <a:pt x="3275014" y="611025"/>
                  </a:lnTo>
                  <a:close/>
                </a:path>
                <a:path w="5749290" h="713740">
                  <a:moveTo>
                    <a:pt x="973838" y="185912"/>
                  </a:moveTo>
                  <a:lnTo>
                    <a:pt x="775756" y="143730"/>
                  </a:lnTo>
                  <a:lnTo>
                    <a:pt x="785598" y="132841"/>
                  </a:lnTo>
                  <a:lnTo>
                    <a:pt x="803199" y="123605"/>
                  </a:lnTo>
                  <a:lnTo>
                    <a:pt x="826873" y="115661"/>
                  </a:lnTo>
                  <a:lnTo>
                    <a:pt x="853245" y="108292"/>
                  </a:lnTo>
                  <a:lnTo>
                    <a:pt x="878942" y="100780"/>
                  </a:lnTo>
                  <a:lnTo>
                    <a:pt x="884169" y="114878"/>
                  </a:lnTo>
                  <a:lnTo>
                    <a:pt x="912731" y="120960"/>
                  </a:lnTo>
                  <a:lnTo>
                    <a:pt x="924030" y="136351"/>
                  </a:lnTo>
                  <a:lnTo>
                    <a:pt x="1028384" y="158573"/>
                  </a:lnTo>
                  <a:lnTo>
                    <a:pt x="1023940" y="170611"/>
                  </a:lnTo>
                  <a:lnTo>
                    <a:pt x="1004149" y="166397"/>
                  </a:lnTo>
                  <a:lnTo>
                    <a:pt x="996106" y="177669"/>
                  </a:lnTo>
                  <a:lnTo>
                    <a:pt x="1001503" y="178818"/>
                  </a:lnTo>
                  <a:lnTo>
                    <a:pt x="973838" y="185912"/>
                  </a:lnTo>
                  <a:close/>
                </a:path>
                <a:path w="5749290" h="713740">
                  <a:moveTo>
                    <a:pt x="1109206" y="188769"/>
                  </a:moveTo>
                  <a:lnTo>
                    <a:pt x="1034735" y="172910"/>
                  </a:lnTo>
                  <a:lnTo>
                    <a:pt x="1048176" y="162788"/>
                  </a:lnTo>
                  <a:lnTo>
                    <a:pt x="925829" y="136734"/>
                  </a:lnTo>
                  <a:lnTo>
                    <a:pt x="938316" y="113424"/>
                  </a:lnTo>
                  <a:lnTo>
                    <a:pt x="1183009" y="165531"/>
                  </a:lnTo>
                  <a:lnTo>
                    <a:pt x="1171368" y="176037"/>
                  </a:lnTo>
                  <a:lnTo>
                    <a:pt x="1160573" y="173738"/>
                  </a:lnTo>
                  <a:lnTo>
                    <a:pt x="1145333" y="183477"/>
                  </a:lnTo>
                  <a:lnTo>
                    <a:pt x="1109206" y="188769"/>
                  </a:lnTo>
                  <a:close/>
                </a:path>
                <a:path w="5749290" h="713740">
                  <a:moveTo>
                    <a:pt x="2627604" y="486143"/>
                  </a:moveTo>
                  <a:lnTo>
                    <a:pt x="2616134" y="483701"/>
                  </a:lnTo>
                  <a:lnTo>
                    <a:pt x="2625976" y="472812"/>
                  </a:lnTo>
                  <a:lnTo>
                    <a:pt x="2627747" y="473189"/>
                  </a:lnTo>
                  <a:lnTo>
                    <a:pt x="2627604" y="486143"/>
                  </a:lnTo>
                  <a:close/>
                </a:path>
                <a:path w="5749290" h="713740">
                  <a:moveTo>
                    <a:pt x="2656672" y="492334"/>
                  </a:moveTo>
                  <a:lnTo>
                    <a:pt x="2652877" y="491525"/>
                  </a:lnTo>
                  <a:lnTo>
                    <a:pt x="2652964" y="478559"/>
                  </a:lnTo>
                  <a:lnTo>
                    <a:pt x="2656672" y="492334"/>
                  </a:lnTo>
                  <a:close/>
                </a:path>
                <a:path w="5749290" h="713740">
                  <a:moveTo>
                    <a:pt x="2808650" y="524697"/>
                  </a:moveTo>
                  <a:lnTo>
                    <a:pt x="2678460" y="496973"/>
                  </a:lnTo>
                  <a:lnTo>
                    <a:pt x="2676354" y="483540"/>
                  </a:lnTo>
                  <a:lnTo>
                    <a:pt x="2804126" y="510749"/>
                  </a:lnTo>
                  <a:lnTo>
                    <a:pt x="2808650" y="524697"/>
                  </a:lnTo>
                  <a:close/>
                </a:path>
                <a:path w="5749290" h="713740">
                  <a:moveTo>
                    <a:pt x="3192107" y="606355"/>
                  </a:moveTo>
                  <a:lnTo>
                    <a:pt x="2830240" y="529295"/>
                  </a:lnTo>
                  <a:lnTo>
                    <a:pt x="2842809" y="518987"/>
                  </a:lnTo>
                  <a:lnTo>
                    <a:pt x="3202146" y="595508"/>
                  </a:lnTo>
                  <a:lnTo>
                    <a:pt x="3192107" y="606355"/>
                  </a:lnTo>
                  <a:close/>
                </a:path>
                <a:path w="5749290" h="713740">
                  <a:moveTo>
                    <a:pt x="3217746" y="611815"/>
                  </a:moveTo>
                  <a:lnTo>
                    <a:pt x="3207766" y="609689"/>
                  </a:lnTo>
                  <a:lnTo>
                    <a:pt x="3205323" y="596184"/>
                  </a:lnTo>
                  <a:lnTo>
                    <a:pt x="3231383" y="601734"/>
                  </a:lnTo>
                  <a:lnTo>
                    <a:pt x="3217746" y="611815"/>
                  </a:lnTo>
                  <a:close/>
                </a:path>
                <a:path w="5749290" h="713740">
                  <a:moveTo>
                    <a:pt x="3249850" y="618651"/>
                  </a:moveTo>
                  <a:lnTo>
                    <a:pt x="3242260" y="617035"/>
                  </a:lnTo>
                  <a:lnTo>
                    <a:pt x="3246704" y="604997"/>
                  </a:lnTo>
                  <a:lnTo>
                    <a:pt x="3258399" y="607487"/>
                  </a:lnTo>
                  <a:lnTo>
                    <a:pt x="3249850" y="618651"/>
                  </a:lnTo>
                  <a:close/>
                </a:path>
                <a:path w="5749290" h="713740">
                  <a:moveTo>
                    <a:pt x="1185761" y="179102"/>
                  </a:moveTo>
                  <a:lnTo>
                    <a:pt x="1180364" y="177953"/>
                  </a:lnTo>
                  <a:lnTo>
                    <a:pt x="1185256" y="176609"/>
                  </a:lnTo>
                  <a:lnTo>
                    <a:pt x="1185761" y="179102"/>
                  </a:lnTo>
                  <a:close/>
                </a:path>
                <a:path w="5749290" h="713740">
                  <a:moveTo>
                    <a:pt x="1169988" y="188728"/>
                  </a:moveTo>
                  <a:lnTo>
                    <a:pt x="1163325" y="187309"/>
                  </a:lnTo>
                  <a:lnTo>
                    <a:pt x="1169569" y="175654"/>
                  </a:lnTo>
                  <a:lnTo>
                    <a:pt x="1172042" y="176181"/>
                  </a:lnTo>
                  <a:lnTo>
                    <a:pt x="1169988" y="188728"/>
                  </a:lnTo>
                  <a:close/>
                </a:path>
                <a:path w="5749290" h="713740">
                  <a:moveTo>
                    <a:pt x="2654025" y="517739"/>
                  </a:moveTo>
                  <a:lnTo>
                    <a:pt x="2531679" y="491686"/>
                  </a:lnTo>
                  <a:lnTo>
                    <a:pt x="2543432" y="481204"/>
                  </a:lnTo>
                  <a:lnTo>
                    <a:pt x="2559909" y="471728"/>
                  </a:lnTo>
                  <a:lnTo>
                    <a:pt x="2592182" y="478600"/>
                  </a:lnTo>
                  <a:lnTo>
                    <a:pt x="2606854" y="494710"/>
                  </a:lnTo>
                  <a:lnTo>
                    <a:pt x="2656670" y="505318"/>
                  </a:lnTo>
                  <a:lnTo>
                    <a:pt x="2654025" y="517739"/>
                  </a:lnTo>
                  <a:close/>
                </a:path>
                <a:path w="5749290" h="713740">
                  <a:moveTo>
                    <a:pt x="2633280" y="500337"/>
                  </a:moveTo>
                  <a:lnTo>
                    <a:pt x="2606854" y="494710"/>
                  </a:lnTo>
                  <a:lnTo>
                    <a:pt x="2621532" y="484850"/>
                  </a:lnTo>
                  <a:lnTo>
                    <a:pt x="2628729" y="486383"/>
                  </a:lnTo>
                  <a:lnTo>
                    <a:pt x="2633280" y="500337"/>
                  </a:lnTo>
                  <a:close/>
                </a:path>
                <a:path w="5749290" h="713740">
                  <a:moveTo>
                    <a:pt x="2651216" y="504156"/>
                  </a:moveTo>
                  <a:lnTo>
                    <a:pt x="2643879" y="502594"/>
                  </a:lnTo>
                  <a:lnTo>
                    <a:pt x="2649195" y="490741"/>
                  </a:lnTo>
                  <a:lnTo>
                    <a:pt x="2656616" y="492322"/>
                  </a:lnTo>
                  <a:lnTo>
                    <a:pt x="2651216" y="504156"/>
                  </a:lnTo>
                  <a:close/>
                </a:path>
                <a:path w="5749290" h="713740">
                  <a:moveTo>
                    <a:pt x="3138044" y="607827"/>
                  </a:moveTo>
                  <a:lnTo>
                    <a:pt x="2667775" y="507683"/>
                  </a:lnTo>
                  <a:lnTo>
                    <a:pt x="2675283" y="496297"/>
                  </a:lnTo>
                  <a:lnTo>
                    <a:pt x="3139705" y="595196"/>
                  </a:lnTo>
                  <a:lnTo>
                    <a:pt x="3138044" y="607827"/>
                  </a:lnTo>
                  <a:close/>
                </a:path>
                <a:path w="5749290" h="713740">
                  <a:moveTo>
                    <a:pt x="2759440" y="579142"/>
                  </a:moveTo>
                  <a:lnTo>
                    <a:pt x="2358216" y="493701"/>
                  </a:lnTo>
                  <a:lnTo>
                    <a:pt x="2375170" y="484326"/>
                  </a:lnTo>
                  <a:lnTo>
                    <a:pt x="2390269" y="474557"/>
                  </a:lnTo>
                  <a:lnTo>
                    <a:pt x="2467270" y="490954"/>
                  </a:lnTo>
                  <a:lnTo>
                    <a:pt x="2489172" y="482634"/>
                  </a:lnTo>
                  <a:lnTo>
                    <a:pt x="2512087" y="474529"/>
                  </a:lnTo>
                  <a:lnTo>
                    <a:pt x="2527127" y="477731"/>
                  </a:lnTo>
                  <a:lnTo>
                    <a:pt x="2528080" y="490919"/>
                  </a:lnTo>
                  <a:lnTo>
                    <a:pt x="2944429" y="579581"/>
                  </a:lnTo>
                  <a:lnTo>
                    <a:pt x="2936555" y="590889"/>
                  </a:lnTo>
                  <a:lnTo>
                    <a:pt x="2930030" y="602484"/>
                  </a:lnTo>
                  <a:lnTo>
                    <a:pt x="2799981" y="574790"/>
                  </a:lnTo>
                  <a:lnTo>
                    <a:pt x="2759440" y="579142"/>
                  </a:lnTo>
                  <a:close/>
                </a:path>
                <a:path w="5749290" h="713740">
                  <a:moveTo>
                    <a:pt x="3038213" y="599552"/>
                  </a:moveTo>
                  <a:lnTo>
                    <a:pt x="2657623" y="518506"/>
                  </a:lnTo>
                  <a:lnTo>
                    <a:pt x="2667466" y="507617"/>
                  </a:lnTo>
                  <a:lnTo>
                    <a:pt x="3063292" y="591908"/>
                  </a:lnTo>
                  <a:lnTo>
                    <a:pt x="3064168" y="594021"/>
                  </a:lnTo>
                  <a:lnTo>
                    <a:pt x="3038213" y="599552"/>
                  </a:lnTo>
                  <a:close/>
                </a:path>
                <a:path w="5749290" h="713740">
                  <a:moveTo>
                    <a:pt x="3064168" y="594021"/>
                  </a:moveTo>
                  <a:lnTo>
                    <a:pt x="3063292" y="591908"/>
                  </a:lnTo>
                  <a:lnTo>
                    <a:pt x="3068690" y="593058"/>
                  </a:lnTo>
                  <a:lnTo>
                    <a:pt x="3064168" y="594021"/>
                  </a:lnTo>
                  <a:close/>
                </a:path>
                <a:path w="5749290" h="713740">
                  <a:moveTo>
                    <a:pt x="3069193" y="606150"/>
                  </a:moveTo>
                  <a:lnTo>
                    <a:pt x="3064168" y="594021"/>
                  </a:lnTo>
                  <a:lnTo>
                    <a:pt x="3068690" y="593058"/>
                  </a:lnTo>
                  <a:lnTo>
                    <a:pt x="3081734" y="595836"/>
                  </a:lnTo>
                  <a:lnTo>
                    <a:pt x="3069193" y="606150"/>
                  </a:lnTo>
                  <a:close/>
                </a:path>
                <a:path w="5749290" h="713740">
                  <a:moveTo>
                    <a:pt x="782000" y="132075"/>
                  </a:moveTo>
                  <a:lnTo>
                    <a:pt x="769096" y="129327"/>
                  </a:lnTo>
                  <a:lnTo>
                    <a:pt x="786444" y="120037"/>
                  </a:lnTo>
                  <a:lnTo>
                    <a:pt x="782000" y="132075"/>
                  </a:lnTo>
                  <a:close/>
                </a:path>
                <a:path w="5749290" h="713740">
                  <a:moveTo>
                    <a:pt x="1002457" y="192006"/>
                  </a:moveTo>
                  <a:lnTo>
                    <a:pt x="993461" y="190090"/>
                  </a:lnTo>
                  <a:lnTo>
                    <a:pt x="1001503" y="178818"/>
                  </a:lnTo>
                  <a:lnTo>
                    <a:pt x="996106" y="177669"/>
                  </a:lnTo>
                  <a:lnTo>
                    <a:pt x="1004149" y="166397"/>
                  </a:lnTo>
                  <a:lnTo>
                    <a:pt x="1074543" y="181387"/>
                  </a:lnTo>
                  <a:lnTo>
                    <a:pt x="1037572" y="186499"/>
                  </a:lnTo>
                  <a:lnTo>
                    <a:pt x="1002457" y="192006"/>
                  </a:lnTo>
                  <a:close/>
                </a:path>
                <a:path w="5749290" h="713740">
                  <a:moveTo>
                    <a:pt x="2449868" y="487249"/>
                  </a:moveTo>
                  <a:lnTo>
                    <a:pt x="2446270" y="486482"/>
                  </a:lnTo>
                  <a:lnTo>
                    <a:pt x="2454312" y="475210"/>
                  </a:lnTo>
                  <a:lnTo>
                    <a:pt x="2449868" y="487249"/>
                  </a:lnTo>
                  <a:close/>
                </a:path>
                <a:path w="5749290" h="713740">
                  <a:moveTo>
                    <a:pt x="2950049" y="593763"/>
                  </a:moveTo>
                  <a:lnTo>
                    <a:pt x="2958092" y="582491"/>
                  </a:lnTo>
                  <a:lnTo>
                    <a:pt x="2980526" y="587268"/>
                  </a:lnTo>
                  <a:lnTo>
                    <a:pt x="2950049" y="593763"/>
                  </a:lnTo>
                  <a:close/>
                </a:path>
                <a:path w="5749290" h="713740">
                  <a:moveTo>
                    <a:pt x="898210" y="195776"/>
                  </a:moveTo>
                  <a:lnTo>
                    <a:pt x="895457" y="182205"/>
                  </a:lnTo>
                  <a:lnTo>
                    <a:pt x="728131" y="146573"/>
                  </a:lnTo>
                  <a:lnTo>
                    <a:pt x="736370" y="135343"/>
                  </a:lnTo>
                  <a:lnTo>
                    <a:pt x="752538" y="125801"/>
                  </a:lnTo>
                  <a:lnTo>
                    <a:pt x="774803" y="130542"/>
                  </a:lnTo>
                  <a:lnTo>
                    <a:pt x="775756" y="143730"/>
                  </a:lnTo>
                  <a:lnTo>
                    <a:pt x="949830" y="180799"/>
                  </a:lnTo>
                  <a:lnTo>
                    <a:pt x="898210" y="195776"/>
                  </a:lnTo>
                  <a:close/>
                </a:path>
                <a:path w="5749290" h="713740">
                  <a:moveTo>
                    <a:pt x="2358216" y="493701"/>
                  </a:moveTo>
                  <a:lnTo>
                    <a:pt x="2284898" y="478088"/>
                  </a:lnTo>
                  <a:lnTo>
                    <a:pt x="2305760" y="469546"/>
                  </a:lnTo>
                  <a:lnTo>
                    <a:pt x="2329321" y="461578"/>
                  </a:lnTo>
                  <a:lnTo>
                    <a:pt x="2326676" y="474000"/>
                  </a:lnTo>
                  <a:lnTo>
                    <a:pt x="2356278" y="480303"/>
                  </a:lnTo>
                  <a:lnTo>
                    <a:pt x="2358216" y="493701"/>
                  </a:lnTo>
                  <a:close/>
                </a:path>
                <a:path w="5749290" h="713740">
                  <a:moveTo>
                    <a:pt x="789209" y="211519"/>
                  </a:moveTo>
                  <a:lnTo>
                    <a:pt x="778894" y="196337"/>
                  </a:lnTo>
                  <a:lnTo>
                    <a:pt x="593182" y="156790"/>
                  </a:lnTo>
                  <a:lnTo>
                    <a:pt x="633726" y="139454"/>
                  </a:lnTo>
                  <a:lnTo>
                    <a:pt x="670275" y="134253"/>
                  </a:lnTo>
                  <a:lnTo>
                    <a:pt x="714583" y="130703"/>
                  </a:lnTo>
                  <a:lnTo>
                    <a:pt x="722904" y="132475"/>
                  </a:lnTo>
                  <a:lnTo>
                    <a:pt x="719219" y="144675"/>
                  </a:lnTo>
                  <a:lnTo>
                    <a:pt x="884662" y="179906"/>
                  </a:lnTo>
                  <a:lnTo>
                    <a:pt x="865655" y="188844"/>
                  </a:lnTo>
                  <a:lnTo>
                    <a:pt x="828069" y="180840"/>
                  </a:lnTo>
                  <a:lnTo>
                    <a:pt x="817974" y="191675"/>
                  </a:lnTo>
                  <a:lnTo>
                    <a:pt x="814235" y="190878"/>
                  </a:lnTo>
                  <a:lnTo>
                    <a:pt x="808357" y="202611"/>
                  </a:lnTo>
                  <a:lnTo>
                    <a:pt x="789209" y="211519"/>
                  </a:lnTo>
                  <a:close/>
                </a:path>
                <a:path w="5749290" h="713740">
                  <a:moveTo>
                    <a:pt x="882692" y="192472"/>
                  </a:moveTo>
                  <a:lnTo>
                    <a:pt x="877210" y="191304"/>
                  </a:lnTo>
                  <a:lnTo>
                    <a:pt x="884662" y="179906"/>
                  </a:lnTo>
                  <a:lnTo>
                    <a:pt x="888457" y="180715"/>
                  </a:lnTo>
                  <a:lnTo>
                    <a:pt x="882692" y="192472"/>
                  </a:lnTo>
                  <a:close/>
                </a:path>
                <a:path w="5749290" h="713740">
                  <a:moveTo>
                    <a:pt x="2749598" y="590031"/>
                  </a:moveTo>
                  <a:lnTo>
                    <a:pt x="2245819" y="482751"/>
                  </a:lnTo>
                  <a:lnTo>
                    <a:pt x="2267355" y="474352"/>
                  </a:lnTo>
                  <a:lnTo>
                    <a:pt x="2750444" y="577226"/>
                  </a:lnTo>
                  <a:lnTo>
                    <a:pt x="2749598" y="590031"/>
                  </a:lnTo>
                  <a:close/>
                </a:path>
                <a:path w="5749290" h="713740">
                  <a:moveTo>
                    <a:pt x="2760393" y="592330"/>
                  </a:moveTo>
                  <a:lnTo>
                    <a:pt x="2754996" y="591180"/>
                  </a:lnTo>
                  <a:lnTo>
                    <a:pt x="2755842" y="578376"/>
                  </a:lnTo>
                  <a:lnTo>
                    <a:pt x="2763038" y="579908"/>
                  </a:lnTo>
                  <a:lnTo>
                    <a:pt x="2760393" y="592330"/>
                  </a:lnTo>
                  <a:close/>
                </a:path>
                <a:path w="5749290" h="713740">
                  <a:moveTo>
                    <a:pt x="850528" y="198607"/>
                  </a:moveTo>
                  <a:lnTo>
                    <a:pt x="836191" y="195554"/>
                  </a:lnTo>
                  <a:lnTo>
                    <a:pt x="842434" y="183899"/>
                  </a:lnTo>
                  <a:lnTo>
                    <a:pt x="859077" y="187443"/>
                  </a:lnTo>
                  <a:lnTo>
                    <a:pt x="850528" y="198607"/>
                  </a:lnTo>
                  <a:close/>
                </a:path>
                <a:path w="5749290" h="713740">
                  <a:moveTo>
                    <a:pt x="2567985" y="577326"/>
                  </a:moveTo>
                  <a:lnTo>
                    <a:pt x="2572430" y="565287"/>
                  </a:lnTo>
                  <a:lnTo>
                    <a:pt x="2155012" y="476398"/>
                  </a:lnTo>
                  <a:lnTo>
                    <a:pt x="2159456" y="464360"/>
                  </a:lnTo>
                  <a:lnTo>
                    <a:pt x="2596665" y="557464"/>
                  </a:lnTo>
                  <a:lnTo>
                    <a:pt x="2567985" y="577326"/>
                  </a:lnTo>
                  <a:close/>
                </a:path>
                <a:path w="5749290" h="713740">
                  <a:moveTo>
                    <a:pt x="2614542" y="574255"/>
                  </a:moveTo>
                  <a:lnTo>
                    <a:pt x="2597871" y="570705"/>
                  </a:lnTo>
                  <a:lnTo>
                    <a:pt x="2596665" y="557464"/>
                  </a:lnTo>
                  <a:lnTo>
                    <a:pt x="2633099" y="565222"/>
                  </a:lnTo>
                  <a:lnTo>
                    <a:pt x="2614542" y="574255"/>
                  </a:lnTo>
                  <a:close/>
                </a:path>
                <a:path w="5749290" h="713740">
                  <a:moveTo>
                    <a:pt x="2083997" y="474260"/>
                  </a:moveTo>
                  <a:lnTo>
                    <a:pt x="2078599" y="473111"/>
                  </a:lnTo>
                  <a:lnTo>
                    <a:pt x="2090240" y="462605"/>
                  </a:lnTo>
                  <a:lnTo>
                    <a:pt x="2083997" y="474260"/>
                  </a:lnTo>
                  <a:close/>
                </a:path>
                <a:path w="5749290" h="713740">
                  <a:moveTo>
                    <a:pt x="2131535" y="484383"/>
                  </a:moveTo>
                  <a:lnTo>
                    <a:pt x="2101989" y="478091"/>
                  </a:lnTo>
                  <a:lnTo>
                    <a:pt x="2102835" y="465287"/>
                  </a:lnTo>
                  <a:lnTo>
                    <a:pt x="2131622" y="471417"/>
                  </a:lnTo>
                  <a:lnTo>
                    <a:pt x="2131535" y="484383"/>
                  </a:lnTo>
                  <a:close/>
                </a:path>
                <a:path w="5749290" h="713740">
                  <a:moveTo>
                    <a:pt x="2465430" y="555487"/>
                  </a:moveTo>
                  <a:lnTo>
                    <a:pt x="2135949" y="485323"/>
                  </a:lnTo>
                  <a:lnTo>
                    <a:pt x="2144020" y="474057"/>
                  </a:lnTo>
                  <a:lnTo>
                    <a:pt x="2473473" y="544215"/>
                  </a:lnTo>
                  <a:lnTo>
                    <a:pt x="2465430" y="555487"/>
                  </a:lnTo>
                  <a:close/>
                </a:path>
                <a:path w="5749290" h="713740">
                  <a:moveTo>
                    <a:pt x="2550612" y="573626"/>
                  </a:moveTo>
                  <a:lnTo>
                    <a:pt x="2478025" y="558169"/>
                  </a:lnTo>
                  <a:lnTo>
                    <a:pt x="2473473" y="544215"/>
                  </a:lnTo>
                  <a:lnTo>
                    <a:pt x="2572430" y="565287"/>
                  </a:lnTo>
                  <a:lnTo>
                    <a:pt x="2550612" y="573626"/>
                  </a:lnTo>
                  <a:close/>
                </a:path>
                <a:path w="5749290" h="713740">
                  <a:moveTo>
                    <a:pt x="576948" y="218257"/>
                  </a:moveTo>
                  <a:lnTo>
                    <a:pt x="320139" y="163569"/>
                  </a:lnTo>
                  <a:lnTo>
                    <a:pt x="556467" y="148971"/>
                  </a:lnTo>
                  <a:lnTo>
                    <a:pt x="704002" y="180389"/>
                  </a:lnTo>
                  <a:lnTo>
                    <a:pt x="688903" y="190159"/>
                  </a:lnTo>
                  <a:lnTo>
                    <a:pt x="634786" y="178634"/>
                  </a:lnTo>
                  <a:lnTo>
                    <a:pt x="632141" y="191056"/>
                  </a:lnTo>
                  <a:lnTo>
                    <a:pt x="636693" y="205010"/>
                  </a:lnTo>
                  <a:lnTo>
                    <a:pt x="618167" y="201065"/>
                  </a:lnTo>
                  <a:lnTo>
                    <a:pt x="597389" y="209625"/>
                  </a:lnTo>
                  <a:lnTo>
                    <a:pt x="576948" y="218257"/>
                  </a:lnTo>
                  <a:close/>
                </a:path>
                <a:path w="5749290" h="713740">
                  <a:moveTo>
                    <a:pt x="735823" y="200150"/>
                  </a:moveTo>
                  <a:lnTo>
                    <a:pt x="698658" y="192236"/>
                  </a:lnTo>
                  <a:lnTo>
                    <a:pt x="704002" y="180389"/>
                  </a:lnTo>
                  <a:lnTo>
                    <a:pt x="739987" y="188052"/>
                  </a:lnTo>
                  <a:lnTo>
                    <a:pt x="735823" y="200150"/>
                  </a:lnTo>
                  <a:close/>
                </a:path>
                <a:path w="5749290" h="713740">
                  <a:moveTo>
                    <a:pt x="2452440" y="565705"/>
                  </a:moveTo>
                  <a:lnTo>
                    <a:pt x="2050540" y="480120"/>
                  </a:lnTo>
                  <a:lnTo>
                    <a:pt x="2077334" y="472841"/>
                  </a:lnTo>
                  <a:lnTo>
                    <a:pt x="2470828" y="556636"/>
                  </a:lnTo>
                  <a:lnTo>
                    <a:pt x="2452440" y="565705"/>
                  </a:lnTo>
                  <a:close/>
                </a:path>
                <a:path w="5749290" h="713740">
                  <a:moveTo>
                    <a:pt x="646535" y="194121"/>
                  </a:moveTo>
                  <a:lnTo>
                    <a:pt x="650979" y="182083"/>
                  </a:lnTo>
                  <a:lnTo>
                    <a:pt x="658176" y="183615"/>
                  </a:lnTo>
                  <a:lnTo>
                    <a:pt x="646535" y="194121"/>
                  </a:lnTo>
                  <a:close/>
                </a:path>
                <a:path w="5749290" h="713740">
                  <a:moveTo>
                    <a:pt x="660001" y="196989"/>
                  </a:moveTo>
                  <a:lnTo>
                    <a:pt x="659186" y="196815"/>
                  </a:lnTo>
                  <a:lnTo>
                    <a:pt x="658176" y="183615"/>
                  </a:lnTo>
                  <a:lnTo>
                    <a:pt x="675943" y="187399"/>
                  </a:lnTo>
                  <a:lnTo>
                    <a:pt x="660001" y="196989"/>
                  </a:lnTo>
                  <a:close/>
                </a:path>
                <a:path w="5749290" h="713740">
                  <a:moveTo>
                    <a:pt x="734696" y="212895"/>
                  </a:moveTo>
                  <a:lnTo>
                    <a:pt x="687917" y="202933"/>
                  </a:lnTo>
                  <a:lnTo>
                    <a:pt x="683140" y="188931"/>
                  </a:lnTo>
                  <a:lnTo>
                    <a:pt x="738859" y="200797"/>
                  </a:lnTo>
                  <a:lnTo>
                    <a:pt x="734696" y="212895"/>
                  </a:lnTo>
                  <a:close/>
                </a:path>
                <a:path w="5749290" h="713740">
                  <a:moveTo>
                    <a:pt x="1936569" y="468835"/>
                  </a:moveTo>
                  <a:lnTo>
                    <a:pt x="1932999" y="468074"/>
                  </a:lnTo>
                  <a:lnTo>
                    <a:pt x="1942812" y="457179"/>
                  </a:lnTo>
                  <a:lnTo>
                    <a:pt x="1936569" y="468835"/>
                  </a:lnTo>
                  <a:close/>
                </a:path>
                <a:path w="5749290" h="713740">
                  <a:moveTo>
                    <a:pt x="1988746" y="479946"/>
                  </a:moveTo>
                  <a:lnTo>
                    <a:pt x="1936569" y="468835"/>
                  </a:lnTo>
                  <a:lnTo>
                    <a:pt x="1953411" y="459436"/>
                  </a:lnTo>
                  <a:lnTo>
                    <a:pt x="1989592" y="467141"/>
                  </a:lnTo>
                  <a:lnTo>
                    <a:pt x="1988746" y="479946"/>
                  </a:lnTo>
                  <a:close/>
                </a:path>
                <a:path w="5749290" h="713740">
                  <a:moveTo>
                    <a:pt x="2399501" y="567416"/>
                  </a:moveTo>
                  <a:lnTo>
                    <a:pt x="1988746" y="479946"/>
                  </a:lnTo>
                  <a:lnTo>
                    <a:pt x="1996789" y="468674"/>
                  </a:lnTo>
                  <a:lnTo>
                    <a:pt x="2403187" y="555217"/>
                  </a:lnTo>
                  <a:lnTo>
                    <a:pt x="2399501" y="567416"/>
                  </a:lnTo>
                  <a:close/>
                </a:path>
                <a:path w="5749290" h="713740">
                  <a:moveTo>
                    <a:pt x="2413361" y="570368"/>
                  </a:moveTo>
                  <a:lnTo>
                    <a:pt x="2417580" y="558282"/>
                  </a:lnTo>
                  <a:lnTo>
                    <a:pt x="2429725" y="560868"/>
                  </a:lnTo>
                  <a:lnTo>
                    <a:pt x="2413361" y="570368"/>
                  </a:lnTo>
                  <a:close/>
                </a:path>
                <a:path w="5749290" h="713740">
                  <a:moveTo>
                    <a:pt x="687521" y="215834"/>
                  </a:moveTo>
                  <a:lnTo>
                    <a:pt x="661882" y="210374"/>
                  </a:lnTo>
                  <a:lnTo>
                    <a:pt x="671724" y="199485"/>
                  </a:lnTo>
                  <a:lnTo>
                    <a:pt x="716254" y="208968"/>
                  </a:lnTo>
                  <a:lnTo>
                    <a:pt x="687521" y="215834"/>
                  </a:lnTo>
                  <a:close/>
                </a:path>
                <a:path w="5749290" h="713740">
                  <a:moveTo>
                    <a:pt x="2221402" y="555460"/>
                  </a:moveTo>
                  <a:lnTo>
                    <a:pt x="1913286" y="489846"/>
                  </a:lnTo>
                  <a:lnTo>
                    <a:pt x="1922088" y="478736"/>
                  </a:lnTo>
                  <a:lnTo>
                    <a:pt x="1928697" y="467158"/>
                  </a:lnTo>
                  <a:lnTo>
                    <a:pt x="2343192" y="555425"/>
                  </a:lnTo>
                  <a:lnTo>
                    <a:pt x="2336948" y="567080"/>
                  </a:lnTo>
                  <a:lnTo>
                    <a:pt x="2225003" y="543242"/>
                  </a:lnTo>
                  <a:lnTo>
                    <a:pt x="2221402" y="555460"/>
                  </a:lnTo>
                  <a:close/>
                </a:path>
                <a:path w="5749290" h="713740">
                  <a:moveTo>
                    <a:pt x="1839519" y="474137"/>
                  </a:moveTo>
                  <a:lnTo>
                    <a:pt x="1818603" y="469683"/>
                  </a:lnTo>
                  <a:lnTo>
                    <a:pt x="1834602" y="460105"/>
                  </a:lnTo>
                  <a:lnTo>
                    <a:pt x="1842164" y="461716"/>
                  </a:lnTo>
                  <a:lnTo>
                    <a:pt x="1839519" y="474137"/>
                  </a:lnTo>
                  <a:close/>
                </a:path>
                <a:path w="5749290" h="713740">
                  <a:moveTo>
                    <a:pt x="1913286" y="489846"/>
                  </a:moveTo>
                  <a:lnTo>
                    <a:pt x="1839519" y="474137"/>
                  </a:lnTo>
                  <a:lnTo>
                    <a:pt x="1856867" y="464847"/>
                  </a:lnTo>
                  <a:lnTo>
                    <a:pt x="1908735" y="475892"/>
                  </a:lnTo>
                  <a:lnTo>
                    <a:pt x="1913286" y="489846"/>
                  </a:lnTo>
                  <a:close/>
                </a:path>
                <a:path w="5749290" h="713740">
                  <a:moveTo>
                    <a:pt x="2230867" y="553320"/>
                  </a:moveTo>
                  <a:lnTo>
                    <a:pt x="2228995" y="544092"/>
                  </a:lnTo>
                  <a:lnTo>
                    <a:pt x="2231863" y="544703"/>
                  </a:lnTo>
                  <a:lnTo>
                    <a:pt x="2230867" y="553320"/>
                  </a:lnTo>
                  <a:close/>
                </a:path>
                <a:path w="5749290" h="713740">
                  <a:moveTo>
                    <a:pt x="2313612" y="575096"/>
                  </a:moveTo>
                  <a:lnTo>
                    <a:pt x="2238945" y="559195"/>
                  </a:lnTo>
                  <a:lnTo>
                    <a:pt x="2243389" y="547157"/>
                  </a:lnTo>
                  <a:lnTo>
                    <a:pt x="2329751" y="565548"/>
                  </a:lnTo>
                  <a:lnTo>
                    <a:pt x="2313612" y="575096"/>
                  </a:lnTo>
                  <a:close/>
                </a:path>
                <a:path w="5749290" h="713740">
                  <a:moveTo>
                    <a:pt x="2231748" y="557663"/>
                  </a:moveTo>
                  <a:lnTo>
                    <a:pt x="2230399" y="557375"/>
                  </a:lnTo>
                  <a:lnTo>
                    <a:pt x="2230867" y="553320"/>
                  </a:lnTo>
                  <a:lnTo>
                    <a:pt x="2231748" y="557663"/>
                  </a:lnTo>
                  <a:close/>
                </a:path>
                <a:path w="5749290" h="713740">
                  <a:moveTo>
                    <a:pt x="1806287" y="480045"/>
                  </a:moveTo>
                  <a:lnTo>
                    <a:pt x="1791893" y="476980"/>
                  </a:lnTo>
                  <a:lnTo>
                    <a:pt x="1803591" y="466486"/>
                  </a:lnTo>
                  <a:lnTo>
                    <a:pt x="1806287" y="480045"/>
                  </a:lnTo>
                  <a:close/>
                </a:path>
                <a:path w="5749290" h="713740">
                  <a:moveTo>
                    <a:pt x="2227303" y="569701"/>
                  </a:moveTo>
                  <a:lnTo>
                    <a:pt x="1806287" y="480045"/>
                  </a:lnTo>
                  <a:lnTo>
                    <a:pt x="1808960" y="467630"/>
                  </a:lnTo>
                  <a:lnTo>
                    <a:pt x="2223820" y="555975"/>
                  </a:lnTo>
                  <a:lnTo>
                    <a:pt x="2227303" y="569701"/>
                  </a:lnTo>
                  <a:close/>
                </a:path>
                <a:path w="5749290" h="713740">
                  <a:moveTo>
                    <a:pt x="2243496" y="573149"/>
                  </a:moveTo>
                  <a:lnTo>
                    <a:pt x="2246142" y="560728"/>
                  </a:lnTo>
                  <a:lnTo>
                    <a:pt x="2251089" y="561782"/>
                  </a:lnTo>
                  <a:lnTo>
                    <a:pt x="2243496" y="573149"/>
                  </a:lnTo>
                  <a:close/>
                </a:path>
                <a:path w="5749290" h="713740">
                  <a:moveTo>
                    <a:pt x="2263738" y="577460"/>
                  </a:moveTo>
                  <a:lnTo>
                    <a:pt x="2256091" y="575831"/>
                  </a:lnTo>
                  <a:lnTo>
                    <a:pt x="2251089" y="561782"/>
                  </a:lnTo>
                  <a:lnTo>
                    <a:pt x="2271331" y="566092"/>
                  </a:lnTo>
                  <a:lnTo>
                    <a:pt x="2263738" y="577460"/>
                  </a:lnTo>
                  <a:close/>
                </a:path>
                <a:path w="5749290" h="713740">
                  <a:moveTo>
                    <a:pt x="2270485" y="578897"/>
                  </a:moveTo>
                  <a:lnTo>
                    <a:pt x="2271331" y="566092"/>
                  </a:lnTo>
                  <a:lnTo>
                    <a:pt x="2288648" y="569780"/>
                  </a:lnTo>
                  <a:lnTo>
                    <a:pt x="2270485" y="578897"/>
                  </a:lnTo>
                  <a:close/>
                </a:path>
                <a:path w="5749290" h="713740">
                  <a:moveTo>
                    <a:pt x="542170" y="223836"/>
                  </a:moveTo>
                  <a:lnTo>
                    <a:pt x="297253" y="171680"/>
                  </a:lnTo>
                  <a:lnTo>
                    <a:pt x="307488" y="160875"/>
                  </a:lnTo>
                  <a:lnTo>
                    <a:pt x="552603" y="213072"/>
                  </a:lnTo>
                  <a:lnTo>
                    <a:pt x="542170" y="223836"/>
                  </a:lnTo>
                  <a:close/>
                </a:path>
                <a:path w="5749290" h="713740">
                  <a:moveTo>
                    <a:pt x="1769457" y="485187"/>
                  </a:moveTo>
                  <a:lnTo>
                    <a:pt x="1765099" y="484259"/>
                  </a:lnTo>
                  <a:lnTo>
                    <a:pt x="1772102" y="472766"/>
                  </a:lnTo>
                  <a:lnTo>
                    <a:pt x="1769457" y="485187"/>
                  </a:lnTo>
                  <a:close/>
                </a:path>
                <a:path w="5749290" h="713740">
                  <a:moveTo>
                    <a:pt x="2145577" y="565282"/>
                  </a:moveTo>
                  <a:lnTo>
                    <a:pt x="1769457" y="485187"/>
                  </a:lnTo>
                  <a:lnTo>
                    <a:pt x="1781492" y="474765"/>
                  </a:lnTo>
                  <a:lnTo>
                    <a:pt x="2157134" y="554759"/>
                  </a:lnTo>
                  <a:lnTo>
                    <a:pt x="2145577" y="565282"/>
                  </a:lnTo>
                  <a:close/>
                </a:path>
                <a:path w="5749290" h="713740">
                  <a:moveTo>
                    <a:pt x="2171778" y="570862"/>
                  </a:moveTo>
                  <a:lnTo>
                    <a:pt x="2154489" y="567180"/>
                  </a:lnTo>
                  <a:lnTo>
                    <a:pt x="2157134" y="554759"/>
                  </a:lnTo>
                  <a:lnTo>
                    <a:pt x="2191544" y="562086"/>
                  </a:lnTo>
                  <a:lnTo>
                    <a:pt x="2171778" y="570862"/>
                  </a:lnTo>
                  <a:close/>
                </a:path>
                <a:path w="5749290" h="713740">
                  <a:moveTo>
                    <a:pt x="395698" y="218614"/>
                  </a:moveTo>
                  <a:lnTo>
                    <a:pt x="232420" y="183843"/>
                  </a:lnTo>
                  <a:lnTo>
                    <a:pt x="257274" y="176151"/>
                  </a:lnTo>
                  <a:lnTo>
                    <a:pt x="277911" y="167561"/>
                  </a:lnTo>
                  <a:lnTo>
                    <a:pt x="282463" y="181515"/>
                  </a:lnTo>
                  <a:lnTo>
                    <a:pt x="406608" y="207952"/>
                  </a:lnTo>
                  <a:lnTo>
                    <a:pt x="395698" y="218614"/>
                  </a:lnTo>
                  <a:close/>
                </a:path>
                <a:path w="5749290" h="713740">
                  <a:moveTo>
                    <a:pt x="499493" y="227732"/>
                  </a:moveTo>
                  <a:lnTo>
                    <a:pt x="282463" y="181515"/>
                  </a:lnTo>
                  <a:lnTo>
                    <a:pt x="291686" y="170495"/>
                  </a:lnTo>
                  <a:lnTo>
                    <a:pt x="500086" y="214874"/>
                  </a:lnTo>
                  <a:lnTo>
                    <a:pt x="499493" y="227732"/>
                  </a:lnTo>
                  <a:close/>
                </a:path>
                <a:path w="5749290" h="713740">
                  <a:moveTo>
                    <a:pt x="521758" y="232473"/>
                  </a:moveTo>
                  <a:lnTo>
                    <a:pt x="519455" y="218998"/>
                  </a:lnTo>
                  <a:lnTo>
                    <a:pt x="534046" y="222105"/>
                  </a:lnTo>
                  <a:lnTo>
                    <a:pt x="521758" y="232473"/>
                  </a:lnTo>
                  <a:close/>
                </a:path>
                <a:path w="5749290" h="713740">
                  <a:moveTo>
                    <a:pt x="1645925" y="484850"/>
                  </a:moveTo>
                  <a:lnTo>
                    <a:pt x="1629872" y="481432"/>
                  </a:lnTo>
                  <a:lnTo>
                    <a:pt x="1641992" y="471028"/>
                  </a:lnTo>
                  <a:lnTo>
                    <a:pt x="1653099" y="460409"/>
                  </a:lnTo>
                  <a:lnTo>
                    <a:pt x="1657540" y="461354"/>
                  </a:lnTo>
                  <a:lnTo>
                    <a:pt x="1657285" y="474285"/>
                  </a:lnTo>
                  <a:lnTo>
                    <a:pt x="1657510" y="474333"/>
                  </a:lnTo>
                  <a:lnTo>
                    <a:pt x="1645925" y="484850"/>
                  </a:lnTo>
                  <a:close/>
                </a:path>
                <a:path w="5749290" h="713740">
                  <a:moveTo>
                    <a:pt x="1725430" y="488796"/>
                  </a:moveTo>
                  <a:lnTo>
                    <a:pt x="1723631" y="488413"/>
                  </a:lnTo>
                  <a:lnTo>
                    <a:pt x="1724477" y="475609"/>
                  </a:lnTo>
                  <a:lnTo>
                    <a:pt x="1735272" y="477907"/>
                  </a:lnTo>
                  <a:lnTo>
                    <a:pt x="1725430" y="488796"/>
                  </a:lnTo>
                  <a:close/>
                </a:path>
                <a:path w="5749290" h="713740">
                  <a:moveTo>
                    <a:pt x="1747020" y="493394"/>
                  </a:moveTo>
                  <a:lnTo>
                    <a:pt x="1743422" y="492628"/>
                  </a:lnTo>
                  <a:lnTo>
                    <a:pt x="1744268" y="479823"/>
                  </a:lnTo>
                  <a:lnTo>
                    <a:pt x="1747020" y="493394"/>
                  </a:lnTo>
                  <a:close/>
                </a:path>
                <a:path w="5749290" h="713740">
                  <a:moveTo>
                    <a:pt x="2021345" y="551812"/>
                  </a:moveTo>
                  <a:lnTo>
                    <a:pt x="1754414" y="494968"/>
                  </a:lnTo>
                  <a:lnTo>
                    <a:pt x="1761585" y="483511"/>
                  </a:lnTo>
                  <a:lnTo>
                    <a:pt x="2028544" y="540360"/>
                  </a:lnTo>
                  <a:lnTo>
                    <a:pt x="2021345" y="551812"/>
                  </a:lnTo>
                  <a:close/>
                </a:path>
                <a:path w="5749290" h="713740">
                  <a:moveTo>
                    <a:pt x="2027698" y="553165"/>
                  </a:moveTo>
                  <a:lnTo>
                    <a:pt x="2028544" y="540360"/>
                  </a:lnTo>
                  <a:lnTo>
                    <a:pt x="2039340" y="542659"/>
                  </a:lnTo>
                  <a:lnTo>
                    <a:pt x="2027698" y="553165"/>
                  </a:lnTo>
                  <a:close/>
                </a:path>
                <a:path w="5749290" h="713740">
                  <a:moveTo>
                    <a:pt x="2045690" y="556996"/>
                  </a:moveTo>
                  <a:lnTo>
                    <a:pt x="2039340" y="542659"/>
                  </a:lnTo>
                  <a:lnTo>
                    <a:pt x="2048336" y="544575"/>
                  </a:lnTo>
                  <a:lnTo>
                    <a:pt x="2045690" y="556996"/>
                  </a:lnTo>
                  <a:close/>
                </a:path>
                <a:path w="5749290" h="713740">
                  <a:moveTo>
                    <a:pt x="2078076" y="563893"/>
                  </a:moveTo>
                  <a:lnTo>
                    <a:pt x="2076420" y="550555"/>
                  </a:lnTo>
                  <a:lnTo>
                    <a:pt x="2104111" y="556452"/>
                  </a:lnTo>
                  <a:lnTo>
                    <a:pt x="2103151" y="558245"/>
                  </a:lnTo>
                  <a:lnTo>
                    <a:pt x="2078076" y="563893"/>
                  </a:lnTo>
                  <a:close/>
                </a:path>
                <a:path w="5749290" h="713740">
                  <a:moveTo>
                    <a:pt x="2103151" y="558245"/>
                  </a:moveTo>
                  <a:lnTo>
                    <a:pt x="2104111" y="556452"/>
                  </a:lnTo>
                  <a:lnTo>
                    <a:pt x="2107625" y="557200"/>
                  </a:lnTo>
                  <a:lnTo>
                    <a:pt x="2103151" y="558245"/>
                  </a:lnTo>
                  <a:close/>
                </a:path>
                <a:path w="5749290" h="713740">
                  <a:moveTo>
                    <a:pt x="2107584" y="557247"/>
                  </a:moveTo>
                  <a:close/>
                </a:path>
                <a:path w="5749290" h="713740">
                  <a:moveTo>
                    <a:pt x="2109759" y="570640"/>
                  </a:moveTo>
                  <a:lnTo>
                    <a:pt x="2110184" y="557745"/>
                  </a:lnTo>
                  <a:lnTo>
                    <a:pt x="2118505" y="559517"/>
                  </a:lnTo>
                  <a:lnTo>
                    <a:pt x="2109759" y="570640"/>
                  </a:lnTo>
                  <a:close/>
                </a:path>
                <a:path w="5749290" h="713740">
                  <a:moveTo>
                    <a:pt x="2097868" y="568107"/>
                  </a:moveTo>
                  <a:lnTo>
                    <a:pt x="2103151" y="558245"/>
                  </a:lnTo>
                  <a:lnTo>
                    <a:pt x="2107584" y="557247"/>
                  </a:lnTo>
                  <a:lnTo>
                    <a:pt x="2097868" y="568107"/>
                  </a:lnTo>
                  <a:close/>
                </a:path>
                <a:path w="5749290" h="713740">
                  <a:moveTo>
                    <a:pt x="426032" y="225073"/>
                  </a:moveTo>
                  <a:lnTo>
                    <a:pt x="412369" y="222164"/>
                  </a:lnTo>
                  <a:lnTo>
                    <a:pt x="406608" y="207952"/>
                  </a:lnTo>
                  <a:lnTo>
                    <a:pt x="428199" y="212550"/>
                  </a:lnTo>
                  <a:lnTo>
                    <a:pt x="426032" y="225073"/>
                  </a:lnTo>
                  <a:close/>
                </a:path>
                <a:path w="5749290" h="713740">
                  <a:moveTo>
                    <a:pt x="447144" y="229569"/>
                  </a:moveTo>
                  <a:lnTo>
                    <a:pt x="437698" y="227558"/>
                  </a:lnTo>
                  <a:lnTo>
                    <a:pt x="436127" y="214238"/>
                  </a:lnTo>
                  <a:lnTo>
                    <a:pt x="450071" y="217208"/>
                  </a:lnTo>
                  <a:lnTo>
                    <a:pt x="447144" y="229569"/>
                  </a:lnTo>
                  <a:close/>
                </a:path>
                <a:path w="5749290" h="713740">
                  <a:moveTo>
                    <a:pt x="496853" y="228157"/>
                  </a:moveTo>
                  <a:lnTo>
                    <a:pt x="497469" y="227301"/>
                  </a:lnTo>
                  <a:lnTo>
                    <a:pt x="497834" y="227379"/>
                  </a:lnTo>
                  <a:lnTo>
                    <a:pt x="496853" y="228157"/>
                  </a:lnTo>
                  <a:close/>
                </a:path>
                <a:path w="5749290" h="713740">
                  <a:moveTo>
                    <a:pt x="1602238" y="475547"/>
                  </a:moveTo>
                  <a:lnTo>
                    <a:pt x="1585792" y="472045"/>
                  </a:lnTo>
                  <a:lnTo>
                    <a:pt x="1594762" y="460971"/>
                  </a:lnTo>
                  <a:lnTo>
                    <a:pt x="1600750" y="462246"/>
                  </a:lnTo>
                  <a:lnTo>
                    <a:pt x="1602238" y="475547"/>
                  </a:lnTo>
                  <a:close/>
                </a:path>
                <a:path w="5749290" h="713740">
                  <a:moveTo>
                    <a:pt x="1618431" y="478995"/>
                  </a:moveTo>
                  <a:lnTo>
                    <a:pt x="1613033" y="477846"/>
                  </a:lnTo>
                  <a:lnTo>
                    <a:pt x="1619276" y="466191"/>
                  </a:lnTo>
                  <a:lnTo>
                    <a:pt x="1622875" y="466957"/>
                  </a:lnTo>
                  <a:lnTo>
                    <a:pt x="1618431" y="478995"/>
                  </a:lnTo>
                  <a:close/>
                </a:path>
                <a:path w="5749290" h="713740">
                  <a:moveTo>
                    <a:pt x="1676005" y="491256"/>
                  </a:moveTo>
                  <a:lnTo>
                    <a:pt x="1656214" y="487041"/>
                  </a:lnTo>
                  <a:lnTo>
                    <a:pt x="1668699" y="476715"/>
                  </a:lnTo>
                  <a:lnTo>
                    <a:pt x="1682249" y="479601"/>
                  </a:lnTo>
                  <a:lnTo>
                    <a:pt x="1676005" y="491256"/>
                  </a:lnTo>
                  <a:close/>
                </a:path>
                <a:path w="5749290" h="713740">
                  <a:moveTo>
                    <a:pt x="1702319" y="496860"/>
                  </a:moveTo>
                  <a:lnTo>
                    <a:pt x="1685001" y="493172"/>
                  </a:lnTo>
                  <a:lnTo>
                    <a:pt x="1693044" y="481900"/>
                  </a:lnTo>
                  <a:lnTo>
                    <a:pt x="1697739" y="482899"/>
                  </a:lnTo>
                  <a:lnTo>
                    <a:pt x="1702319" y="496860"/>
                  </a:lnTo>
                  <a:close/>
                </a:path>
                <a:path w="5749290" h="713740">
                  <a:moveTo>
                    <a:pt x="1960113" y="551757"/>
                  </a:moveTo>
                  <a:lnTo>
                    <a:pt x="1709881" y="498470"/>
                  </a:lnTo>
                  <a:lnTo>
                    <a:pt x="1718233" y="487264"/>
                  </a:lnTo>
                  <a:lnTo>
                    <a:pt x="1966525" y="540138"/>
                  </a:lnTo>
                  <a:lnTo>
                    <a:pt x="1960113" y="551757"/>
                  </a:lnTo>
                  <a:close/>
                </a:path>
                <a:path w="5749290" h="713740">
                  <a:moveTo>
                    <a:pt x="2011615" y="562724"/>
                  </a:moveTo>
                  <a:lnTo>
                    <a:pt x="1982772" y="556582"/>
                  </a:lnTo>
                  <a:lnTo>
                    <a:pt x="1977826" y="542544"/>
                  </a:lnTo>
                  <a:lnTo>
                    <a:pt x="2017803" y="551057"/>
                  </a:lnTo>
                  <a:lnTo>
                    <a:pt x="2011615" y="562724"/>
                  </a:lnTo>
                  <a:close/>
                </a:path>
                <a:path w="5749290" h="713740">
                  <a:moveTo>
                    <a:pt x="489370" y="238561"/>
                  </a:moveTo>
                  <a:lnTo>
                    <a:pt x="484928" y="237615"/>
                  </a:lnTo>
                  <a:lnTo>
                    <a:pt x="496853" y="228157"/>
                  </a:lnTo>
                  <a:lnTo>
                    <a:pt x="489370" y="238561"/>
                  </a:lnTo>
                  <a:close/>
                </a:path>
                <a:path w="5749290" h="713740">
                  <a:moveTo>
                    <a:pt x="371685" y="239470"/>
                  </a:moveTo>
                  <a:lnTo>
                    <a:pt x="344697" y="233722"/>
                  </a:lnTo>
                  <a:lnTo>
                    <a:pt x="348663" y="222979"/>
                  </a:lnTo>
                  <a:lnTo>
                    <a:pt x="350940" y="222067"/>
                  </a:lnTo>
                  <a:lnTo>
                    <a:pt x="158425" y="181071"/>
                  </a:lnTo>
                  <a:lnTo>
                    <a:pt x="185303" y="173810"/>
                  </a:lnTo>
                  <a:lnTo>
                    <a:pt x="386421" y="216638"/>
                  </a:lnTo>
                  <a:lnTo>
                    <a:pt x="376523" y="227515"/>
                  </a:lnTo>
                  <a:lnTo>
                    <a:pt x="371685" y="239470"/>
                  </a:lnTo>
                  <a:close/>
                </a:path>
                <a:path w="5749290" h="713740">
                  <a:moveTo>
                    <a:pt x="407475" y="234106"/>
                  </a:moveTo>
                  <a:lnTo>
                    <a:pt x="403595" y="233280"/>
                  </a:lnTo>
                  <a:lnTo>
                    <a:pt x="410485" y="221763"/>
                  </a:lnTo>
                  <a:lnTo>
                    <a:pt x="418582" y="223487"/>
                  </a:lnTo>
                  <a:lnTo>
                    <a:pt x="407475" y="234106"/>
                  </a:lnTo>
                  <a:close/>
                </a:path>
                <a:path w="5749290" h="713740">
                  <a:moveTo>
                    <a:pt x="1592396" y="486436"/>
                  </a:moveTo>
                  <a:lnTo>
                    <a:pt x="1581600" y="484137"/>
                  </a:lnTo>
                  <a:lnTo>
                    <a:pt x="1575250" y="469800"/>
                  </a:lnTo>
                  <a:lnTo>
                    <a:pt x="1605836" y="476313"/>
                  </a:lnTo>
                  <a:lnTo>
                    <a:pt x="1592396" y="486436"/>
                  </a:lnTo>
                  <a:close/>
                </a:path>
                <a:path w="5749290" h="713740">
                  <a:moveTo>
                    <a:pt x="1885893" y="548937"/>
                  </a:moveTo>
                  <a:lnTo>
                    <a:pt x="1599593" y="487969"/>
                  </a:lnTo>
                  <a:lnTo>
                    <a:pt x="1605836" y="476313"/>
                  </a:lnTo>
                  <a:lnTo>
                    <a:pt x="1911843" y="541478"/>
                  </a:lnTo>
                  <a:lnTo>
                    <a:pt x="1885893" y="548937"/>
                  </a:lnTo>
                  <a:close/>
                </a:path>
                <a:path w="5749290" h="713740">
                  <a:moveTo>
                    <a:pt x="1930648" y="558467"/>
                  </a:moveTo>
                  <a:lnTo>
                    <a:pt x="1911843" y="541478"/>
                  </a:lnTo>
                  <a:lnTo>
                    <a:pt x="1939085" y="547279"/>
                  </a:lnTo>
                  <a:lnTo>
                    <a:pt x="1930648" y="558467"/>
                  </a:lnTo>
                  <a:close/>
                </a:path>
                <a:path w="5749290" h="713740">
                  <a:moveTo>
                    <a:pt x="306742" y="238625"/>
                  </a:moveTo>
                  <a:lnTo>
                    <a:pt x="115351" y="197868"/>
                  </a:lnTo>
                  <a:lnTo>
                    <a:pt x="117996" y="185446"/>
                  </a:lnTo>
                  <a:lnTo>
                    <a:pt x="150157" y="192295"/>
                  </a:lnTo>
                  <a:lnTo>
                    <a:pt x="165622" y="182603"/>
                  </a:lnTo>
                  <a:lnTo>
                    <a:pt x="349141" y="221684"/>
                  </a:lnTo>
                  <a:lnTo>
                    <a:pt x="348663" y="222979"/>
                  </a:lnTo>
                  <a:lnTo>
                    <a:pt x="329769" y="230544"/>
                  </a:lnTo>
                  <a:lnTo>
                    <a:pt x="306742" y="238625"/>
                  </a:lnTo>
                  <a:close/>
                </a:path>
                <a:path w="5749290" h="713740">
                  <a:moveTo>
                    <a:pt x="348663" y="222979"/>
                  </a:moveTo>
                  <a:lnTo>
                    <a:pt x="349141" y="221684"/>
                  </a:lnTo>
                  <a:lnTo>
                    <a:pt x="350940" y="222067"/>
                  </a:lnTo>
                  <a:lnTo>
                    <a:pt x="348663" y="222979"/>
                  </a:lnTo>
                  <a:close/>
                </a:path>
                <a:path w="5749290" h="713740">
                  <a:moveTo>
                    <a:pt x="1568807" y="494398"/>
                  </a:moveTo>
                  <a:lnTo>
                    <a:pt x="1515533" y="483053"/>
                  </a:lnTo>
                  <a:lnTo>
                    <a:pt x="1547415" y="476857"/>
                  </a:lnTo>
                  <a:lnTo>
                    <a:pt x="1561134" y="479779"/>
                  </a:lnTo>
                  <a:lnTo>
                    <a:pt x="1568807" y="494398"/>
                  </a:lnTo>
                  <a:close/>
                </a:path>
                <a:path w="5749290" h="713740">
                  <a:moveTo>
                    <a:pt x="1822075" y="548331"/>
                  </a:moveTo>
                  <a:lnTo>
                    <a:pt x="1580754" y="496942"/>
                  </a:lnTo>
                  <a:lnTo>
                    <a:pt x="1586998" y="485287"/>
                  </a:lnTo>
                  <a:lnTo>
                    <a:pt x="1829864" y="537005"/>
                  </a:lnTo>
                  <a:lnTo>
                    <a:pt x="1822075" y="548331"/>
                  </a:lnTo>
                  <a:close/>
                </a:path>
                <a:path w="5749290" h="713740">
                  <a:moveTo>
                    <a:pt x="226815" y="234589"/>
                  </a:moveTo>
                  <a:lnTo>
                    <a:pt x="73123" y="201860"/>
                  </a:lnTo>
                  <a:lnTo>
                    <a:pt x="109000" y="183531"/>
                  </a:lnTo>
                  <a:lnTo>
                    <a:pt x="108154" y="196335"/>
                  </a:lnTo>
                  <a:lnTo>
                    <a:pt x="237697" y="223922"/>
                  </a:lnTo>
                  <a:lnTo>
                    <a:pt x="226815" y="234589"/>
                  </a:lnTo>
                  <a:close/>
                </a:path>
                <a:path w="5749290" h="713740">
                  <a:moveTo>
                    <a:pt x="1486350" y="489823"/>
                  </a:moveTo>
                  <a:lnTo>
                    <a:pt x="1479574" y="488380"/>
                  </a:lnTo>
                  <a:lnTo>
                    <a:pt x="1490794" y="477785"/>
                  </a:lnTo>
                  <a:lnTo>
                    <a:pt x="1486350" y="489823"/>
                  </a:lnTo>
                  <a:close/>
                </a:path>
                <a:path w="5749290" h="713740">
                  <a:moveTo>
                    <a:pt x="1733796" y="555502"/>
                  </a:moveTo>
                  <a:lnTo>
                    <a:pt x="1483704" y="502244"/>
                  </a:lnTo>
                  <a:lnTo>
                    <a:pt x="1491747" y="490972"/>
                  </a:lnTo>
                  <a:lnTo>
                    <a:pt x="1502770" y="480335"/>
                  </a:lnTo>
                  <a:lnTo>
                    <a:pt x="1795339" y="542638"/>
                  </a:lnTo>
                  <a:lnTo>
                    <a:pt x="1773999" y="551078"/>
                  </a:lnTo>
                  <a:lnTo>
                    <a:pt x="1741838" y="544230"/>
                  </a:lnTo>
                  <a:lnTo>
                    <a:pt x="1733796" y="555502"/>
                  </a:lnTo>
                  <a:close/>
                </a:path>
                <a:path w="5749290" h="713740">
                  <a:moveTo>
                    <a:pt x="1806610" y="558023"/>
                  </a:moveTo>
                  <a:lnTo>
                    <a:pt x="1812854" y="546368"/>
                  </a:lnTo>
                  <a:lnTo>
                    <a:pt x="1817267" y="547307"/>
                  </a:lnTo>
                  <a:lnTo>
                    <a:pt x="1806610" y="558023"/>
                  </a:lnTo>
                  <a:close/>
                </a:path>
                <a:path w="5749290" h="713740">
                  <a:moveTo>
                    <a:pt x="210395" y="244077"/>
                  </a:moveTo>
                  <a:lnTo>
                    <a:pt x="0" y="199273"/>
                  </a:lnTo>
                  <a:lnTo>
                    <a:pt x="9926" y="188402"/>
                  </a:lnTo>
                  <a:lnTo>
                    <a:pt x="23563" y="178322"/>
                  </a:lnTo>
                  <a:lnTo>
                    <a:pt x="59126" y="185895"/>
                  </a:lnTo>
                  <a:lnTo>
                    <a:pt x="60585" y="199190"/>
                  </a:lnTo>
                  <a:lnTo>
                    <a:pt x="219084" y="232943"/>
                  </a:lnTo>
                  <a:lnTo>
                    <a:pt x="210395" y="244077"/>
                  </a:lnTo>
                  <a:close/>
                </a:path>
                <a:path w="5749290" h="713740">
                  <a:moveTo>
                    <a:pt x="274635" y="244772"/>
                  </a:moveTo>
                  <a:lnTo>
                    <a:pt x="235924" y="236529"/>
                  </a:lnTo>
                  <a:lnTo>
                    <a:pt x="237697" y="223922"/>
                  </a:lnTo>
                  <a:lnTo>
                    <a:pt x="288722" y="234787"/>
                  </a:lnTo>
                  <a:lnTo>
                    <a:pt x="274635" y="244772"/>
                  </a:lnTo>
                  <a:close/>
                </a:path>
                <a:path w="5749290" h="713740">
                  <a:moveTo>
                    <a:pt x="1612934" y="555734"/>
                  </a:moveTo>
                  <a:lnTo>
                    <a:pt x="1370771" y="504165"/>
                  </a:lnTo>
                  <a:lnTo>
                    <a:pt x="1394922" y="496323"/>
                  </a:lnTo>
                  <a:lnTo>
                    <a:pt x="1420706" y="475844"/>
                  </a:lnTo>
                  <a:lnTo>
                    <a:pt x="1446767" y="481394"/>
                  </a:lnTo>
                  <a:lnTo>
                    <a:pt x="1442323" y="493432"/>
                  </a:lnTo>
                  <a:lnTo>
                    <a:pt x="1633039" y="534045"/>
                  </a:lnTo>
                  <a:lnTo>
                    <a:pt x="1632193" y="546850"/>
                  </a:lnTo>
                  <a:lnTo>
                    <a:pt x="1628596" y="546084"/>
                  </a:lnTo>
                  <a:lnTo>
                    <a:pt x="1627981" y="547748"/>
                  </a:lnTo>
                  <a:lnTo>
                    <a:pt x="1612934" y="555734"/>
                  </a:lnTo>
                  <a:close/>
                </a:path>
                <a:path w="5749290" h="713740">
                  <a:moveTo>
                    <a:pt x="1449969" y="495061"/>
                  </a:moveTo>
                  <a:lnTo>
                    <a:pt x="1442323" y="493432"/>
                  </a:lnTo>
                  <a:lnTo>
                    <a:pt x="1452502" y="482615"/>
                  </a:lnTo>
                  <a:lnTo>
                    <a:pt x="1449969" y="495061"/>
                  </a:lnTo>
                  <a:close/>
                </a:path>
                <a:path w="5749290" h="713740">
                  <a:moveTo>
                    <a:pt x="1483704" y="502244"/>
                  </a:moveTo>
                  <a:lnTo>
                    <a:pt x="1454917" y="496114"/>
                  </a:lnTo>
                  <a:lnTo>
                    <a:pt x="1461076" y="484441"/>
                  </a:lnTo>
                  <a:lnTo>
                    <a:pt x="1482751" y="489057"/>
                  </a:lnTo>
                  <a:lnTo>
                    <a:pt x="1483704" y="502244"/>
                  </a:lnTo>
                  <a:close/>
                </a:path>
                <a:path w="5749290" h="713740">
                  <a:moveTo>
                    <a:pt x="1753671" y="559734"/>
                  </a:moveTo>
                  <a:lnTo>
                    <a:pt x="1742792" y="557417"/>
                  </a:lnTo>
                  <a:lnTo>
                    <a:pt x="1741838" y="544230"/>
                  </a:lnTo>
                  <a:lnTo>
                    <a:pt x="1773999" y="551078"/>
                  </a:lnTo>
                  <a:lnTo>
                    <a:pt x="1753671" y="559734"/>
                  </a:lnTo>
                  <a:close/>
                </a:path>
                <a:path w="5749290" h="713740">
                  <a:moveTo>
                    <a:pt x="1716757" y="564858"/>
                  </a:moveTo>
                  <a:lnTo>
                    <a:pt x="1632193" y="546850"/>
                  </a:lnTo>
                  <a:lnTo>
                    <a:pt x="1638436" y="535195"/>
                  </a:lnTo>
                  <a:lnTo>
                    <a:pt x="1726599" y="553969"/>
                  </a:lnTo>
                  <a:lnTo>
                    <a:pt x="1716757" y="564858"/>
                  </a:lnTo>
                  <a:close/>
                </a:path>
                <a:path w="5749290" h="713740">
                  <a:moveTo>
                    <a:pt x="1732162" y="568139"/>
                  </a:moveTo>
                  <a:lnTo>
                    <a:pt x="1727552" y="567157"/>
                  </a:lnTo>
                  <a:lnTo>
                    <a:pt x="1731996" y="555118"/>
                  </a:lnTo>
                  <a:lnTo>
                    <a:pt x="1734695" y="555693"/>
                  </a:lnTo>
                  <a:lnTo>
                    <a:pt x="1732162" y="568139"/>
                  </a:lnTo>
                  <a:close/>
                </a:path>
                <a:path w="5749290" h="713740">
                  <a:moveTo>
                    <a:pt x="3061" y="212910"/>
                  </a:moveTo>
                  <a:lnTo>
                    <a:pt x="1262" y="212527"/>
                  </a:lnTo>
                  <a:lnTo>
                    <a:pt x="3907" y="200105"/>
                  </a:lnTo>
                  <a:lnTo>
                    <a:pt x="3061" y="212910"/>
                  </a:lnTo>
                  <a:close/>
                </a:path>
                <a:path w="5749290" h="713740">
                  <a:moveTo>
                    <a:pt x="29311" y="257454"/>
                  </a:moveTo>
                  <a:lnTo>
                    <a:pt x="9323" y="253198"/>
                  </a:lnTo>
                  <a:lnTo>
                    <a:pt x="2944" y="238854"/>
                  </a:lnTo>
                  <a:lnTo>
                    <a:pt x="2974" y="225876"/>
                  </a:lnTo>
                  <a:lnTo>
                    <a:pt x="4860" y="213293"/>
                  </a:lnTo>
                  <a:lnTo>
                    <a:pt x="18301" y="203170"/>
                  </a:lnTo>
                  <a:lnTo>
                    <a:pt x="162575" y="233894"/>
                  </a:lnTo>
                  <a:lnTo>
                    <a:pt x="151496" y="244519"/>
                  </a:lnTo>
                  <a:lnTo>
                    <a:pt x="100219" y="233600"/>
                  </a:lnTo>
                  <a:lnTo>
                    <a:pt x="78735" y="254994"/>
                  </a:lnTo>
                  <a:lnTo>
                    <a:pt x="51747" y="249247"/>
                  </a:lnTo>
                  <a:lnTo>
                    <a:pt x="29311" y="257454"/>
                  </a:lnTo>
                  <a:close/>
                </a:path>
                <a:path w="5749290" h="713740">
                  <a:moveTo>
                    <a:pt x="1627981" y="547748"/>
                  </a:moveTo>
                  <a:lnTo>
                    <a:pt x="1628596" y="546084"/>
                  </a:lnTo>
                  <a:lnTo>
                    <a:pt x="1630395" y="546467"/>
                  </a:lnTo>
                  <a:lnTo>
                    <a:pt x="1627981" y="547748"/>
                  </a:lnTo>
                  <a:close/>
                </a:path>
                <a:path w="5749290" h="713740">
                  <a:moveTo>
                    <a:pt x="1629549" y="559272"/>
                  </a:moveTo>
                  <a:lnTo>
                    <a:pt x="1624151" y="558122"/>
                  </a:lnTo>
                  <a:lnTo>
                    <a:pt x="1627981" y="547748"/>
                  </a:lnTo>
                  <a:lnTo>
                    <a:pt x="1630395" y="546467"/>
                  </a:lnTo>
                  <a:lnTo>
                    <a:pt x="1652238" y="551119"/>
                  </a:lnTo>
                  <a:lnTo>
                    <a:pt x="1629549" y="559272"/>
                  </a:lnTo>
                  <a:close/>
                </a:path>
                <a:path w="5749290" h="713740">
                  <a:moveTo>
                    <a:pt x="104770" y="247554"/>
                  </a:moveTo>
                  <a:lnTo>
                    <a:pt x="98220" y="246159"/>
                  </a:lnTo>
                  <a:lnTo>
                    <a:pt x="100219" y="233600"/>
                  </a:lnTo>
                  <a:lnTo>
                    <a:pt x="105166" y="234653"/>
                  </a:lnTo>
                  <a:lnTo>
                    <a:pt x="104770" y="247554"/>
                  </a:lnTo>
                  <a:close/>
                </a:path>
                <a:path w="5749290" h="713740">
                  <a:moveTo>
                    <a:pt x="129959" y="252918"/>
                  </a:moveTo>
                  <a:lnTo>
                    <a:pt x="136203" y="241263"/>
                  </a:lnTo>
                  <a:lnTo>
                    <a:pt x="141713" y="242436"/>
                  </a:lnTo>
                  <a:lnTo>
                    <a:pt x="129959" y="252918"/>
                  </a:lnTo>
                  <a:close/>
                </a:path>
                <a:path w="5749290" h="713740">
                  <a:moveTo>
                    <a:pt x="1508263" y="572398"/>
                  </a:moveTo>
                  <a:lnTo>
                    <a:pt x="1497974" y="570207"/>
                  </a:lnTo>
                  <a:lnTo>
                    <a:pt x="1492016" y="555954"/>
                  </a:lnTo>
                  <a:lnTo>
                    <a:pt x="1237034" y="501655"/>
                  </a:lnTo>
                  <a:lnTo>
                    <a:pt x="1311481" y="491539"/>
                  </a:lnTo>
                  <a:lnTo>
                    <a:pt x="1564777" y="545479"/>
                  </a:lnTo>
                  <a:lnTo>
                    <a:pt x="1557831" y="556984"/>
                  </a:lnTo>
                  <a:lnTo>
                    <a:pt x="1517826" y="548465"/>
                  </a:lnTo>
                  <a:lnTo>
                    <a:pt x="1512960" y="560414"/>
                  </a:lnTo>
                  <a:lnTo>
                    <a:pt x="1508263" y="572398"/>
                  </a:lnTo>
                  <a:close/>
                </a:path>
                <a:path w="5749290" h="713740">
                  <a:moveTo>
                    <a:pt x="1581333" y="561989"/>
                  </a:moveTo>
                  <a:lnTo>
                    <a:pt x="1567530" y="559049"/>
                  </a:lnTo>
                  <a:lnTo>
                    <a:pt x="1564777" y="545479"/>
                  </a:lnTo>
                  <a:lnTo>
                    <a:pt x="1598288" y="552615"/>
                  </a:lnTo>
                  <a:lnTo>
                    <a:pt x="1581333" y="561989"/>
                  </a:lnTo>
                  <a:close/>
                </a:path>
                <a:path w="5749290" h="713740">
                  <a:moveTo>
                    <a:pt x="103924" y="260358"/>
                  </a:moveTo>
                  <a:lnTo>
                    <a:pt x="96193" y="258712"/>
                  </a:lnTo>
                  <a:lnTo>
                    <a:pt x="97349" y="245973"/>
                  </a:lnTo>
                  <a:lnTo>
                    <a:pt x="108369" y="248320"/>
                  </a:lnTo>
                  <a:lnTo>
                    <a:pt x="103924" y="260358"/>
                  </a:lnTo>
                  <a:close/>
                </a:path>
                <a:path w="5749290" h="713740">
                  <a:moveTo>
                    <a:pt x="1535872" y="565293"/>
                  </a:moveTo>
                  <a:lnTo>
                    <a:pt x="1527101" y="563425"/>
                  </a:lnTo>
                  <a:lnTo>
                    <a:pt x="1531545" y="551387"/>
                  </a:lnTo>
                  <a:lnTo>
                    <a:pt x="1541891" y="553590"/>
                  </a:lnTo>
                  <a:lnTo>
                    <a:pt x="1535872" y="565293"/>
                  </a:lnTo>
                  <a:close/>
                </a:path>
                <a:path w="5749290" h="713740">
                  <a:moveTo>
                    <a:pt x="1550631" y="568436"/>
                  </a:moveTo>
                  <a:lnTo>
                    <a:pt x="1543294" y="566873"/>
                  </a:lnTo>
                  <a:lnTo>
                    <a:pt x="1542341" y="553685"/>
                  </a:lnTo>
                  <a:lnTo>
                    <a:pt x="1556060" y="556607"/>
                  </a:lnTo>
                  <a:lnTo>
                    <a:pt x="1550631" y="568436"/>
                  </a:lnTo>
                  <a:close/>
                </a:path>
                <a:path w="5749290" h="713740">
                  <a:moveTo>
                    <a:pt x="54500" y="262818"/>
                  </a:moveTo>
                  <a:lnTo>
                    <a:pt x="40106" y="259753"/>
                  </a:lnTo>
                  <a:lnTo>
                    <a:pt x="60743" y="251163"/>
                  </a:lnTo>
                  <a:lnTo>
                    <a:pt x="61980" y="251426"/>
                  </a:lnTo>
                  <a:lnTo>
                    <a:pt x="54500" y="262818"/>
                  </a:lnTo>
                  <a:close/>
                </a:path>
                <a:path w="5749290" h="713740">
                  <a:moveTo>
                    <a:pt x="1402109" y="549793"/>
                  </a:moveTo>
                  <a:lnTo>
                    <a:pt x="1182352" y="502995"/>
                  </a:lnTo>
                  <a:lnTo>
                    <a:pt x="1188174" y="491250"/>
                  </a:lnTo>
                  <a:lnTo>
                    <a:pt x="1404755" y="537371"/>
                  </a:lnTo>
                  <a:lnTo>
                    <a:pt x="1402109" y="549793"/>
                  </a:lnTo>
                  <a:close/>
                </a:path>
                <a:path w="5749290" h="713740">
                  <a:moveTo>
                    <a:pt x="1411106" y="551708"/>
                  </a:moveTo>
                  <a:lnTo>
                    <a:pt x="1415550" y="539670"/>
                  </a:lnTo>
                  <a:lnTo>
                    <a:pt x="1419148" y="540436"/>
                  </a:lnTo>
                  <a:lnTo>
                    <a:pt x="1411106" y="551708"/>
                  </a:lnTo>
                  <a:close/>
                </a:path>
                <a:path w="5749290" h="713740">
                  <a:moveTo>
                    <a:pt x="1419202" y="553433"/>
                  </a:moveTo>
                  <a:lnTo>
                    <a:pt x="1419148" y="540436"/>
                  </a:lnTo>
                  <a:lnTo>
                    <a:pt x="1429944" y="542735"/>
                  </a:lnTo>
                  <a:lnTo>
                    <a:pt x="1419202" y="553433"/>
                  </a:lnTo>
                  <a:close/>
                </a:path>
                <a:path w="5749290" h="713740">
                  <a:moveTo>
                    <a:pt x="1463283" y="562820"/>
                  </a:moveTo>
                  <a:lnTo>
                    <a:pt x="1437419" y="557312"/>
                  </a:lnTo>
                  <a:lnTo>
                    <a:pt x="1445546" y="546058"/>
                  </a:lnTo>
                  <a:lnTo>
                    <a:pt x="1467727" y="550781"/>
                  </a:lnTo>
                  <a:lnTo>
                    <a:pt x="1463283" y="562820"/>
                  </a:lnTo>
                  <a:close/>
                </a:path>
                <a:path w="5749290" h="713740">
                  <a:moveTo>
                    <a:pt x="1404862" y="563364"/>
                  </a:moveTo>
                  <a:lnTo>
                    <a:pt x="1160168" y="511256"/>
                  </a:lnTo>
                  <a:lnTo>
                    <a:pt x="1173609" y="501133"/>
                  </a:lnTo>
                  <a:lnTo>
                    <a:pt x="1403909" y="550176"/>
                  </a:lnTo>
                  <a:lnTo>
                    <a:pt x="1404862" y="563364"/>
                  </a:lnTo>
                  <a:close/>
                </a:path>
                <a:path w="5749290" h="713740">
                  <a:moveTo>
                    <a:pt x="1452513" y="573511"/>
                  </a:moveTo>
                  <a:lnTo>
                    <a:pt x="1425946" y="567853"/>
                  </a:lnTo>
                  <a:lnTo>
                    <a:pt x="1423700" y="554390"/>
                  </a:lnTo>
                  <a:lnTo>
                    <a:pt x="1466881" y="563586"/>
                  </a:lnTo>
                  <a:lnTo>
                    <a:pt x="1452513" y="573511"/>
                  </a:lnTo>
                  <a:close/>
                </a:path>
                <a:path w="5749290" h="713740">
                  <a:moveTo>
                    <a:pt x="1380626" y="571187"/>
                  </a:moveTo>
                  <a:lnTo>
                    <a:pt x="1103547" y="512183"/>
                  </a:lnTo>
                  <a:lnTo>
                    <a:pt x="1100794" y="498612"/>
                  </a:lnTo>
                  <a:lnTo>
                    <a:pt x="1394348" y="561125"/>
                  </a:lnTo>
                  <a:lnTo>
                    <a:pt x="1380626" y="571187"/>
                  </a:lnTo>
                  <a:close/>
                </a:path>
                <a:path w="5749290" h="713740">
                  <a:moveTo>
                    <a:pt x="1040207" y="511679"/>
                  </a:moveTo>
                  <a:lnTo>
                    <a:pt x="1009592" y="505160"/>
                  </a:lnTo>
                  <a:lnTo>
                    <a:pt x="1018309" y="494032"/>
                  </a:lnTo>
                  <a:lnTo>
                    <a:pt x="1039900" y="498629"/>
                  </a:lnTo>
                  <a:lnTo>
                    <a:pt x="1040207" y="511679"/>
                  </a:lnTo>
                  <a:close/>
                </a:path>
                <a:path w="5749290" h="713740">
                  <a:moveTo>
                    <a:pt x="1068516" y="517708"/>
                  </a:moveTo>
                  <a:lnTo>
                    <a:pt x="1048725" y="513493"/>
                  </a:lnTo>
                  <a:lnTo>
                    <a:pt x="1069362" y="504903"/>
                  </a:lnTo>
                  <a:lnTo>
                    <a:pt x="1068516" y="517708"/>
                  </a:lnTo>
                  <a:close/>
                </a:path>
                <a:path w="5749290" h="713740">
                  <a:moveTo>
                    <a:pt x="1237021" y="566576"/>
                  </a:moveTo>
                  <a:lnTo>
                    <a:pt x="1002898" y="516719"/>
                  </a:lnTo>
                  <a:lnTo>
                    <a:pt x="1005544" y="504298"/>
                  </a:lnTo>
                  <a:lnTo>
                    <a:pt x="1072114" y="518474"/>
                  </a:lnTo>
                  <a:lnTo>
                    <a:pt x="1076559" y="506436"/>
                  </a:lnTo>
                  <a:lnTo>
                    <a:pt x="1252881" y="543984"/>
                  </a:lnTo>
                  <a:lnTo>
                    <a:pt x="1245204" y="555334"/>
                  </a:lnTo>
                  <a:lnTo>
                    <a:pt x="1237021" y="566576"/>
                  </a:lnTo>
                  <a:close/>
                </a:path>
                <a:path w="5749290" h="713740">
                  <a:moveTo>
                    <a:pt x="1256362" y="570695"/>
                  </a:moveTo>
                  <a:lnTo>
                    <a:pt x="1251414" y="569641"/>
                  </a:lnTo>
                  <a:lnTo>
                    <a:pt x="1255100" y="557441"/>
                  </a:lnTo>
                  <a:lnTo>
                    <a:pt x="1252881" y="543984"/>
                  </a:lnTo>
                  <a:lnTo>
                    <a:pt x="1330642" y="560543"/>
                  </a:lnTo>
                  <a:lnTo>
                    <a:pt x="1320407" y="571348"/>
                  </a:lnTo>
                  <a:lnTo>
                    <a:pt x="1263196" y="559165"/>
                  </a:lnTo>
                  <a:lnTo>
                    <a:pt x="1256362" y="570695"/>
                  </a:lnTo>
                  <a:close/>
                </a:path>
                <a:path w="5749290" h="713740">
                  <a:moveTo>
                    <a:pt x="1346495" y="576904"/>
                  </a:moveTo>
                  <a:lnTo>
                    <a:pt x="1331202" y="573647"/>
                  </a:lnTo>
                  <a:lnTo>
                    <a:pt x="1330642" y="560543"/>
                  </a:lnTo>
                  <a:lnTo>
                    <a:pt x="1353919" y="565500"/>
                  </a:lnTo>
                  <a:lnTo>
                    <a:pt x="1346495" y="576904"/>
                  </a:lnTo>
                  <a:close/>
                </a:path>
                <a:path w="5749290" h="713740">
                  <a:moveTo>
                    <a:pt x="1274579" y="574574"/>
                  </a:moveTo>
                  <a:lnTo>
                    <a:pt x="1273204" y="561296"/>
                  </a:lnTo>
                  <a:lnTo>
                    <a:pt x="1276887" y="562081"/>
                  </a:lnTo>
                  <a:lnTo>
                    <a:pt x="1274579" y="574574"/>
                  </a:lnTo>
                  <a:close/>
                </a:path>
                <a:path w="5749290" h="713740">
                  <a:moveTo>
                    <a:pt x="1320010" y="584249"/>
                  </a:moveTo>
                  <a:lnTo>
                    <a:pt x="1306740" y="581423"/>
                  </a:lnTo>
                  <a:lnTo>
                    <a:pt x="1308964" y="568911"/>
                  </a:lnTo>
                  <a:lnTo>
                    <a:pt x="1320856" y="571444"/>
                  </a:lnTo>
                  <a:lnTo>
                    <a:pt x="1320010" y="584249"/>
                  </a:lnTo>
                  <a:close/>
                </a:path>
                <a:path w="5749290" h="713740">
                  <a:moveTo>
                    <a:pt x="1333954" y="587218"/>
                  </a:moveTo>
                  <a:lnTo>
                    <a:pt x="1333057" y="574042"/>
                  </a:lnTo>
                  <a:lnTo>
                    <a:pt x="1341716" y="575886"/>
                  </a:lnTo>
                  <a:lnTo>
                    <a:pt x="1333954" y="587218"/>
                  </a:lnTo>
                  <a:close/>
                </a:path>
                <a:path w="5749290" h="713740">
                  <a:moveTo>
                    <a:pt x="1019306" y="572152"/>
                  </a:moveTo>
                  <a:lnTo>
                    <a:pt x="1006037" y="569327"/>
                  </a:lnTo>
                  <a:lnTo>
                    <a:pt x="1002160" y="555516"/>
                  </a:lnTo>
                  <a:lnTo>
                    <a:pt x="1002331" y="542568"/>
                  </a:lnTo>
                  <a:lnTo>
                    <a:pt x="1003852" y="529907"/>
                  </a:lnTo>
                  <a:lnTo>
                    <a:pt x="1013694" y="519018"/>
                  </a:lnTo>
                  <a:lnTo>
                    <a:pt x="1218804" y="562697"/>
                  </a:lnTo>
                  <a:lnTo>
                    <a:pt x="1204885" y="572717"/>
                  </a:lnTo>
                  <a:lnTo>
                    <a:pt x="1144190" y="559792"/>
                  </a:lnTo>
                  <a:lnTo>
                    <a:pt x="1132549" y="570298"/>
                  </a:lnTo>
                  <a:lnTo>
                    <a:pt x="1074974" y="558037"/>
                  </a:lnTo>
                  <a:lnTo>
                    <a:pt x="1069292" y="569812"/>
                  </a:lnTo>
                  <a:lnTo>
                    <a:pt x="1032746" y="562030"/>
                  </a:lnTo>
                  <a:lnTo>
                    <a:pt x="1019306" y="572152"/>
                  </a:lnTo>
                  <a:close/>
                </a:path>
                <a:path w="5749290" h="713740">
                  <a:moveTo>
                    <a:pt x="1230552" y="578183"/>
                  </a:moveTo>
                  <a:lnTo>
                    <a:pt x="1225154" y="577034"/>
                  </a:lnTo>
                  <a:lnTo>
                    <a:pt x="1222402" y="563463"/>
                  </a:lnTo>
                  <a:lnTo>
                    <a:pt x="1233169" y="565756"/>
                  </a:lnTo>
                  <a:lnTo>
                    <a:pt x="1230552" y="578183"/>
                  </a:lnTo>
                  <a:close/>
                </a:path>
                <a:path w="5749290" h="713740">
                  <a:moveTo>
                    <a:pt x="1248544" y="582015"/>
                  </a:moveTo>
                  <a:lnTo>
                    <a:pt x="1249362" y="569204"/>
                  </a:lnTo>
                  <a:lnTo>
                    <a:pt x="1251836" y="569731"/>
                  </a:lnTo>
                  <a:lnTo>
                    <a:pt x="1248544" y="582015"/>
                  </a:lnTo>
                  <a:close/>
                </a:path>
                <a:path w="5749290" h="713740">
                  <a:moveTo>
                    <a:pt x="1178344" y="580050"/>
                  </a:moveTo>
                  <a:lnTo>
                    <a:pt x="1147589" y="573501"/>
                  </a:lnTo>
                  <a:lnTo>
                    <a:pt x="1149587" y="560942"/>
                  </a:lnTo>
                  <a:lnTo>
                    <a:pt x="1192094" y="569994"/>
                  </a:lnTo>
                  <a:lnTo>
                    <a:pt x="1178344" y="580050"/>
                  </a:lnTo>
                  <a:close/>
                </a:path>
                <a:path w="5749290" h="713740">
                  <a:moveTo>
                    <a:pt x="1096843" y="575679"/>
                  </a:moveTo>
                  <a:lnTo>
                    <a:pt x="1077614" y="571584"/>
                  </a:lnTo>
                  <a:lnTo>
                    <a:pt x="1074974" y="558037"/>
                  </a:lnTo>
                  <a:lnTo>
                    <a:pt x="1104520" y="564329"/>
                  </a:lnTo>
                  <a:lnTo>
                    <a:pt x="1096843" y="575679"/>
                  </a:lnTo>
                  <a:close/>
                </a:path>
                <a:path w="5749290" h="713740">
                  <a:moveTo>
                    <a:pt x="1129903" y="582720"/>
                  </a:moveTo>
                  <a:lnTo>
                    <a:pt x="1128360" y="569406"/>
                  </a:lnTo>
                  <a:lnTo>
                    <a:pt x="1132549" y="570298"/>
                  </a:lnTo>
                  <a:lnTo>
                    <a:pt x="1129903" y="582720"/>
                  </a:lnTo>
                  <a:close/>
                </a:path>
                <a:path w="5749290" h="713740">
                  <a:moveTo>
                    <a:pt x="1037298" y="575984"/>
                  </a:moveTo>
                  <a:lnTo>
                    <a:pt x="1032746" y="562030"/>
                  </a:lnTo>
                  <a:lnTo>
                    <a:pt x="1043542" y="564329"/>
                  </a:lnTo>
                  <a:lnTo>
                    <a:pt x="1037298" y="575984"/>
                  </a:lnTo>
                  <a:close/>
                </a:path>
                <a:path w="5749290" h="713740">
                  <a:moveTo>
                    <a:pt x="1048093" y="578283"/>
                  </a:moveTo>
                  <a:lnTo>
                    <a:pt x="1044495" y="577516"/>
                  </a:lnTo>
                  <a:lnTo>
                    <a:pt x="1043542" y="564329"/>
                  </a:lnTo>
                  <a:lnTo>
                    <a:pt x="1065132" y="568926"/>
                  </a:lnTo>
                  <a:lnTo>
                    <a:pt x="1048093" y="578283"/>
                  </a:lnTo>
                  <a:close/>
                </a:path>
                <a:path w="5749290" h="713740">
                  <a:moveTo>
                    <a:pt x="1069684" y="582880"/>
                  </a:moveTo>
                  <a:lnTo>
                    <a:pt x="1064511" y="581779"/>
                  </a:lnTo>
                  <a:lnTo>
                    <a:pt x="1066031" y="569118"/>
                  </a:lnTo>
                  <a:lnTo>
                    <a:pt x="1073341" y="570674"/>
                  </a:lnTo>
                  <a:lnTo>
                    <a:pt x="1069684" y="582880"/>
                  </a:lnTo>
                  <a:close/>
                </a:path>
                <a:path w="5749290" h="713740">
                  <a:moveTo>
                    <a:pt x="1032854" y="588022"/>
                  </a:moveTo>
                  <a:lnTo>
                    <a:pt x="1026503" y="573685"/>
                  </a:lnTo>
                  <a:lnTo>
                    <a:pt x="1037298" y="575984"/>
                  </a:lnTo>
                  <a:lnTo>
                    <a:pt x="1032854" y="588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0981" y="1957352"/>
              <a:ext cx="3171825" cy="2928620"/>
            </a:xfrm>
            <a:custGeom>
              <a:avLst/>
              <a:gdLst/>
              <a:ahLst/>
              <a:cxnLst/>
              <a:rect l="l" t="t" r="r" b="b"/>
              <a:pathLst>
                <a:path w="3171825" h="2928620">
                  <a:moveTo>
                    <a:pt x="2638073" y="2138965"/>
                  </a:moveTo>
                  <a:lnTo>
                    <a:pt x="2613822" y="2140255"/>
                  </a:lnTo>
                  <a:lnTo>
                    <a:pt x="2589127" y="2142427"/>
                  </a:lnTo>
                  <a:lnTo>
                    <a:pt x="2565878" y="2142160"/>
                  </a:lnTo>
                  <a:lnTo>
                    <a:pt x="2503429" y="2111461"/>
                  </a:lnTo>
                  <a:lnTo>
                    <a:pt x="2460938" y="2086727"/>
                  </a:lnTo>
                  <a:lnTo>
                    <a:pt x="2418495" y="2061928"/>
                  </a:lnTo>
                  <a:lnTo>
                    <a:pt x="2376101" y="2037060"/>
                  </a:lnTo>
                  <a:lnTo>
                    <a:pt x="2333756" y="2012120"/>
                  </a:lnTo>
                  <a:lnTo>
                    <a:pt x="2291462" y="1987103"/>
                  </a:lnTo>
                  <a:lnTo>
                    <a:pt x="2249219" y="1962003"/>
                  </a:lnTo>
                  <a:lnTo>
                    <a:pt x="2207030" y="1936818"/>
                  </a:lnTo>
                  <a:lnTo>
                    <a:pt x="2164893" y="1911542"/>
                  </a:lnTo>
                  <a:lnTo>
                    <a:pt x="2122812" y="1886171"/>
                  </a:lnTo>
                  <a:lnTo>
                    <a:pt x="2080786" y="1860700"/>
                  </a:lnTo>
                  <a:lnTo>
                    <a:pt x="2038818" y="1835125"/>
                  </a:lnTo>
                  <a:lnTo>
                    <a:pt x="1996907" y="1809442"/>
                  </a:lnTo>
                  <a:lnTo>
                    <a:pt x="1955054" y="1783646"/>
                  </a:lnTo>
                  <a:lnTo>
                    <a:pt x="1911853" y="1756879"/>
                  </a:lnTo>
                  <a:lnTo>
                    <a:pt x="1868668" y="1730092"/>
                  </a:lnTo>
                  <a:lnTo>
                    <a:pt x="1825500" y="1703284"/>
                  </a:lnTo>
                  <a:lnTo>
                    <a:pt x="1739211" y="1649608"/>
                  </a:lnTo>
                  <a:lnTo>
                    <a:pt x="1652983" y="1595853"/>
                  </a:lnTo>
                  <a:lnTo>
                    <a:pt x="1566814" y="1542019"/>
                  </a:lnTo>
                  <a:lnTo>
                    <a:pt x="1480699" y="1488108"/>
                  </a:lnTo>
                  <a:lnTo>
                    <a:pt x="1394638" y="1434121"/>
                  </a:lnTo>
                  <a:lnTo>
                    <a:pt x="1308625" y="1380060"/>
                  </a:lnTo>
                  <a:lnTo>
                    <a:pt x="1222659" y="1325926"/>
                  </a:lnTo>
                  <a:lnTo>
                    <a:pt x="1136737" y="1271720"/>
                  </a:lnTo>
                  <a:lnTo>
                    <a:pt x="1050855" y="1217443"/>
                  </a:lnTo>
                  <a:lnTo>
                    <a:pt x="965011" y="1163097"/>
                  </a:lnTo>
                  <a:lnTo>
                    <a:pt x="879202" y="1108683"/>
                  </a:lnTo>
                  <a:lnTo>
                    <a:pt x="846013" y="1073096"/>
                  </a:lnTo>
                  <a:lnTo>
                    <a:pt x="831924" y="1051411"/>
                  </a:lnTo>
                  <a:lnTo>
                    <a:pt x="817366" y="1030362"/>
                  </a:lnTo>
                  <a:lnTo>
                    <a:pt x="930622" y="893251"/>
                  </a:lnTo>
                  <a:lnTo>
                    <a:pt x="1047055" y="789192"/>
                  </a:lnTo>
                  <a:lnTo>
                    <a:pt x="1085461" y="754170"/>
                  </a:lnTo>
                  <a:lnTo>
                    <a:pt x="1131206" y="716174"/>
                  </a:lnTo>
                  <a:lnTo>
                    <a:pt x="1170527" y="693018"/>
                  </a:lnTo>
                  <a:lnTo>
                    <a:pt x="1206211" y="684852"/>
                  </a:lnTo>
                  <a:lnTo>
                    <a:pt x="1224459" y="688505"/>
                  </a:lnTo>
                  <a:lnTo>
                    <a:pt x="933709" y="1040496"/>
                  </a:lnTo>
                  <a:lnTo>
                    <a:pt x="1329115" y="1283209"/>
                  </a:lnTo>
                  <a:lnTo>
                    <a:pt x="1939475" y="1658081"/>
                  </a:lnTo>
                  <a:lnTo>
                    <a:pt x="2156778" y="1791399"/>
                  </a:lnTo>
                  <a:lnTo>
                    <a:pt x="2243676" y="1844668"/>
                  </a:lnTo>
                  <a:lnTo>
                    <a:pt x="2314789" y="1758576"/>
                  </a:lnTo>
                  <a:lnTo>
                    <a:pt x="2386534" y="1831253"/>
                  </a:lnTo>
                  <a:lnTo>
                    <a:pt x="2528655" y="1975330"/>
                  </a:lnTo>
                  <a:lnTo>
                    <a:pt x="2549879" y="1995008"/>
                  </a:lnTo>
                  <a:lnTo>
                    <a:pt x="2571755" y="2014034"/>
                  </a:lnTo>
                  <a:lnTo>
                    <a:pt x="2592637" y="2033714"/>
                  </a:lnTo>
                  <a:lnTo>
                    <a:pt x="2610877" y="2055355"/>
                  </a:lnTo>
                  <a:lnTo>
                    <a:pt x="2620832" y="2073983"/>
                  </a:lnTo>
                  <a:lnTo>
                    <a:pt x="2627379" y="2095018"/>
                  </a:lnTo>
                  <a:lnTo>
                    <a:pt x="2632475" y="2117124"/>
                  </a:lnTo>
                  <a:lnTo>
                    <a:pt x="2638073" y="2138965"/>
                  </a:lnTo>
                  <a:close/>
                </a:path>
                <a:path w="3171825" h="2928620">
                  <a:moveTo>
                    <a:pt x="2314789" y="1758576"/>
                  </a:moveTo>
                  <a:lnTo>
                    <a:pt x="2243676" y="1844668"/>
                  </a:lnTo>
                  <a:lnTo>
                    <a:pt x="2249902" y="1833465"/>
                  </a:lnTo>
                  <a:lnTo>
                    <a:pt x="1214869" y="772674"/>
                  </a:lnTo>
                  <a:lnTo>
                    <a:pt x="933709" y="1040496"/>
                  </a:lnTo>
                  <a:lnTo>
                    <a:pt x="1224459" y="688505"/>
                  </a:lnTo>
                  <a:lnTo>
                    <a:pt x="1241044" y="691825"/>
                  </a:lnTo>
                  <a:lnTo>
                    <a:pt x="1277813" y="714085"/>
                  </a:lnTo>
                  <a:lnTo>
                    <a:pt x="1319304" y="751782"/>
                  </a:lnTo>
                  <a:lnTo>
                    <a:pt x="1532893" y="967422"/>
                  </a:lnTo>
                  <a:lnTo>
                    <a:pt x="1782007" y="1219200"/>
                  </a:lnTo>
                  <a:lnTo>
                    <a:pt x="2066584" y="1507147"/>
                  </a:lnTo>
                  <a:lnTo>
                    <a:pt x="2314789" y="1758576"/>
                  </a:lnTo>
                  <a:close/>
                </a:path>
                <a:path w="3171825" h="2928620">
                  <a:moveTo>
                    <a:pt x="2149476" y="2896231"/>
                  </a:moveTo>
                  <a:lnTo>
                    <a:pt x="2119696" y="2920877"/>
                  </a:lnTo>
                  <a:lnTo>
                    <a:pt x="2064071" y="2928130"/>
                  </a:lnTo>
                  <a:lnTo>
                    <a:pt x="2024328" y="2928249"/>
                  </a:lnTo>
                  <a:lnTo>
                    <a:pt x="1984632" y="2926250"/>
                  </a:lnTo>
                  <a:lnTo>
                    <a:pt x="1945168" y="2922116"/>
                  </a:lnTo>
                  <a:lnTo>
                    <a:pt x="1895095" y="2915705"/>
                  </a:lnTo>
                  <a:lnTo>
                    <a:pt x="1845070" y="2909071"/>
                  </a:lnTo>
                  <a:lnTo>
                    <a:pt x="1795091" y="2902217"/>
                  </a:lnTo>
                  <a:lnTo>
                    <a:pt x="1745158" y="2895143"/>
                  </a:lnTo>
                  <a:lnTo>
                    <a:pt x="1695270" y="2887853"/>
                  </a:lnTo>
                  <a:lnTo>
                    <a:pt x="1645428" y="2880347"/>
                  </a:lnTo>
                  <a:lnTo>
                    <a:pt x="1595630" y="2872629"/>
                  </a:lnTo>
                  <a:lnTo>
                    <a:pt x="1545877" y="2864700"/>
                  </a:lnTo>
                  <a:lnTo>
                    <a:pt x="1496167" y="2856561"/>
                  </a:lnTo>
                  <a:lnTo>
                    <a:pt x="1446501" y="2848216"/>
                  </a:lnTo>
                  <a:lnTo>
                    <a:pt x="1396878" y="2839666"/>
                  </a:lnTo>
                  <a:lnTo>
                    <a:pt x="1347296" y="2830913"/>
                  </a:lnTo>
                  <a:lnTo>
                    <a:pt x="1297757" y="2821959"/>
                  </a:lnTo>
                  <a:lnTo>
                    <a:pt x="1248260" y="2812807"/>
                  </a:lnTo>
                  <a:lnTo>
                    <a:pt x="1198803" y="2803457"/>
                  </a:lnTo>
                  <a:lnTo>
                    <a:pt x="1149386" y="2793912"/>
                  </a:lnTo>
                  <a:lnTo>
                    <a:pt x="1100010" y="2784175"/>
                  </a:lnTo>
                  <a:lnTo>
                    <a:pt x="1050674" y="2774246"/>
                  </a:lnTo>
                  <a:lnTo>
                    <a:pt x="1001376" y="2764129"/>
                  </a:lnTo>
                  <a:lnTo>
                    <a:pt x="952117" y="2753825"/>
                  </a:lnTo>
                  <a:lnTo>
                    <a:pt x="902897" y="2743336"/>
                  </a:lnTo>
                  <a:lnTo>
                    <a:pt x="853714" y="2732664"/>
                  </a:lnTo>
                  <a:lnTo>
                    <a:pt x="804568" y="2721811"/>
                  </a:lnTo>
                  <a:lnTo>
                    <a:pt x="755460" y="2710779"/>
                  </a:lnTo>
                  <a:lnTo>
                    <a:pt x="706387" y="2699570"/>
                  </a:lnTo>
                  <a:lnTo>
                    <a:pt x="657351" y="2688186"/>
                  </a:lnTo>
                  <a:lnTo>
                    <a:pt x="608350" y="2676630"/>
                  </a:lnTo>
                  <a:lnTo>
                    <a:pt x="559384" y="2664902"/>
                  </a:lnTo>
                  <a:lnTo>
                    <a:pt x="510232" y="2652952"/>
                  </a:lnTo>
                  <a:lnTo>
                    <a:pt x="461555" y="2640943"/>
                  </a:lnTo>
                  <a:lnTo>
                    <a:pt x="412691" y="2628715"/>
                  </a:lnTo>
                  <a:lnTo>
                    <a:pt x="363860" y="2616324"/>
                  </a:lnTo>
                  <a:lnTo>
                    <a:pt x="315062" y="2603772"/>
                  </a:lnTo>
                  <a:lnTo>
                    <a:pt x="266296" y="2591061"/>
                  </a:lnTo>
                  <a:lnTo>
                    <a:pt x="217562" y="2578193"/>
                  </a:lnTo>
                  <a:lnTo>
                    <a:pt x="168859" y="2565171"/>
                  </a:lnTo>
                  <a:lnTo>
                    <a:pt x="120187" y="2551995"/>
                  </a:lnTo>
                  <a:lnTo>
                    <a:pt x="71546" y="2538669"/>
                  </a:lnTo>
                  <a:lnTo>
                    <a:pt x="12143" y="2508066"/>
                  </a:lnTo>
                  <a:lnTo>
                    <a:pt x="0" y="2482125"/>
                  </a:lnTo>
                  <a:lnTo>
                    <a:pt x="5767" y="2446799"/>
                  </a:lnTo>
                  <a:lnTo>
                    <a:pt x="24103" y="2402126"/>
                  </a:lnTo>
                  <a:lnTo>
                    <a:pt x="42865" y="2357592"/>
                  </a:lnTo>
                  <a:lnTo>
                    <a:pt x="81567" y="2268915"/>
                  </a:lnTo>
                  <a:lnTo>
                    <a:pt x="121684" y="2180725"/>
                  </a:lnTo>
                  <a:lnTo>
                    <a:pt x="163024" y="2092978"/>
                  </a:lnTo>
                  <a:lnTo>
                    <a:pt x="191289" y="2052861"/>
                  </a:lnTo>
                  <a:lnTo>
                    <a:pt x="226633" y="2034201"/>
                  </a:lnTo>
                  <a:lnTo>
                    <a:pt x="268837" y="2034034"/>
                  </a:lnTo>
                  <a:lnTo>
                    <a:pt x="317681" y="2049397"/>
                  </a:lnTo>
                  <a:lnTo>
                    <a:pt x="326621" y="2053233"/>
                  </a:lnTo>
                  <a:lnTo>
                    <a:pt x="242538" y="2155026"/>
                  </a:lnTo>
                  <a:lnTo>
                    <a:pt x="123314" y="2459139"/>
                  </a:lnTo>
                  <a:lnTo>
                    <a:pt x="1700743" y="2799525"/>
                  </a:lnTo>
                  <a:lnTo>
                    <a:pt x="1799029" y="2680538"/>
                  </a:lnTo>
                  <a:lnTo>
                    <a:pt x="2140533" y="2825588"/>
                  </a:lnTo>
                  <a:lnTo>
                    <a:pt x="2146704" y="2838811"/>
                  </a:lnTo>
                  <a:lnTo>
                    <a:pt x="2154154" y="2853715"/>
                  </a:lnTo>
                  <a:lnTo>
                    <a:pt x="2159351" y="2868461"/>
                  </a:lnTo>
                  <a:lnTo>
                    <a:pt x="2158763" y="2881208"/>
                  </a:lnTo>
                  <a:lnTo>
                    <a:pt x="2149476" y="2896231"/>
                  </a:lnTo>
                  <a:close/>
                </a:path>
                <a:path w="3171825" h="2928620">
                  <a:moveTo>
                    <a:pt x="1799029" y="2680538"/>
                  </a:moveTo>
                  <a:lnTo>
                    <a:pt x="1700743" y="2799525"/>
                  </a:lnTo>
                  <a:lnTo>
                    <a:pt x="1711960" y="2767623"/>
                  </a:lnTo>
                  <a:lnTo>
                    <a:pt x="747658" y="2365516"/>
                  </a:lnTo>
                  <a:lnTo>
                    <a:pt x="242538" y="2155026"/>
                  </a:lnTo>
                  <a:lnTo>
                    <a:pt x="326621" y="2053233"/>
                  </a:lnTo>
                  <a:lnTo>
                    <a:pt x="549723" y="2148854"/>
                  </a:lnTo>
                  <a:lnTo>
                    <a:pt x="828524" y="2267938"/>
                  </a:lnTo>
                  <a:lnTo>
                    <a:pt x="1799029" y="2680538"/>
                  </a:lnTo>
                  <a:close/>
                </a:path>
                <a:path w="3171825" h="2928620">
                  <a:moveTo>
                    <a:pt x="3142299" y="1933107"/>
                  </a:moveTo>
                  <a:lnTo>
                    <a:pt x="3126982" y="1926112"/>
                  </a:lnTo>
                  <a:lnTo>
                    <a:pt x="3111073" y="1919422"/>
                  </a:lnTo>
                  <a:lnTo>
                    <a:pt x="3097176" y="1911670"/>
                  </a:lnTo>
                  <a:lnTo>
                    <a:pt x="3067212" y="1860603"/>
                  </a:lnTo>
                  <a:lnTo>
                    <a:pt x="3047589" y="1819170"/>
                  </a:lnTo>
                  <a:lnTo>
                    <a:pt x="3028572" y="1777425"/>
                  </a:lnTo>
                  <a:lnTo>
                    <a:pt x="3009708" y="1735602"/>
                  </a:lnTo>
                  <a:lnTo>
                    <a:pt x="2990539" y="1693935"/>
                  </a:lnTo>
                  <a:lnTo>
                    <a:pt x="2314969" y="258066"/>
                  </a:lnTo>
                  <a:lnTo>
                    <a:pt x="2289103" y="201214"/>
                  </a:lnTo>
                  <a:lnTo>
                    <a:pt x="2272074" y="156002"/>
                  </a:lnTo>
                  <a:lnTo>
                    <a:pt x="2265030" y="120571"/>
                  </a:lnTo>
                  <a:lnTo>
                    <a:pt x="2269118" y="93057"/>
                  </a:lnTo>
                  <a:lnTo>
                    <a:pt x="2315279" y="54339"/>
                  </a:lnTo>
                  <a:lnTo>
                    <a:pt x="2359648" y="39411"/>
                  </a:lnTo>
                  <a:lnTo>
                    <a:pt x="2419739" y="24954"/>
                  </a:lnTo>
                  <a:lnTo>
                    <a:pt x="2439642" y="21382"/>
                  </a:lnTo>
                  <a:lnTo>
                    <a:pt x="2353421" y="125763"/>
                  </a:lnTo>
                  <a:lnTo>
                    <a:pt x="2968889" y="1400592"/>
                  </a:lnTo>
                  <a:lnTo>
                    <a:pt x="2988665" y="1399371"/>
                  </a:lnTo>
                  <a:lnTo>
                    <a:pt x="3066714" y="1304883"/>
                  </a:lnTo>
                  <a:lnTo>
                    <a:pt x="3146640" y="1749017"/>
                  </a:lnTo>
                  <a:lnTo>
                    <a:pt x="3153268" y="1779209"/>
                  </a:lnTo>
                  <a:lnTo>
                    <a:pt x="3160998" y="1809234"/>
                  </a:lnTo>
                  <a:lnTo>
                    <a:pt x="3167731" y="1839229"/>
                  </a:lnTo>
                  <a:lnTo>
                    <a:pt x="3171366" y="1869333"/>
                  </a:lnTo>
                  <a:lnTo>
                    <a:pt x="3168681" y="1885088"/>
                  </a:lnTo>
                  <a:lnTo>
                    <a:pt x="3161045" y="1901067"/>
                  </a:lnTo>
                  <a:lnTo>
                    <a:pt x="3151302" y="1917122"/>
                  </a:lnTo>
                  <a:lnTo>
                    <a:pt x="3142299" y="1933107"/>
                  </a:lnTo>
                  <a:close/>
                </a:path>
                <a:path w="3171825" h="2928620">
                  <a:moveTo>
                    <a:pt x="3066714" y="1304883"/>
                  </a:moveTo>
                  <a:lnTo>
                    <a:pt x="2988665" y="1399371"/>
                  </a:lnTo>
                  <a:lnTo>
                    <a:pt x="2757616" y="129689"/>
                  </a:lnTo>
                  <a:lnTo>
                    <a:pt x="2749653" y="112394"/>
                  </a:lnTo>
                  <a:lnTo>
                    <a:pt x="2734390" y="95142"/>
                  </a:lnTo>
                  <a:lnTo>
                    <a:pt x="2716490" y="82182"/>
                  </a:lnTo>
                  <a:lnTo>
                    <a:pt x="2700616" y="77763"/>
                  </a:lnTo>
                  <a:lnTo>
                    <a:pt x="2651535" y="83057"/>
                  </a:lnTo>
                  <a:lnTo>
                    <a:pt x="2602474" y="89173"/>
                  </a:lnTo>
                  <a:lnTo>
                    <a:pt x="2553317" y="95930"/>
                  </a:lnTo>
                  <a:lnTo>
                    <a:pt x="2353421" y="125763"/>
                  </a:lnTo>
                  <a:lnTo>
                    <a:pt x="2439642" y="21382"/>
                  </a:lnTo>
                  <a:lnTo>
                    <a:pt x="2522653" y="9871"/>
                  </a:lnTo>
                  <a:lnTo>
                    <a:pt x="2575012" y="6384"/>
                  </a:lnTo>
                  <a:lnTo>
                    <a:pt x="2627720" y="4488"/>
                  </a:lnTo>
                  <a:lnTo>
                    <a:pt x="2733423" y="2130"/>
                  </a:lnTo>
                  <a:lnTo>
                    <a:pt x="2786039" y="0"/>
                  </a:lnTo>
                  <a:lnTo>
                    <a:pt x="2826115" y="18763"/>
                  </a:lnTo>
                  <a:lnTo>
                    <a:pt x="2830099" y="30567"/>
                  </a:lnTo>
                  <a:lnTo>
                    <a:pt x="2836391" y="48705"/>
                  </a:lnTo>
                  <a:lnTo>
                    <a:pt x="2842146" y="67080"/>
                  </a:lnTo>
                  <a:lnTo>
                    <a:pt x="2846592" y="85736"/>
                  </a:lnTo>
                  <a:lnTo>
                    <a:pt x="3066714" y="130488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77199" y="3501524"/>
            <a:ext cx="8177530" cy="12407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950" spc="-40">
                <a:latin typeface="Trebuchet MS"/>
                <a:cs typeface="Trebuchet MS"/>
              </a:rPr>
              <a:t>Anahtar</a:t>
            </a:r>
            <a:r>
              <a:rPr dirty="0" sz="7950" spc="-509">
                <a:latin typeface="Trebuchet MS"/>
                <a:cs typeface="Trebuchet MS"/>
              </a:rPr>
              <a:t> </a:t>
            </a:r>
            <a:r>
              <a:rPr dirty="0" sz="7950" spc="-445">
                <a:latin typeface="Trebuchet MS"/>
                <a:cs typeface="Trebuchet MS"/>
              </a:rPr>
              <a:t>Bile</a:t>
            </a:r>
            <a:r>
              <a:rPr dirty="0" sz="7950" spc="-229">
                <a:latin typeface="Lucida Sans Unicode"/>
                <a:cs typeface="Lucida Sans Unicode"/>
              </a:rPr>
              <a:t>ş</a:t>
            </a:r>
            <a:r>
              <a:rPr dirty="0" sz="7950" spc="-380">
                <a:latin typeface="Trebuchet MS"/>
                <a:cs typeface="Trebuchet MS"/>
              </a:rPr>
              <a:t>enler:</a:t>
            </a:r>
            <a:endParaRPr sz="79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3703" y="4324247"/>
            <a:ext cx="6403975" cy="12407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950" spc="-229">
                <a:latin typeface="Trebuchet MS"/>
                <a:cs typeface="Trebuchet MS"/>
              </a:rPr>
              <a:t>Aktörler</a:t>
            </a:r>
            <a:r>
              <a:rPr dirty="0" sz="7950" spc="-509">
                <a:latin typeface="Trebuchet MS"/>
                <a:cs typeface="Trebuchet MS"/>
              </a:rPr>
              <a:t> </a:t>
            </a:r>
            <a:r>
              <a:rPr dirty="0" sz="7950" spc="-300">
                <a:latin typeface="Trebuchet MS"/>
                <a:cs typeface="Trebuchet MS"/>
              </a:rPr>
              <a:t>ve</a:t>
            </a:r>
            <a:r>
              <a:rPr dirty="0" sz="7950" spc="-509">
                <a:latin typeface="Trebuchet MS"/>
                <a:cs typeface="Trebuchet MS"/>
              </a:rPr>
              <a:t> </a:t>
            </a:r>
            <a:r>
              <a:rPr dirty="0" sz="7950" spc="-355">
                <a:latin typeface="Trebuchet MS"/>
                <a:cs typeface="Trebuchet MS"/>
              </a:rPr>
              <a:t>Use</a:t>
            </a:r>
            <a:endParaRPr sz="7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7777" y="5146969"/>
            <a:ext cx="3136265" cy="12407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950" spc="-254">
                <a:latin typeface="Trebuchet MS"/>
                <a:cs typeface="Trebuchet MS"/>
              </a:rPr>
              <a:t>Caseler</a:t>
            </a:r>
            <a:endParaRPr sz="79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76636" y="5864018"/>
            <a:ext cx="3152140" cy="2950210"/>
          </a:xfrm>
          <a:custGeom>
            <a:avLst/>
            <a:gdLst/>
            <a:ahLst/>
            <a:cxnLst/>
            <a:rect l="l" t="t" r="r" b="b"/>
            <a:pathLst>
              <a:path w="3152140" h="2950209">
                <a:moveTo>
                  <a:pt x="525049" y="807165"/>
                </a:moveTo>
                <a:lnTo>
                  <a:pt x="549251" y="805155"/>
                </a:lnTo>
                <a:lnTo>
                  <a:pt x="573870" y="802251"/>
                </a:lnTo>
                <a:lnTo>
                  <a:pt x="597117" y="801826"/>
                </a:lnTo>
                <a:lnTo>
                  <a:pt x="660451" y="830657"/>
                </a:lnTo>
                <a:lnTo>
                  <a:pt x="703657" y="854119"/>
                </a:lnTo>
                <a:lnTo>
                  <a:pt x="746818" y="877646"/>
                </a:lnTo>
                <a:lnTo>
                  <a:pt x="789932" y="901243"/>
                </a:lnTo>
                <a:lnTo>
                  <a:pt x="832999" y="924915"/>
                </a:lnTo>
                <a:lnTo>
                  <a:pt x="876018" y="948665"/>
                </a:lnTo>
                <a:lnTo>
                  <a:pt x="918987" y="972499"/>
                </a:lnTo>
                <a:lnTo>
                  <a:pt x="961906" y="996420"/>
                </a:lnTo>
                <a:lnTo>
                  <a:pt x="1004774" y="1020434"/>
                </a:lnTo>
                <a:lnTo>
                  <a:pt x="1047591" y="1044544"/>
                </a:lnTo>
                <a:lnTo>
                  <a:pt x="1090354" y="1068755"/>
                </a:lnTo>
                <a:lnTo>
                  <a:pt x="1133064" y="1093072"/>
                </a:lnTo>
                <a:lnTo>
                  <a:pt x="1175720" y="1117499"/>
                </a:lnTo>
                <a:lnTo>
                  <a:pt x="1218320" y="1142041"/>
                </a:lnTo>
                <a:lnTo>
                  <a:pt x="1262297" y="1167513"/>
                </a:lnTo>
                <a:lnTo>
                  <a:pt x="1306258" y="1193005"/>
                </a:lnTo>
                <a:lnTo>
                  <a:pt x="1350204" y="1218519"/>
                </a:lnTo>
                <a:lnTo>
                  <a:pt x="1438049" y="1269608"/>
                </a:lnTo>
                <a:lnTo>
                  <a:pt x="1525835" y="1320779"/>
                </a:lnTo>
                <a:lnTo>
                  <a:pt x="1613565" y="1372030"/>
                </a:lnTo>
                <a:lnTo>
                  <a:pt x="1701243" y="1423359"/>
                </a:lnTo>
                <a:lnTo>
                  <a:pt x="1788870" y="1474766"/>
                </a:lnTo>
                <a:lnTo>
                  <a:pt x="1876450" y="1526249"/>
                </a:lnTo>
                <a:lnTo>
                  <a:pt x="1963986" y="1577806"/>
                </a:lnTo>
                <a:lnTo>
                  <a:pt x="2051481" y="1629436"/>
                </a:lnTo>
                <a:lnTo>
                  <a:pt x="2138937" y="1681138"/>
                </a:lnTo>
                <a:lnTo>
                  <a:pt x="2226357" y="1732911"/>
                </a:lnTo>
                <a:lnTo>
                  <a:pt x="2313744" y="1784752"/>
                </a:lnTo>
                <a:lnTo>
                  <a:pt x="2347975" y="1819338"/>
                </a:lnTo>
                <a:lnTo>
                  <a:pt x="2362703" y="1840594"/>
                </a:lnTo>
                <a:lnTo>
                  <a:pt x="2377879" y="1861202"/>
                </a:lnTo>
                <a:lnTo>
                  <a:pt x="2268746" y="2001615"/>
                </a:lnTo>
                <a:lnTo>
                  <a:pt x="2155455" y="2109088"/>
                </a:lnTo>
                <a:lnTo>
                  <a:pt x="2118105" y="2145235"/>
                </a:lnTo>
                <a:lnTo>
                  <a:pt x="2073509" y="2184573"/>
                </a:lnTo>
                <a:lnTo>
                  <a:pt x="2034893" y="2208886"/>
                </a:lnTo>
                <a:lnTo>
                  <a:pt x="1999467" y="2218109"/>
                </a:lnTo>
                <a:lnTo>
                  <a:pt x="1981119" y="2214999"/>
                </a:lnTo>
                <a:lnTo>
                  <a:pt x="2261287" y="1854528"/>
                </a:lnTo>
                <a:lnTo>
                  <a:pt x="1858846" y="1623666"/>
                </a:lnTo>
                <a:lnTo>
                  <a:pt x="1237621" y="1267088"/>
                </a:lnTo>
                <a:lnTo>
                  <a:pt x="1016455" y="1140283"/>
                </a:lnTo>
                <a:lnTo>
                  <a:pt x="928013" y="1089618"/>
                </a:lnTo>
                <a:lnTo>
                  <a:pt x="859488" y="1177784"/>
                </a:lnTo>
                <a:lnTo>
                  <a:pt x="785616" y="1107270"/>
                </a:lnTo>
                <a:lnTo>
                  <a:pt x="639279" y="967478"/>
                </a:lnTo>
                <a:lnTo>
                  <a:pt x="617480" y="948439"/>
                </a:lnTo>
                <a:lnTo>
                  <a:pt x="595048" y="930071"/>
                </a:lnTo>
                <a:lnTo>
                  <a:pt x="573591" y="911020"/>
                </a:lnTo>
                <a:lnTo>
                  <a:pt x="554716" y="889930"/>
                </a:lnTo>
                <a:lnTo>
                  <a:pt x="544212" y="871606"/>
                </a:lnTo>
                <a:lnTo>
                  <a:pt x="537043" y="850774"/>
                </a:lnTo>
                <a:lnTo>
                  <a:pt x="531293" y="828829"/>
                </a:lnTo>
                <a:lnTo>
                  <a:pt x="525049" y="807165"/>
                </a:lnTo>
                <a:close/>
              </a:path>
              <a:path w="3152140" h="2950209">
                <a:moveTo>
                  <a:pt x="859488" y="1177784"/>
                </a:moveTo>
                <a:lnTo>
                  <a:pt x="928013" y="1089618"/>
                </a:lnTo>
                <a:lnTo>
                  <a:pt x="922122" y="1101001"/>
                </a:lnTo>
                <a:lnTo>
                  <a:pt x="1988205" y="2130583"/>
                </a:lnTo>
                <a:lnTo>
                  <a:pt x="2261287" y="1854528"/>
                </a:lnTo>
                <a:lnTo>
                  <a:pt x="1981119" y="2214999"/>
                </a:lnTo>
                <a:lnTo>
                  <a:pt x="1964442" y="2212173"/>
                </a:lnTo>
                <a:lnTo>
                  <a:pt x="1927029" y="2191015"/>
                </a:lnTo>
                <a:lnTo>
                  <a:pt x="1884437" y="2154567"/>
                </a:lnTo>
                <a:lnTo>
                  <a:pt x="1664537" y="1945366"/>
                </a:lnTo>
                <a:lnTo>
                  <a:pt x="1408055" y="1701098"/>
                </a:lnTo>
                <a:lnTo>
                  <a:pt x="1115052" y="1421730"/>
                </a:lnTo>
                <a:lnTo>
                  <a:pt x="859488" y="1177784"/>
                </a:lnTo>
                <a:close/>
              </a:path>
              <a:path w="3152140" h="2950209">
                <a:moveTo>
                  <a:pt x="990939" y="35721"/>
                </a:moveTo>
                <a:lnTo>
                  <a:pt x="1019974" y="10201"/>
                </a:lnTo>
                <a:lnTo>
                  <a:pt x="1075359" y="1299"/>
                </a:lnTo>
                <a:lnTo>
                  <a:pt x="1115081" y="0"/>
                </a:lnTo>
                <a:lnTo>
                  <a:pt x="1154818" y="819"/>
                </a:lnTo>
                <a:lnTo>
                  <a:pt x="1194388" y="3779"/>
                </a:lnTo>
                <a:lnTo>
                  <a:pt x="1244629" y="8700"/>
                </a:lnTo>
                <a:lnTo>
                  <a:pt x="1294830" y="13845"/>
                </a:lnTo>
                <a:lnTo>
                  <a:pt x="1344990" y="19212"/>
                </a:lnTo>
                <a:lnTo>
                  <a:pt x="1395111" y="24800"/>
                </a:lnTo>
                <a:lnTo>
                  <a:pt x="1445193" y="30605"/>
                </a:lnTo>
                <a:lnTo>
                  <a:pt x="1495236" y="36627"/>
                </a:lnTo>
                <a:lnTo>
                  <a:pt x="1545241" y="42863"/>
                </a:lnTo>
                <a:lnTo>
                  <a:pt x="1595208" y="49311"/>
                </a:lnTo>
                <a:lnTo>
                  <a:pt x="1645138" y="55969"/>
                </a:lnTo>
                <a:lnTo>
                  <a:pt x="1695030" y="62835"/>
                </a:lnTo>
                <a:lnTo>
                  <a:pt x="1744885" y="69908"/>
                </a:lnTo>
                <a:lnTo>
                  <a:pt x="1794705" y="77184"/>
                </a:lnTo>
                <a:lnTo>
                  <a:pt x="1844488" y="84663"/>
                </a:lnTo>
                <a:lnTo>
                  <a:pt x="1894236" y="92341"/>
                </a:lnTo>
                <a:lnTo>
                  <a:pt x="1943948" y="100218"/>
                </a:lnTo>
                <a:lnTo>
                  <a:pt x="1993626" y="108291"/>
                </a:lnTo>
                <a:lnTo>
                  <a:pt x="2043270" y="116558"/>
                </a:lnTo>
                <a:lnTo>
                  <a:pt x="2092880" y="125016"/>
                </a:lnTo>
                <a:lnTo>
                  <a:pt x="2142456" y="133665"/>
                </a:lnTo>
                <a:lnTo>
                  <a:pt x="2191999" y="142502"/>
                </a:lnTo>
                <a:lnTo>
                  <a:pt x="2241509" y="151524"/>
                </a:lnTo>
                <a:lnTo>
                  <a:pt x="2290987" y="160731"/>
                </a:lnTo>
                <a:lnTo>
                  <a:pt x="2340434" y="170119"/>
                </a:lnTo>
                <a:lnTo>
                  <a:pt x="2389848" y="179688"/>
                </a:lnTo>
                <a:lnTo>
                  <a:pt x="2439232" y="189434"/>
                </a:lnTo>
                <a:lnTo>
                  <a:pt x="2488585" y="199356"/>
                </a:lnTo>
                <a:lnTo>
                  <a:pt x="2537907" y="209452"/>
                </a:lnTo>
                <a:lnTo>
                  <a:pt x="2587200" y="219720"/>
                </a:lnTo>
                <a:lnTo>
                  <a:pt x="2636685" y="230206"/>
                </a:lnTo>
                <a:lnTo>
                  <a:pt x="2685698" y="240764"/>
                </a:lnTo>
                <a:lnTo>
                  <a:pt x="2734903" y="251535"/>
                </a:lnTo>
                <a:lnTo>
                  <a:pt x="2784080" y="262470"/>
                </a:lnTo>
                <a:lnTo>
                  <a:pt x="2833230" y="273567"/>
                </a:lnTo>
                <a:lnTo>
                  <a:pt x="2882352" y="284824"/>
                </a:lnTo>
                <a:lnTo>
                  <a:pt x="2931446" y="296239"/>
                </a:lnTo>
                <a:lnTo>
                  <a:pt x="2980515" y="307809"/>
                </a:lnTo>
                <a:lnTo>
                  <a:pt x="3029556" y="319533"/>
                </a:lnTo>
                <a:lnTo>
                  <a:pt x="3078572" y="331409"/>
                </a:lnTo>
                <a:lnTo>
                  <a:pt x="3138858" y="360234"/>
                </a:lnTo>
                <a:lnTo>
                  <a:pt x="3151766" y="385803"/>
                </a:lnTo>
                <a:lnTo>
                  <a:pt x="3147051" y="421284"/>
                </a:lnTo>
                <a:lnTo>
                  <a:pt x="3130049" y="466482"/>
                </a:lnTo>
                <a:lnTo>
                  <a:pt x="3112619" y="511554"/>
                </a:lnTo>
                <a:lnTo>
                  <a:pt x="3076567" y="601342"/>
                </a:lnTo>
                <a:lnTo>
                  <a:pt x="3039088" y="690684"/>
                </a:lnTo>
                <a:lnTo>
                  <a:pt x="3000372" y="779621"/>
                </a:lnTo>
                <a:lnTo>
                  <a:pt x="2973311" y="820559"/>
                </a:lnTo>
                <a:lnTo>
                  <a:pt x="2938536" y="840260"/>
                </a:lnTo>
                <a:lnTo>
                  <a:pt x="2896356" y="841681"/>
                </a:lnTo>
                <a:lnTo>
                  <a:pt x="2847077" y="827775"/>
                </a:lnTo>
                <a:lnTo>
                  <a:pt x="2838028" y="824207"/>
                </a:lnTo>
                <a:lnTo>
                  <a:pt x="2919050" y="719962"/>
                </a:lnTo>
                <a:lnTo>
                  <a:pt x="3029189" y="412441"/>
                </a:lnTo>
                <a:lnTo>
                  <a:pt x="1442346" y="119056"/>
                </a:lnTo>
                <a:lnTo>
                  <a:pt x="1347638" y="240910"/>
                </a:lnTo>
                <a:lnTo>
                  <a:pt x="1001976" y="106067"/>
                </a:lnTo>
                <a:lnTo>
                  <a:pt x="995415" y="93033"/>
                </a:lnTo>
                <a:lnTo>
                  <a:pt x="987526" y="78357"/>
                </a:lnTo>
                <a:lnTo>
                  <a:pt x="981893" y="63772"/>
                </a:lnTo>
                <a:lnTo>
                  <a:pt x="982102" y="51013"/>
                </a:lnTo>
                <a:lnTo>
                  <a:pt x="990939" y="35721"/>
                </a:lnTo>
                <a:close/>
              </a:path>
              <a:path w="3152140" h="2950209">
                <a:moveTo>
                  <a:pt x="1347638" y="240910"/>
                </a:moveTo>
                <a:lnTo>
                  <a:pt x="1442346" y="119056"/>
                </a:lnTo>
                <a:lnTo>
                  <a:pt x="1432082" y="151277"/>
                </a:lnTo>
                <a:lnTo>
                  <a:pt x="2407901" y="524566"/>
                </a:lnTo>
                <a:lnTo>
                  <a:pt x="2919050" y="719962"/>
                </a:lnTo>
                <a:lnTo>
                  <a:pt x="2838028" y="824207"/>
                </a:lnTo>
                <a:lnTo>
                  <a:pt x="2612184" y="735254"/>
                </a:lnTo>
                <a:lnTo>
                  <a:pt x="2329968" y="624503"/>
                </a:lnTo>
                <a:lnTo>
                  <a:pt x="1347638" y="240910"/>
                </a:lnTo>
                <a:close/>
              </a:path>
              <a:path w="3152140" h="2950209">
                <a:moveTo>
                  <a:pt x="27160" y="1027908"/>
                </a:moveTo>
                <a:lnTo>
                  <a:pt x="42677" y="1034445"/>
                </a:lnTo>
                <a:lnTo>
                  <a:pt x="58778" y="1040659"/>
                </a:lnTo>
                <a:lnTo>
                  <a:pt x="72899" y="1047995"/>
                </a:lnTo>
                <a:lnTo>
                  <a:pt x="104367" y="1098150"/>
                </a:lnTo>
                <a:lnTo>
                  <a:pt x="125212" y="1138981"/>
                </a:lnTo>
                <a:lnTo>
                  <a:pt x="145460" y="1180143"/>
                </a:lnTo>
                <a:lnTo>
                  <a:pt x="165559" y="1221387"/>
                </a:lnTo>
                <a:lnTo>
                  <a:pt x="185956" y="1262467"/>
                </a:lnTo>
                <a:lnTo>
                  <a:pt x="903875" y="2677637"/>
                </a:lnTo>
                <a:lnTo>
                  <a:pt x="931418" y="2733696"/>
                </a:lnTo>
                <a:lnTo>
                  <a:pt x="949782" y="2778382"/>
                </a:lnTo>
                <a:lnTo>
                  <a:pt x="957875" y="2813589"/>
                </a:lnTo>
                <a:lnTo>
                  <a:pt x="954607" y="2841211"/>
                </a:lnTo>
                <a:lnTo>
                  <a:pt x="909615" y="2881284"/>
                </a:lnTo>
                <a:lnTo>
                  <a:pt x="865709" y="2897523"/>
                </a:lnTo>
                <a:lnTo>
                  <a:pt x="806074" y="2913758"/>
                </a:lnTo>
                <a:lnTo>
                  <a:pt x="786287" y="2917920"/>
                </a:lnTo>
                <a:lnTo>
                  <a:pt x="869369" y="2811024"/>
                </a:lnTo>
                <a:lnTo>
                  <a:pt x="216309" y="1555037"/>
                </a:lnTo>
                <a:lnTo>
                  <a:pt x="196578" y="1556845"/>
                </a:lnTo>
                <a:lnTo>
                  <a:pt x="121370" y="1653610"/>
                </a:lnTo>
                <a:lnTo>
                  <a:pt x="28288" y="1212045"/>
                </a:lnTo>
                <a:lnTo>
                  <a:pt x="20767" y="1182063"/>
                </a:lnTo>
                <a:lnTo>
                  <a:pt x="12148" y="1152282"/>
                </a:lnTo>
                <a:lnTo>
                  <a:pt x="4527" y="1122500"/>
                </a:lnTo>
                <a:lnTo>
                  <a:pt x="0" y="1092517"/>
                </a:lnTo>
                <a:lnTo>
                  <a:pt x="2215" y="1076689"/>
                </a:lnTo>
                <a:lnTo>
                  <a:pt x="9373" y="1060490"/>
                </a:lnTo>
                <a:lnTo>
                  <a:pt x="18635" y="1044153"/>
                </a:lnTo>
                <a:lnTo>
                  <a:pt x="27160" y="1027908"/>
                </a:lnTo>
                <a:close/>
              </a:path>
              <a:path w="3152140" h="2950209">
                <a:moveTo>
                  <a:pt x="121370" y="1653610"/>
                </a:moveTo>
                <a:lnTo>
                  <a:pt x="196578" y="1556845"/>
                </a:lnTo>
                <a:lnTo>
                  <a:pt x="465236" y="2819105"/>
                </a:lnTo>
                <a:lnTo>
                  <a:pt x="473709" y="2836156"/>
                </a:lnTo>
                <a:lnTo>
                  <a:pt x="489478" y="2852947"/>
                </a:lnTo>
                <a:lnTo>
                  <a:pt x="507755" y="2865369"/>
                </a:lnTo>
                <a:lnTo>
                  <a:pt x="523753" y="2869315"/>
                </a:lnTo>
                <a:lnTo>
                  <a:pt x="572655" y="2862565"/>
                </a:lnTo>
                <a:lnTo>
                  <a:pt x="621513" y="2854995"/>
                </a:lnTo>
                <a:lnTo>
                  <a:pt x="670447" y="2846781"/>
                </a:lnTo>
                <a:lnTo>
                  <a:pt x="869369" y="2811024"/>
                </a:lnTo>
                <a:lnTo>
                  <a:pt x="786287" y="2917920"/>
                </a:lnTo>
                <a:lnTo>
                  <a:pt x="703654" y="2931891"/>
                </a:lnTo>
                <a:lnTo>
                  <a:pt x="651422" y="2936931"/>
                </a:lnTo>
                <a:lnTo>
                  <a:pt x="598794" y="2940392"/>
                </a:lnTo>
                <a:lnTo>
                  <a:pt x="493207" y="2945888"/>
                </a:lnTo>
                <a:lnTo>
                  <a:pt x="440678" y="2949581"/>
                </a:lnTo>
                <a:lnTo>
                  <a:pt x="400063" y="2932019"/>
                </a:lnTo>
                <a:lnTo>
                  <a:pt x="395729" y="2920336"/>
                </a:lnTo>
                <a:lnTo>
                  <a:pt x="388901" y="2902393"/>
                </a:lnTo>
                <a:lnTo>
                  <a:pt x="382602" y="2884196"/>
                </a:lnTo>
                <a:lnTo>
                  <a:pt x="377605" y="2865681"/>
                </a:lnTo>
                <a:lnTo>
                  <a:pt x="121370" y="165361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2685" cy="10287000"/>
            <a:chOff x="0" y="0"/>
            <a:chExt cx="1005268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4255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7063" y="875612"/>
              <a:ext cx="1615053" cy="15740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84026" y="9314260"/>
              <a:ext cx="6468745" cy="545465"/>
            </a:xfrm>
            <a:custGeom>
              <a:avLst/>
              <a:gdLst/>
              <a:ahLst/>
              <a:cxnLst/>
              <a:rect l="l" t="t" r="r" b="b"/>
              <a:pathLst>
                <a:path w="6468745" h="545465">
                  <a:moveTo>
                    <a:pt x="11773" y="545225"/>
                  </a:moveTo>
                  <a:lnTo>
                    <a:pt x="2051" y="539026"/>
                  </a:lnTo>
                  <a:lnTo>
                    <a:pt x="0" y="524181"/>
                  </a:lnTo>
                  <a:lnTo>
                    <a:pt x="4703" y="501924"/>
                  </a:lnTo>
                  <a:lnTo>
                    <a:pt x="30707" y="440116"/>
                  </a:lnTo>
                  <a:lnTo>
                    <a:pt x="50177" y="403035"/>
                  </a:lnTo>
                  <a:lnTo>
                    <a:pt x="72736" y="363484"/>
                  </a:lnTo>
                  <a:lnTo>
                    <a:pt x="97469" y="322698"/>
                  </a:lnTo>
                  <a:lnTo>
                    <a:pt x="123459" y="281912"/>
                  </a:lnTo>
                  <a:lnTo>
                    <a:pt x="149790" y="242361"/>
                  </a:lnTo>
                  <a:lnTo>
                    <a:pt x="175546" y="205281"/>
                  </a:lnTo>
                  <a:lnTo>
                    <a:pt x="199811" y="171906"/>
                  </a:lnTo>
                  <a:lnTo>
                    <a:pt x="240203" y="121216"/>
                  </a:lnTo>
                  <a:lnTo>
                    <a:pt x="279296" y="103086"/>
                  </a:lnTo>
                  <a:lnTo>
                    <a:pt x="299322" y="113575"/>
                  </a:lnTo>
                  <a:lnTo>
                    <a:pt x="328377" y="165387"/>
                  </a:lnTo>
                  <a:lnTo>
                    <a:pt x="348304" y="240838"/>
                  </a:lnTo>
                  <a:lnTo>
                    <a:pt x="356921" y="280876"/>
                  </a:lnTo>
                  <a:lnTo>
                    <a:pt x="365745" y="318960"/>
                  </a:lnTo>
                  <a:lnTo>
                    <a:pt x="375608" y="352469"/>
                  </a:lnTo>
                  <a:lnTo>
                    <a:pt x="387340" y="378783"/>
                  </a:lnTo>
                  <a:lnTo>
                    <a:pt x="401770" y="395281"/>
                  </a:lnTo>
                  <a:lnTo>
                    <a:pt x="419730" y="399341"/>
                  </a:lnTo>
                  <a:lnTo>
                    <a:pt x="442048" y="388342"/>
                  </a:lnTo>
                  <a:lnTo>
                    <a:pt x="463180" y="338128"/>
                  </a:lnTo>
                  <a:lnTo>
                    <a:pt x="483229" y="293960"/>
                  </a:lnTo>
                  <a:lnTo>
                    <a:pt x="502244" y="255553"/>
                  </a:lnTo>
                  <a:lnTo>
                    <a:pt x="537373" y="194897"/>
                  </a:lnTo>
                  <a:lnTo>
                    <a:pt x="568962" y="153903"/>
                  </a:lnTo>
                  <a:lnTo>
                    <a:pt x="610577" y="124334"/>
                  </a:lnTo>
                  <a:lnTo>
                    <a:pt x="623109" y="121862"/>
                  </a:lnTo>
                  <a:lnTo>
                    <a:pt x="635054" y="122611"/>
                  </a:lnTo>
                  <a:lnTo>
                    <a:pt x="677951" y="152173"/>
                  </a:lnTo>
                  <a:lnTo>
                    <a:pt x="706387" y="194334"/>
                  </a:lnTo>
                  <a:lnTo>
                    <a:pt x="750629" y="280090"/>
                  </a:lnTo>
                  <a:lnTo>
                    <a:pt x="759451" y="297024"/>
                  </a:lnTo>
                  <a:lnTo>
                    <a:pt x="786757" y="342307"/>
                  </a:lnTo>
                  <a:lnTo>
                    <a:pt x="816364" y="373386"/>
                  </a:lnTo>
                  <a:lnTo>
                    <a:pt x="849610" y="382636"/>
                  </a:lnTo>
                  <a:lnTo>
                    <a:pt x="861732" y="379552"/>
                  </a:lnTo>
                  <a:lnTo>
                    <a:pt x="901913" y="347841"/>
                  </a:lnTo>
                  <a:lnTo>
                    <a:pt x="934606" y="305019"/>
                  </a:lnTo>
                  <a:lnTo>
                    <a:pt x="990832" y="194511"/>
                  </a:lnTo>
                  <a:lnTo>
                    <a:pt x="1011489" y="156330"/>
                  </a:lnTo>
                  <a:lnTo>
                    <a:pt x="1033620" y="123309"/>
                  </a:lnTo>
                  <a:lnTo>
                    <a:pt x="1057536" y="98950"/>
                  </a:lnTo>
                  <a:lnTo>
                    <a:pt x="1083547" y="86751"/>
                  </a:lnTo>
                  <a:lnTo>
                    <a:pt x="1111964" y="90214"/>
                  </a:lnTo>
                  <a:lnTo>
                    <a:pt x="1143097" y="112837"/>
                  </a:lnTo>
                  <a:lnTo>
                    <a:pt x="1166184" y="159865"/>
                  </a:lnTo>
                  <a:lnTo>
                    <a:pt x="1187677" y="200886"/>
                  </a:lnTo>
                  <a:lnTo>
                    <a:pt x="1207664" y="236199"/>
                  </a:lnTo>
                  <a:lnTo>
                    <a:pt x="1243454" y="290888"/>
                  </a:lnTo>
                  <a:lnTo>
                    <a:pt x="1274236" y="326313"/>
                  </a:lnTo>
                  <a:lnTo>
                    <a:pt x="1312509" y="348537"/>
                  </a:lnTo>
                  <a:lnTo>
                    <a:pt x="1323501" y="348891"/>
                  </a:lnTo>
                  <a:lnTo>
                    <a:pt x="1333752" y="346214"/>
                  </a:lnTo>
                  <a:lnTo>
                    <a:pt x="1369050" y="311150"/>
                  </a:lnTo>
                  <a:lnTo>
                    <a:pt x="1391918" y="267608"/>
                  </a:lnTo>
                  <a:lnTo>
                    <a:pt x="1414251" y="218211"/>
                  </a:lnTo>
                  <a:lnTo>
                    <a:pt x="1421974" y="201832"/>
                  </a:lnTo>
                  <a:lnTo>
                    <a:pt x="1447171" y="157125"/>
                  </a:lnTo>
                  <a:lnTo>
                    <a:pt x="1477200" y="125308"/>
                  </a:lnTo>
                  <a:lnTo>
                    <a:pt x="1514361" y="114414"/>
                  </a:lnTo>
                  <a:lnTo>
                    <a:pt x="1528730" y="116822"/>
                  </a:lnTo>
                  <a:lnTo>
                    <a:pt x="1578978" y="146323"/>
                  </a:lnTo>
                  <a:lnTo>
                    <a:pt x="1622076" y="205695"/>
                  </a:lnTo>
                  <a:lnTo>
                    <a:pt x="1644272" y="240184"/>
                  </a:lnTo>
                  <a:lnTo>
                    <a:pt x="1684542" y="290817"/>
                  </a:lnTo>
                  <a:lnTo>
                    <a:pt x="1719892" y="319577"/>
                  </a:lnTo>
                  <a:lnTo>
                    <a:pt x="1751009" y="329568"/>
                  </a:lnTo>
                  <a:lnTo>
                    <a:pt x="1765196" y="328494"/>
                  </a:lnTo>
                  <a:lnTo>
                    <a:pt x="1803306" y="305652"/>
                  </a:lnTo>
                  <a:lnTo>
                    <a:pt x="1836547" y="261521"/>
                  </a:lnTo>
                  <a:lnTo>
                    <a:pt x="1857152" y="225445"/>
                  </a:lnTo>
                  <a:lnTo>
                    <a:pt x="1877316" y="187665"/>
                  </a:lnTo>
                  <a:lnTo>
                    <a:pt x="1887448" y="169105"/>
                  </a:lnTo>
                  <a:lnTo>
                    <a:pt x="1908244" y="134586"/>
                  </a:lnTo>
                  <a:lnTo>
                    <a:pt x="1942058" y="95127"/>
                  </a:lnTo>
                  <a:lnTo>
                    <a:pt x="1981085" y="79758"/>
                  </a:lnTo>
                  <a:lnTo>
                    <a:pt x="1995655" y="81798"/>
                  </a:lnTo>
                  <a:lnTo>
                    <a:pt x="2045251" y="114839"/>
                  </a:lnTo>
                  <a:lnTo>
                    <a:pt x="2102415" y="188013"/>
                  </a:lnTo>
                  <a:lnTo>
                    <a:pt x="2137973" y="230944"/>
                  </a:lnTo>
                  <a:lnTo>
                    <a:pt x="2170866" y="265478"/>
                  </a:lnTo>
                  <a:lnTo>
                    <a:pt x="2201256" y="292182"/>
                  </a:lnTo>
                  <a:lnTo>
                    <a:pt x="2255164" y="324363"/>
                  </a:lnTo>
                  <a:lnTo>
                    <a:pt x="2300979" y="332015"/>
                  </a:lnTo>
                  <a:lnTo>
                    <a:pt x="2321253" y="328058"/>
                  </a:lnTo>
                  <a:lnTo>
                    <a:pt x="2357333" y="307407"/>
                  </a:lnTo>
                  <a:lnTo>
                    <a:pt x="2388527" y="273548"/>
                  </a:lnTo>
                  <a:lnTo>
                    <a:pt x="2416115" y="231011"/>
                  </a:lnTo>
                  <a:lnTo>
                    <a:pt x="2465607" y="138013"/>
                  </a:lnTo>
                  <a:lnTo>
                    <a:pt x="2477730" y="116415"/>
                  </a:lnTo>
                  <a:lnTo>
                    <a:pt x="2502800" y="79162"/>
                  </a:lnTo>
                  <a:lnTo>
                    <a:pt x="2544865" y="46636"/>
                  </a:lnTo>
                  <a:lnTo>
                    <a:pt x="2560717" y="44285"/>
                  </a:lnTo>
                  <a:lnTo>
                    <a:pt x="2585838" y="51837"/>
                  </a:lnTo>
                  <a:lnTo>
                    <a:pt x="2609291" y="71675"/>
                  </a:lnTo>
                  <a:lnTo>
                    <a:pt x="2631525" y="100627"/>
                  </a:lnTo>
                  <a:lnTo>
                    <a:pt x="2652990" y="135520"/>
                  </a:lnTo>
                  <a:lnTo>
                    <a:pt x="2674134" y="173182"/>
                  </a:lnTo>
                  <a:lnTo>
                    <a:pt x="2695407" y="210443"/>
                  </a:lnTo>
                  <a:lnTo>
                    <a:pt x="2717256" y="244129"/>
                  </a:lnTo>
                  <a:lnTo>
                    <a:pt x="2740132" y="271069"/>
                  </a:lnTo>
                  <a:lnTo>
                    <a:pt x="2764483" y="288090"/>
                  </a:lnTo>
                  <a:lnTo>
                    <a:pt x="2790758" y="292022"/>
                  </a:lnTo>
                  <a:lnTo>
                    <a:pt x="2819407" y="279692"/>
                  </a:lnTo>
                  <a:lnTo>
                    <a:pt x="2869670" y="233833"/>
                  </a:lnTo>
                  <a:lnTo>
                    <a:pt x="2912829" y="173833"/>
                  </a:lnTo>
                  <a:lnTo>
                    <a:pt x="2932741" y="142673"/>
                  </a:lnTo>
                  <a:lnTo>
                    <a:pt x="2952074" y="112951"/>
                  </a:lnTo>
                  <a:lnTo>
                    <a:pt x="2971225" y="86322"/>
                  </a:lnTo>
                  <a:lnTo>
                    <a:pt x="2990594" y="64444"/>
                  </a:lnTo>
                  <a:lnTo>
                    <a:pt x="3010580" y="48976"/>
                  </a:lnTo>
                  <a:lnTo>
                    <a:pt x="3031581" y="41573"/>
                  </a:lnTo>
                  <a:lnTo>
                    <a:pt x="3053996" y="43894"/>
                  </a:lnTo>
                  <a:lnTo>
                    <a:pt x="3078225" y="57596"/>
                  </a:lnTo>
                  <a:lnTo>
                    <a:pt x="3104664" y="84336"/>
                  </a:lnTo>
                  <a:lnTo>
                    <a:pt x="3133715" y="125772"/>
                  </a:lnTo>
                  <a:lnTo>
                    <a:pt x="3163448" y="171852"/>
                  </a:lnTo>
                  <a:lnTo>
                    <a:pt x="3190690" y="209006"/>
                  </a:lnTo>
                  <a:lnTo>
                    <a:pt x="3215632" y="237868"/>
                  </a:lnTo>
                  <a:lnTo>
                    <a:pt x="3259376" y="273256"/>
                  </a:lnTo>
                  <a:lnTo>
                    <a:pt x="3296206" y="283095"/>
                  </a:lnTo>
                  <a:lnTo>
                    <a:pt x="3312505" y="280020"/>
                  </a:lnTo>
                  <a:lnTo>
                    <a:pt x="3355228" y="246437"/>
                  </a:lnTo>
                  <a:lnTo>
                    <a:pt x="3380471" y="210096"/>
                  </a:lnTo>
                  <a:lnTo>
                    <a:pt x="3417294" y="147352"/>
                  </a:lnTo>
                  <a:lnTo>
                    <a:pt x="3430052" y="126781"/>
                  </a:lnTo>
                  <a:lnTo>
                    <a:pt x="3457441" y="89963"/>
                  </a:lnTo>
                  <a:lnTo>
                    <a:pt x="3488597" y="63143"/>
                  </a:lnTo>
                  <a:lnTo>
                    <a:pt x="3525046" y="51398"/>
                  </a:lnTo>
                  <a:lnTo>
                    <a:pt x="3545732" y="52765"/>
                  </a:lnTo>
                  <a:lnTo>
                    <a:pt x="3568313" y="59806"/>
                  </a:lnTo>
                  <a:lnTo>
                    <a:pt x="3652116" y="160730"/>
                  </a:lnTo>
                  <a:lnTo>
                    <a:pt x="3686330" y="201489"/>
                  </a:lnTo>
                  <a:lnTo>
                    <a:pt x="3716325" y="235653"/>
                  </a:lnTo>
                  <a:lnTo>
                    <a:pt x="3742780" y="263127"/>
                  </a:lnTo>
                  <a:lnTo>
                    <a:pt x="3787787" y="297628"/>
                  </a:lnTo>
                  <a:lnTo>
                    <a:pt x="3807698" y="304464"/>
                  </a:lnTo>
                  <a:lnTo>
                    <a:pt x="3826785" y="304232"/>
                  </a:lnTo>
                  <a:lnTo>
                    <a:pt x="3865209" y="282182"/>
                  </a:lnTo>
                  <a:lnTo>
                    <a:pt x="3908491" y="230720"/>
                  </a:lnTo>
                  <a:lnTo>
                    <a:pt x="3933652" y="193722"/>
                  </a:lnTo>
                  <a:lnTo>
                    <a:pt x="3962066" y="149086"/>
                  </a:lnTo>
                  <a:lnTo>
                    <a:pt x="4031368" y="36524"/>
                  </a:lnTo>
                  <a:lnTo>
                    <a:pt x="4048870" y="17163"/>
                  </a:lnTo>
                  <a:lnTo>
                    <a:pt x="4066614" y="9685"/>
                  </a:lnTo>
                  <a:lnTo>
                    <a:pt x="4084844" y="14333"/>
                  </a:lnTo>
                  <a:lnTo>
                    <a:pt x="4103801" y="31350"/>
                  </a:lnTo>
                  <a:lnTo>
                    <a:pt x="4135601" y="70863"/>
                  </a:lnTo>
                  <a:lnTo>
                    <a:pt x="4164185" y="108674"/>
                  </a:lnTo>
                  <a:lnTo>
                    <a:pt x="4213449" y="176886"/>
                  </a:lnTo>
                  <a:lnTo>
                    <a:pt x="4235001" y="206138"/>
                  </a:lnTo>
                  <a:lnTo>
                    <a:pt x="4274123" y="252059"/>
                  </a:lnTo>
                  <a:lnTo>
                    <a:pt x="4310845" y="277369"/>
                  </a:lnTo>
                  <a:lnTo>
                    <a:pt x="4329395" y="280857"/>
                  </a:lnTo>
                  <a:lnTo>
                    <a:pt x="4348653" y="277468"/>
                  </a:lnTo>
                  <a:lnTo>
                    <a:pt x="4391036" y="247756"/>
                  </a:lnTo>
                  <a:lnTo>
                    <a:pt x="4441481" y="183634"/>
                  </a:lnTo>
                  <a:lnTo>
                    <a:pt x="4470817" y="137231"/>
                  </a:lnTo>
                  <a:lnTo>
                    <a:pt x="4503476" y="80501"/>
                  </a:lnTo>
                  <a:lnTo>
                    <a:pt x="4520433" y="59947"/>
                  </a:lnTo>
                  <a:lnTo>
                    <a:pt x="4537268" y="50914"/>
                  </a:lnTo>
                  <a:lnTo>
                    <a:pt x="4555315" y="53763"/>
                  </a:lnTo>
                  <a:lnTo>
                    <a:pt x="4575910" y="68860"/>
                  </a:lnTo>
                  <a:lnTo>
                    <a:pt x="4613568" y="105589"/>
                  </a:lnTo>
                  <a:lnTo>
                    <a:pt x="4646353" y="140319"/>
                  </a:lnTo>
                  <a:lnTo>
                    <a:pt x="4675050" y="172398"/>
                  </a:lnTo>
                  <a:lnTo>
                    <a:pt x="4700443" y="201173"/>
                  </a:lnTo>
                  <a:lnTo>
                    <a:pt x="4723315" y="225990"/>
                  </a:lnTo>
                  <a:lnTo>
                    <a:pt x="4744451" y="246197"/>
                  </a:lnTo>
                  <a:lnTo>
                    <a:pt x="4764636" y="261141"/>
                  </a:lnTo>
                  <a:lnTo>
                    <a:pt x="4784652" y="270168"/>
                  </a:lnTo>
                  <a:lnTo>
                    <a:pt x="4805285" y="272625"/>
                  </a:lnTo>
                  <a:lnTo>
                    <a:pt x="4827318" y="267860"/>
                  </a:lnTo>
                  <a:lnTo>
                    <a:pt x="4878722" y="234049"/>
                  </a:lnTo>
                  <a:lnTo>
                    <a:pt x="4909661" y="203698"/>
                  </a:lnTo>
                  <a:lnTo>
                    <a:pt x="4945136" y="163511"/>
                  </a:lnTo>
                  <a:lnTo>
                    <a:pt x="4985933" y="112837"/>
                  </a:lnTo>
                  <a:lnTo>
                    <a:pt x="5005616" y="97420"/>
                  </a:lnTo>
                  <a:lnTo>
                    <a:pt x="5024208" y="92061"/>
                  </a:lnTo>
                  <a:lnTo>
                    <a:pt x="5041815" y="95370"/>
                  </a:lnTo>
                  <a:lnTo>
                    <a:pt x="5058544" y="105957"/>
                  </a:lnTo>
                  <a:lnTo>
                    <a:pt x="5089792" y="143401"/>
                  </a:lnTo>
                  <a:lnTo>
                    <a:pt x="5118805" y="193269"/>
                  </a:lnTo>
                  <a:lnTo>
                    <a:pt x="5132739" y="219385"/>
                  </a:lnTo>
                  <a:lnTo>
                    <a:pt x="5146434" y="244436"/>
                  </a:lnTo>
                  <a:lnTo>
                    <a:pt x="5159996" y="267029"/>
                  </a:lnTo>
                  <a:lnTo>
                    <a:pt x="5173531" y="285776"/>
                  </a:lnTo>
                  <a:lnTo>
                    <a:pt x="5187146" y="299285"/>
                  </a:lnTo>
                  <a:lnTo>
                    <a:pt x="5200947" y="306166"/>
                  </a:lnTo>
                  <a:lnTo>
                    <a:pt x="5215041" y="305028"/>
                  </a:lnTo>
                  <a:lnTo>
                    <a:pt x="5229534" y="294481"/>
                  </a:lnTo>
                  <a:lnTo>
                    <a:pt x="5244533" y="273133"/>
                  </a:lnTo>
                  <a:lnTo>
                    <a:pt x="5260144" y="239595"/>
                  </a:lnTo>
                  <a:lnTo>
                    <a:pt x="5282080" y="187139"/>
                  </a:lnTo>
                  <a:lnTo>
                    <a:pt x="5302367" y="142043"/>
                  </a:lnTo>
                  <a:lnTo>
                    <a:pt x="5321112" y="103921"/>
                  </a:lnTo>
                  <a:lnTo>
                    <a:pt x="5354416" y="47062"/>
                  </a:lnTo>
                  <a:lnTo>
                    <a:pt x="5382860" y="13478"/>
                  </a:lnTo>
                  <a:lnTo>
                    <a:pt x="5418319" y="0"/>
                  </a:lnTo>
                  <a:lnTo>
                    <a:pt x="5428651" y="3805"/>
                  </a:lnTo>
                  <a:lnTo>
                    <a:pt x="5456707" y="34721"/>
                  </a:lnTo>
                  <a:lnTo>
                    <a:pt x="5482636" y="86795"/>
                  </a:lnTo>
                  <a:lnTo>
                    <a:pt x="5509373" y="149622"/>
                  </a:lnTo>
                  <a:lnTo>
                    <a:pt x="5518972" y="171156"/>
                  </a:lnTo>
                  <a:lnTo>
                    <a:pt x="5539853" y="212799"/>
                  </a:lnTo>
                  <a:lnTo>
                    <a:pt x="5563702" y="249974"/>
                  </a:lnTo>
                  <a:lnTo>
                    <a:pt x="5591389" y="279597"/>
                  </a:lnTo>
                  <a:lnTo>
                    <a:pt x="5642016" y="303129"/>
                  </a:lnTo>
                  <a:lnTo>
                    <a:pt x="5661753" y="303858"/>
                  </a:lnTo>
                  <a:lnTo>
                    <a:pt x="5683102" y="300387"/>
                  </a:lnTo>
                  <a:lnTo>
                    <a:pt x="5735691" y="255985"/>
                  </a:lnTo>
                  <a:lnTo>
                    <a:pt x="5761353" y="221865"/>
                  </a:lnTo>
                  <a:lnTo>
                    <a:pt x="5786718" y="183757"/>
                  </a:lnTo>
                  <a:lnTo>
                    <a:pt x="5811879" y="144629"/>
                  </a:lnTo>
                  <a:lnTo>
                    <a:pt x="5836928" y="107449"/>
                  </a:lnTo>
                  <a:lnTo>
                    <a:pt x="5861961" y="75184"/>
                  </a:lnTo>
                  <a:lnTo>
                    <a:pt x="5887069" y="50801"/>
                  </a:lnTo>
                  <a:lnTo>
                    <a:pt x="5912346" y="37270"/>
                  </a:lnTo>
                  <a:lnTo>
                    <a:pt x="5937885" y="37558"/>
                  </a:lnTo>
                  <a:lnTo>
                    <a:pt x="5979708" y="82277"/>
                  </a:lnTo>
                  <a:lnTo>
                    <a:pt x="6009231" y="141820"/>
                  </a:lnTo>
                  <a:lnTo>
                    <a:pt x="6036551" y="201427"/>
                  </a:lnTo>
                  <a:lnTo>
                    <a:pt x="6049723" y="229152"/>
                  </a:lnTo>
                  <a:lnTo>
                    <a:pt x="6075773" y="276240"/>
                  </a:lnTo>
                  <a:lnTo>
                    <a:pt x="6102334" y="306571"/>
                  </a:lnTo>
                  <a:lnTo>
                    <a:pt x="6130492" y="313418"/>
                  </a:lnTo>
                  <a:lnTo>
                    <a:pt x="6145509" y="305932"/>
                  </a:lnTo>
                  <a:lnTo>
                    <a:pt x="6178098" y="264937"/>
                  </a:lnTo>
                  <a:lnTo>
                    <a:pt x="6195942" y="229746"/>
                  </a:lnTo>
                  <a:lnTo>
                    <a:pt x="6214999" y="183638"/>
                  </a:lnTo>
                  <a:lnTo>
                    <a:pt x="6235405" y="125772"/>
                  </a:lnTo>
                  <a:lnTo>
                    <a:pt x="6250710" y="94459"/>
                  </a:lnTo>
                  <a:lnTo>
                    <a:pt x="6269468" y="78552"/>
                  </a:lnTo>
                  <a:lnTo>
                    <a:pt x="6290857" y="76191"/>
                  </a:lnTo>
                  <a:lnTo>
                    <a:pt x="6314053" y="85520"/>
                  </a:lnTo>
                  <a:lnTo>
                    <a:pt x="6362574" y="131813"/>
                  </a:lnTo>
                  <a:lnTo>
                    <a:pt x="6386253" y="165060"/>
                  </a:lnTo>
                  <a:lnTo>
                    <a:pt x="6408448" y="202564"/>
                  </a:lnTo>
                  <a:lnTo>
                    <a:pt x="6428335" y="242467"/>
                  </a:lnTo>
                  <a:lnTo>
                    <a:pt x="6445091" y="282909"/>
                  </a:lnTo>
                  <a:lnTo>
                    <a:pt x="6457893" y="322033"/>
                  </a:lnTo>
                  <a:lnTo>
                    <a:pt x="6468343" y="388896"/>
                  </a:lnTo>
                  <a:lnTo>
                    <a:pt x="6464345" y="412918"/>
                  </a:lnTo>
                  <a:lnTo>
                    <a:pt x="6452078" y="428409"/>
                  </a:lnTo>
                  <a:lnTo>
                    <a:pt x="6437021" y="420436"/>
                  </a:lnTo>
                  <a:lnTo>
                    <a:pt x="6419782" y="394637"/>
                  </a:lnTo>
                  <a:lnTo>
                    <a:pt x="6400966" y="356653"/>
                  </a:lnTo>
                  <a:lnTo>
                    <a:pt x="6361031" y="266677"/>
                  </a:lnTo>
                  <a:lnTo>
                    <a:pt x="6341124" y="225964"/>
                  </a:lnTo>
                  <a:lnTo>
                    <a:pt x="6322066" y="195618"/>
                  </a:lnTo>
                  <a:lnTo>
                    <a:pt x="6315336" y="185412"/>
                  </a:lnTo>
                  <a:lnTo>
                    <a:pt x="6307030" y="178965"/>
                  </a:lnTo>
                  <a:lnTo>
                    <a:pt x="6297511" y="180521"/>
                  </a:lnTo>
                  <a:lnTo>
                    <a:pt x="6287143" y="194325"/>
                  </a:lnTo>
                  <a:lnTo>
                    <a:pt x="6254947" y="256356"/>
                  </a:lnTo>
                  <a:lnTo>
                    <a:pt x="6226314" y="307230"/>
                  </a:lnTo>
                  <a:lnTo>
                    <a:pt x="6200740" y="347448"/>
                  </a:lnTo>
                  <a:lnTo>
                    <a:pt x="6156744" y="397923"/>
                  </a:lnTo>
                  <a:lnTo>
                    <a:pt x="6118910" y="411790"/>
                  </a:lnTo>
                  <a:lnTo>
                    <a:pt x="6101039" y="406249"/>
                  </a:lnTo>
                  <a:lnTo>
                    <a:pt x="6064861" y="372725"/>
                  </a:lnTo>
                  <a:lnTo>
                    <a:pt x="6024728" y="312618"/>
                  </a:lnTo>
                  <a:lnTo>
                    <a:pt x="6001913" y="273850"/>
                  </a:lnTo>
                  <a:lnTo>
                    <a:pt x="5976592" y="229940"/>
                  </a:lnTo>
                  <a:lnTo>
                    <a:pt x="5948259" y="181390"/>
                  </a:lnTo>
                  <a:lnTo>
                    <a:pt x="5928438" y="158090"/>
                  </a:lnTo>
                  <a:lnTo>
                    <a:pt x="5909120" y="156671"/>
                  </a:lnTo>
                  <a:lnTo>
                    <a:pt x="5888437" y="173144"/>
                  </a:lnTo>
                  <a:lnTo>
                    <a:pt x="5864520" y="203523"/>
                  </a:lnTo>
                  <a:lnTo>
                    <a:pt x="5835502" y="243817"/>
                  </a:lnTo>
                  <a:lnTo>
                    <a:pt x="5799513" y="290040"/>
                  </a:lnTo>
                  <a:lnTo>
                    <a:pt x="5758410" y="335572"/>
                  </a:lnTo>
                  <a:lnTo>
                    <a:pt x="5721219" y="369456"/>
                  </a:lnTo>
                  <a:lnTo>
                    <a:pt x="5687604" y="392592"/>
                  </a:lnTo>
                  <a:lnTo>
                    <a:pt x="5629773" y="410233"/>
                  </a:lnTo>
                  <a:lnTo>
                    <a:pt x="5604889" y="406541"/>
                  </a:lnTo>
                  <a:lnTo>
                    <a:pt x="5561518" y="378641"/>
                  </a:lnTo>
                  <a:lnTo>
                    <a:pt x="5524453" y="329399"/>
                  </a:lnTo>
                  <a:lnTo>
                    <a:pt x="5491025" y="266030"/>
                  </a:lnTo>
                  <a:lnTo>
                    <a:pt x="5474842" y="231303"/>
                  </a:lnTo>
                  <a:lnTo>
                    <a:pt x="5458568" y="195750"/>
                  </a:lnTo>
                  <a:lnTo>
                    <a:pt x="5441869" y="160272"/>
                  </a:lnTo>
                  <a:lnTo>
                    <a:pt x="5424412" y="125772"/>
                  </a:lnTo>
                  <a:lnTo>
                    <a:pt x="5410779" y="111265"/>
                  </a:lnTo>
                  <a:lnTo>
                    <a:pt x="5396370" y="115880"/>
                  </a:lnTo>
                  <a:lnTo>
                    <a:pt x="5365845" y="168632"/>
                  </a:lnTo>
                  <a:lnTo>
                    <a:pt x="5350039" y="209846"/>
                  </a:lnTo>
                  <a:lnTo>
                    <a:pt x="5334078" y="256338"/>
                  </a:lnTo>
                  <a:lnTo>
                    <a:pt x="5318117" y="304646"/>
                  </a:lnTo>
                  <a:lnTo>
                    <a:pt x="5302311" y="351308"/>
                  </a:lnTo>
                  <a:lnTo>
                    <a:pt x="5286816" y="392864"/>
                  </a:lnTo>
                  <a:lnTo>
                    <a:pt x="5271786" y="425852"/>
                  </a:lnTo>
                  <a:lnTo>
                    <a:pt x="5251077" y="434931"/>
                  </a:lnTo>
                  <a:lnTo>
                    <a:pt x="5231914" y="435009"/>
                  </a:lnTo>
                  <a:lnTo>
                    <a:pt x="5214072" y="427385"/>
                  </a:lnTo>
                  <a:lnTo>
                    <a:pt x="5181442" y="394226"/>
                  </a:lnTo>
                  <a:lnTo>
                    <a:pt x="5151377" y="345843"/>
                  </a:lnTo>
                  <a:lnTo>
                    <a:pt x="5122069" y="292627"/>
                  </a:lnTo>
                  <a:lnTo>
                    <a:pt x="5107133" y="267453"/>
                  </a:lnTo>
                  <a:lnTo>
                    <a:pt x="5091707" y="244968"/>
                  </a:lnTo>
                  <a:lnTo>
                    <a:pt x="5075565" y="226469"/>
                  </a:lnTo>
                  <a:lnTo>
                    <a:pt x="5058481" y="213256"/>
                  </a:lnTo>
                  <a:lnTo>
                    <a:pt x="5040228" y="206628"/>
                  </a:lnTo>
                  <a:lnTo>
                    <a:pt x="5020581" y="207882"/>
                  </a:lnTo>
                  <a:lnTo>
                    <a:pt x="4999313" y="218318"/>
                  </a:lnTo>
                  <a:lnTo>
                    <a:pt x="4976199" y="239235"/>
                  </a:lnTo>
                  <a:lnTo>
                    <a:pt x="4951011" y="271932"/>
                  </a:lnTo>
                  <a:lnTo>
                    <a:pt x="4923606" y="294615"/>
                  </a:lnTo>
                  <a:lnTo>
                    <a:pt x="4898868" y="321952"/>
                  </a:lnTo>
                  <a:lnTo>
                    <a:pt x="4875708" y="349622"/>
                  </a:lnTo>
                  <a:lnTo>
                    <a:pt x="4853032" y="373306"/>
                  </a:lnTo>
                  <a:lnTo>
                    <a:pt x="4829750" y="388683"/>
                  </a:lnTo>
                  <a:lnTo>
                    <a:pt x="4804770" y="391434"/>
                  </a:lnTo>
                  <a:lnTo>
                    <a:pt x="4777001" y="377239"/>
                  </a:lnTo>
                  <a:lnTo>
                    <a:pt x="4745352" y="341778"/>
                  </a:lnTo>
                  <a:lnTo>
                    <a:pt x="4722377" y="308488"/>
                  </a:lnTo>
                  <a:lnTo>
                    <a:pt x="4700889" y="279791"/>
                  </a:lnTo>
                  <a:lnTo>
                    <a:pt x="4662077" y="235258"/>
                  </a:lnTo>
                  <a:lnTo>
                    <a:pt x="4628323" y="206343"/>
                  </a:lnTo>
                  <a:lnTo>
                    <a:pt x="4585873" y="188243"/>
                  </a:lnTo>
                  <a:lnTo>
                    <a:pt x="4573607" y="188031"/>
                  </a:lnTo>
                  <a:lnTo>
                    <a:pt x="4562160" y="190349"/>
                  </a:lnTo>
                  <a:lnTo>
                    <a:pt x="4523062" y="220321"/>
                  </a:lnTo>
                  <a:lnTo>
                    <a:pt x="4498684" y="258119"/>
                  </a:lnTo>
                  <a:lnTo>
                    <a:pt x="4461526" y="331946"/>
                  </a:lnTo>
                  <a:lnTo>
                    <a:pt x="4453945" y="346273"/>
                  </a:lnTo>
                  <a:lnTo>
                    <a:pt x="4429568" y="384248"/>
                  </a:lnTo>
                  <a:lnTo>
                    <a:pt x="4401174" y="409901"/>
                  </a:lnTo>
                  <a:lnTo>
                    <a:pt x="4379022" y="417099"/>
                  </a:lnTo>
                  <a:lnTo>
                    <a:pt x="4366756" y="417040"/>
                  </a:lnTo>
                  <a:lnTo>
                    <a:pt x="4324306" y="399474"/>
                  </a:lnTo>
                  <a:lnTo>
                    <a:pt x="4290553" y="370981"/>
                  </a:lnTo>
                  <a:lnTo>
                    <a:pt x="4251741" y="326923"/>
                  </a:lnTo>
                  <a:lnTo>
                    <a:pt x="4207278" y="265464"/>
                  </a:lnTo>
                  <a:lnTo>
                    <a:pt x="4184453" y="221137"/>
                  </a:lnTo>
                  <a:lnTo>
                    <a:pt x="4163152" y="187410"/>
                  </a:lnTo>
                  <a:lnTo>
                    <a:pt x="4143231" y="163419"/>
                  </a:lnTo>
                  <a:lnTo>
                    <a:pt x="4124547" y="148300"/>
                  </a:lnTo>
                  <a:lnTo>
                    <a:pt x="4106957" y="141187"/>
                  </a:lnTo>
                  <a:lnTo>
                    <a:pt x="4090316" y="141218"/>
                  </a:lnTo>
                  <a:lnTo>
                    <a:pt x="4044656" y="175520"/>
                  </a:lnTo>
                  <a:lnTo>
                    <a:pt x="4016332" y="218254"/>
                  </a:lnTo>
                  <a:lnTo>
                    <a:pt x="3974149" y="294865"/>
                  </a:lnTo>
                  <a:lnTo>
                    <a:pt x="3959594" y="320280"/>
                  </a:lnTo>
                  <a:lnTo>
                    <a:pt x="3928882" y="365743"/>
                  </a:lnTo>
                  <a:lnTo>
                    <a:pt x="3895077" y="398285"/>
                  </a:lnTo>
                  <a:lnTo>
                    <a:pt x="3857031" y="410990"/>
                  </a:lnTo>
                  <a:lnTo>
                    <a:pt x="3836058" y="407744"/>
                  </a:lnTo>
                  <a:lnTo>
                    <a:pt x="3806948" y="389707"/>
                  </a:lnTo>
                  <a:lnTo>
                    <a:pt x="3777506" y="362867"/>
                  </a:lnTo>
                  <a:lnTo>
                    <a:pt x="3747783" y="330026"/>
                  </a:lnTo>
                  <a:lnTo>
                    <a:pt x="3687709" y="257564"/>
                  </a:lnTo>
                  <a:lnTo>
                    <a:pt x="3657463" y="223551"/>
                  </a:lnTo>
                  <a:lnTo>
                    <a:pt x="3627146" y="194757"/>
                  </a:lnTo>
                  <a:lnTo>
                    <a:pt x="3596811" y="173986"/>
                  </a:lnTo>
                  <a:lnTo>
                    <a:pt x="3566512" y="164043"/>
                  </a:lnTo>
                  <a:lnTo>
                    <a:pt x="3536300" y="167732"/>
                  </a:lnTo>
                  <a:lnTo>
                    <a:pt x="3476527" y="211296"/>
                  </a:lnTo>
                  <a:lnTo>
                    <a:pt x="3450509" y="246103"/>
                  </a:lnTo>
                  <a:lnTo>
                    <a:pt x="3426765" y="287034"/>
                  </a:lnTo>
                  <a:lnTo>
                    <a:pt x="3403884" y="328843"/>
                  </a:lnTo>
                  <a:lnTo>
                    <a:pt x="3380458" y="366288"/>
                  </a:lnTo>
                  <a:lnTo>
                    <a:pt x="3355077" y="394122"/>
                  </a:lnTo>
                  <a:lnTo>
                    <a:pt x="3326330" y="407102"/>
                  </a:lnTo>
                  <a:lnTo>
                    <a:pt x="3292809" y="399983"/>
                  </a:lnTo>
                  <a:lnTo>
                    <a:pt x="3241042" y="359823"/>
                  </a:lnTo>
                  <a:lnTo>
                    <a:pt x="3213412" y="328300"/>
                  </a:lnTo>
                  <a:lnTo>
                    <a:pt x="3185123" y="293051"/>
                  </a:lnTo>
                  <a:lnTo>
                    <a:pt x="3156555" y="257004"/>
                  </a:lnTo>
                  <a:lnTo>
                    <a:pt x="3128085" y="223085"/>
                  </a:lnTo>
                  <a:lnTo>
                    <a:pt x="3100094" y="194221"/>
                  </a:lnTo>
                  <a:lnTo>
                    <a:pt x="3072959" y="173339"/>
                  </a:lnTo>
                  <a:lnTo>
                    <a:pt x="3047061" y="163366"/>
                  </a:lnTo>
                  <a:lnTo>
                    <a:pt x="3022778" y="167230"/>
                  </a:lnTo>
                  <a:lnTo>
                    <a:pt x="3000489" y="187857"/>
                  </a:lnTo>
                  <a:lnTo>
                    <a:pt x="2964237" y="237736"/>
                  </a:lnTo>
                  <a:lnTo>
                    <a:pt x="2930149" y="280812"/>
                  </a:lnTo>
                  <a:lnTo>
                    <a:pt x="2897973" y="316897"/>
                  </a:lnTo>
                  <a:lnTo>
                    <a:pt x="2867457" y="345801"/>
                  </a:lnTo>
                  <a:lnTo>
                    <a:pt x="2810398" y="381309"/>
                  </a:lnTo>
                  <a:lnTo>
                    <a:pt x="2783352" y="387534"/>
                  </a:lnTo>
                  <a:lnTo>
                    <a:pt x="2756959" y="385819"/>
                  </a:lnTo>
                  <a:lnTo>
                    <a:pt x="2705127" y="357816"/>
                  </a:lnTo>
                  <a:lnTo>
                    <a:pt x="2652887" y="295783"/>
                  </a:lnTo>
                  <a:lnTo>
                    <a:pt x="2625986" y="251532"/>
                  </a:lnTo>
                  <a:lnTo>
                    <a:pt x="2598227" y="198205"/>
                  </a:lnTo>
                  <a:lnTo>
                    <a:pt x="2581725" y="180135"/>
                  </a:lnTo>
                  <a:lnTo>
                    <a:pt x="2561525" y="183148"/>
                  </a:lnTo>
                  <a:lnTo>
                    <a:pt x="2537930" y="202866"/>
                  </a:lnTo>
                  <a:lnTo>
                    <a:pt x="2511242" y="234907"/>
                  </a:lnTo>
                  <a:lnTo>
                    <a:pt x="2449804" y="318435"/>
                  </a:lnTo>
                  <a:lnTo>
                    <a:pt x="2415659" y="361162"/>
                  </a:lnTo>
                  <a:lnTo>
                    <a:pt x="2379634" y="398690"/>
                  </a:lnTo>
                  <a:lnTo>
                    <a:pt x="2343289" y="422910"/>
                  </a:lnTo>
                  <a:lnTo>
                    <a:pt x="2308291" y="430380"/>
                  </a:lnTo>
                  <a:lnTo>
                    <a:pt x="2274576" y="423843"/>
                  </a:lnTo>
                  <a:lnTo>
                    <a:pt x="2210737" y="379740"/>
                  </a:lnTo>
                  <a:lnTo>
                    <a:pt x="2180486" y="347665"/>
                  </a:lnTo>
                  <a:lnTo>
                    <a:pt x="2151260" y="312570"/>
                  </a:lnTo>
                  <a:lnTo>
                    <a:pt x="2122997" y="277201"/>
                  </a:lnTo>
                  <a:lnTo>
                    <a:pt x="2095631" y="244304"/>
                  </a:lnTo>
                  <a:lnTo>
                    <a:pt x="2069099" y="216625"/>
                  </a:lnTo>
                  <a:lnTo>
                    <a:pt x="2043337" y="196912"/>
                  </a:lnTo>
                  <a:lnTo>
                    <a:pt x="2010251" y="190377"/>
                  </a:lnTo>
                  <a:lnTo>
                    <a:pt x="1981188" y="200300"/>
                  </a:lnTo>
                  <a:lnTo>
                    <a:pt x="1955383" y="223116"/>
                  </a:lnTo>
                  <a:lnTo>
                    <a:pt x="1932069" y="255257"/>
                  </a:lnTo>
                  <a:lnTo>
                    <a:pt x="1910480" y="293157"/>
                  </a:lnTo>
                  <a:lnTo>
                    <a:pt x="1889848" y="333251"/>
                  </a:lnTo>
                  <a:lnTo>
                    <a:pt x="1869409" y="371971"/>
                  </a:lnTo>
                  <a:lnTo>
                    <a:pt x="1848394" y="405751"/>
                  </a:lnTo>
                  <a:lnTo>
                    <a:pt x="1826038" y="431026"/>
                  </a:lnTo>
                  <a:lnTo>
                    <a:pt x="1796303" y="452771"/>
                  </a:lnTo>
                  <a:lnTo>
                    <a:pt x="1765982" y="458495"/>
                  </a:lnTo>
                  <a:lnTo>
                    <a:pt x="1735449" y="450763"/>
                  </a:lnTo>
                  <a:lnTo>
                    <a:pt x="1675233" y="405192"/>
                  </a:lnTo>
                  <a:lnTo>
                    <a:pt x="1646297" y="372485"/>
                  </a:lnTo>
                  <a:lnTo>
                    <a:pt x="1618637" y="336585"/>
                  </a:lnTo>
                  <a:lnTo>
                    <a:pt x="1592628" y="300056"/>
                  </a:lnTo>
                  <a:lnTo>
                    <a:pt x="1568642" y="265464"/>
                  </a:lnTo>
                  <a:lnTo>
                    <a:pt x="1552062" y="246979"/>
                  </a:lnTo>
                  <a:lnTo>
                    <a:pt x="1535890" y="239312"/>
                  </a:lnTo>
                  <a:lnTo>
                    <a:pt x="1520030" y="241062"/>
                  </a:lnTo>
                  <a:lnTo>
                    <a:pt x="1504384" y="250834"/>
                  </a:lnTo>
                  <a:lnTo>
                    <a:pt x="1473358" y="288842"/>
                  </a:lnTo>
                  <a:lnTo>
                    <a:pt x="1442043" y="342149"/>
                  </a:lnTo>
                  <a:lnTo>
                    <a:pt x="1426039" y="371042"/>
                  </a:lnTo>
                  <a:lnTo>
                    <a:pt x="1409675" y="399564"/>
                  </a:lnTo>
                  <a:lnTo>
                    <a:pt x="1375487" y="449901"/>
                  </a:lnTo>
                  <a:lnTo>
                    <a:pt x="1338711" y="481969"/>
                  </a:lnTo>
                  <a:lnTo>
                    <a:pt x="1319114" y="487656"/>
                  </a:lnTo>
                  <a:lnTo>
                    <a:pt x="1298582" y="484581"/>
                  </a:lnTo>
                  <a:lnTo>
                    <a:pt x="1277021" y="471344"/>
                  </a:lnTo>
                  <a:lnTo>
                    <a:pt x="1254334" y="446547"/>
                  </a:lnTo>
                  <a:lnTo>
                    <a:pt x="1214606" y="392377"/>
                  </a:lnTo>
                  <a:lnTo>
                    <a:pt x="1181231" y="346273"/>
                  </a:lnTo>
                  <a:lnTo>
                    <a:pt x="1153321" y="308231"/>
                  </a:lnTo>
                  <a:lnTo>
                    <a:pt x="1129983" y="278246"/>
                  </a:lnTo>
                  <a:lnTo>
                    <a:pt x="1110330" y="256314"/>
                  </a:lnTo>
                  <a:lnTo>
                    <a:pt x="1093470" y="242431"/>
                  </a:lnTo>
                  <a:lnTo>
                    <a:pt x="1078514" y="236590"/>
                  </a:lnTo>
                  <a:lnTo>
                    <a:pt x="1064573" y="238789"/>
                  </a:lnTo>
                  <a:lnTo>
                    <a:pt x="1036172" y="267285"/>
                  </a:lnTo>
                  <a:lnTo>
                    <a:pt x="1001149" y="327881"/>
                  </a:lnTo>
                  <a:lnTo>
                    <a:pt x="952384" y="420541"/>
                  </a:lnTo>
                  <a:lnTo>
                    <a:pt x="920624" y="478883"/>
                  </a:lnTo>
                  <a:lnTo>
                    <a:pt x="889077" y="489041"/>
                  </a:lnTo>
                  <a:lnTo>
                    <a:pt x="857477" y="480814"/>
                  </a:lnTo>
                  <a:lnTo>
                    <a:pt x="825963" y="458236"/>
                  </a:lnTo>
                  <a:lnTo>
                    <a:pt x="794672" y="425343"/>
                  </a:lnTo>
                  <a:lnTo>
                    <a:pt x="763742" y="386168"/>
                  </a:lnTo>
                  <a:lnTo>
                    <a:pt x="733313" y="344748"/>
                  </a:lnTo>
                  <a:lnTo>
                    <a:pt x="703523" y="305116"/>
                  </a:lnTo>
                  <a:lnTo>
                    <a:pt x="674510" y="271307"/>
                  </a:lnTo>
                  <a:lnTo>
                    <a:pt x="646413" y="247356"/>
                  </a:lnTo>
                  <a:lnTo>
                    <a:pt x="616987" y="251001"/>
                  </a:lnTo>
                  <a:lnTo>
                    <a:pt x="569466" y="296644"/>
                  </a:lnTo>
                  <a:lnTo>
                    <a:pt x="549353" y="332558"/>
                  </a:lnTo>
                  <a:lnTo>
                    <a:pt x="530326" y="373144"/>
                  </a:lnTo>
                  <a:lnTo>
                    <a:pt x="511377" y="415360"/>
                  </a:lnTo>
                  <a:lnTo>
                    <a:pt x="491497" y="456163"/>
                  </a:lnTo>
                  <a:lnTo>
                    <a:pt x="469676" y="492511"/>
                  </a:lnTo>
                  <a:lnTo>
                    <a:pt x="444907" y="521363"/>
                  </a:lnTo>
                  <a:lnTo>
                    <a:pt x="416179" y="539675"/>
                  </a:lnTo>
                  <a:lnTo>
                    <a:pt x="383858" y="512449"/>
                  </a:lnTo>
                  <a:lnTo>
                    <a:pt x="357646" y="474385"/>
                  </a:lnTo>
                  <a:lnTo>
                    <a:pt x="335574" y="429374"/>
                  </a:lnTo>
                  <a:lnTo>
                    <a:pt x="295979" y="334081"/>
                  </a:lnTo>
                  <a:lnTo>
                    <a:pt x="274518" y="291582"/>
                  </a:lnTo>
                  <a:lnTo>
                    <a:pt x="249324" y="257704"/>
                  </a:lnTo>
                  <a:lnTo>
                    <a:pt x="216796" y="289780"/>
                  </a:lnTo>
                  <a:lnTo>
                    <a:pt x="190557" y="328689"/>
                  </a:lnTo>
                  <a:lnTo>
                    <a:pt x="167871" y="371603"/>
                  </a:lnTo>
                  <a:lnTo>
                    <a:pt x="145999" y="415693"/>
                  </a:lnTo>
                  <a:lnTo>
                    <a:pt x="122204" y="458132"/>
                  </a:lnTo>
                  <a:lnTo>
                    <a:pt x="93748" y="496090"/>
                  </a:lnTo>
                  <a:lnTo>
                    <a:pt x="57894" y="526741"/>
                  </a:lnTo>
                  <a:lnTo>
                    <a:pt x="30082" y="541542"/>
                  </a:lnTo>
                  <a:lnTo>
                    <a:pt x="11773" y="54522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83321" y="2949378"/>
            <a:ext cx="782764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85">
                <a:solidFill>
                  <a:srgbClr val="FFFFFF"/>
                </a:solidFill>
              </a:rPr>
              <a:t>Aktörlerin</a:t>
            </a:r>
            <a:r>
              <a:rPr dirty="0" sz="6000" spc="360">
                <a:solidFill>
                  <a:srgbClr val="FFFFFF"/>
                </a:solidFill>
              </a:rPr>
              <a:t> </a:t>
            </a:r>
            <a:r>
              <a:rPr dirty="0" sz="6000" spc="-145">
                <a:solidFill>
                  <a:srgbClr val="FFFFFF"/>
                </a:solidFill>
              </a:rPr>
              <a:t>Belirlenmesi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6483321" y="4132125"/>
            <a:ext cx="8552815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47700">
              <a:lnSpc>
                <a:spcPct val="115399"/>
              </a:lnSpc>
              <a:spcBef>
                <a:spcPts val="100"/>
              </a:spcBef>
            </a:pPr>
            <a:r>
              <a:rPr dirty="0" sz="2600" spc="60">
                <a:solidFill>
                  <a:srgbClr val="D5AFFF"/>
                </a:solidFill>
                <a:latin typeface="Trebuchet MS"/>
                <a:cs typeface="Trebuchet MS"/>
              </a:rPr>
              <a:t>Kullanıcılar</a:t>
            </a:r>
            <a:r>
              <a:rPr dirty="0" sz="2600">
                <a:solidFill>
                  <a:srgbClr val="D5AFFF"/>
                </a:solidFill>
                <a:latin typeface="Trebuchet MS"/>
                <a:cs typeface="Trebuchet MS"/>
              </a:rPr>
              <a:t> </a:t>
            </a:r>
            <a:r>
              <a:rPr dirty="0" sz="2600" spc="40">
                <a:solidFill>
                  <a:srgbClr val="D5AFFF"/>
                </a:solidFill>
                <a:latin typeface="Trebuchet MS"/>
                <a:cs typeface="Trebuchet MS"/>
              </a:rPr>
              <a:t>(Users):</a:t>
            </a:r>
            <a:r>
              <a:rPr dirty="0" sz="2600" spc="10">
                <a:solidFill>
                  <a:srgbClr val="D5AFFF"/>
                </a:solidFill>
                <a:latin typeface="Trebuchet MS"/>
                <a:cs typeface="Trebuchet MS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Tipik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50">
                <a:solidFill>
                  <a:srgbClr val="FFFFFF"/>
                </a:solidFill>
                <a:latin typeface="Trebuchet MS"/>
                <a:cs typeface="Trebuchet MS"/>
              </a:rPr>
              <a:t>olarak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sistemi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90">
                <a:solidFill>
                  <a:srgbClr val="FFFFFF"/>
                </a:solidFill>
                <a:latin typeface="Trebuchet MS"/>
                <a:cs typeface="Trebuchet MS"/>
              </a:rPr>
              <a:t>doğrudan </a:t>
            </a:r>
            <a:r>
              <a:rPr dirty="0" sz="2600" spc="-7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kullanan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kişilerdir.</a:t>
            </a:r>
            <a:endParaRPr sz="2600">
              <a:latin typeface="Trebuchet MS"/>
              <a:cs typeface="Trebuchet MS"/>
            </a:endParaRPr>
          </a:p>
          <a:p>
            <a:pPr marL="12700" marR="481330">
              <a:lnSpc>
                <a:spcPct val="115399"/>
              </a:lnSpc>
            </a:pPr>
            <a:r>
              <a:rPr dirty="0" sz="2600" spc="40">
                <a:solidFill>
                  <a:srgbClr val="D5AFFF"/>
                </a:solidFill>
                <a:latin typeface="Trebuchet MS"/>
                <a:cs typeface="Trebuchet MS"/>
              </a:rPr>
              <a:t>Sistemler</a:t>
            </a:r>
            <a:r>
              <a:rPr dirty="0" sz="2600" spc="-5">
                <a:solidFill>
                  <a:srgbClr val="D5AFFF"/>
                </a:solidFill>
                <a:latin typeface="Trebuchet MS"/>
                <a:cs typeface="Trebuchet MS"/>
              </a:rPr>
              <a:t> </a:t>
            </a:r>
            <a:r>
              <a:rPr dirty="0" sz="2600" spc="25">
                <a:solidFill>
                  <a:srgbClr val="D5AFFF"/>
                </a:solidFill>
                <a:latin typeface="Trebuchet MS"/>
                <a:cs typeface="Trebuchet MS"/>
              </a:rPr>
              <a:t>(Systems):</a:t>
            </a:r>
            <a:r>
              <a:rPr dirty="0" sz="2600" spc="-5">
                <a:solidFill>
                  <a:srgbClr val="D5AFFF"/>
                </a:solidFill>
                <a:latin typeface="Trebuchet MS"/>
                <a:cs typeface="Trebuchet MS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rebuchet MS"/>
                <a:cs typeface="Trebuchet MS"/>
              </a:rPr>
              <a:t>Sistemle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entegre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70">
                <a:solidFill>
                  <a:srgbClr val="FFFFFF"/>
                </a:solidFill>
                <a:latin typeface="Trebuchet MS"/>
                <a:cs typeface="Trebuchet MS"/>
              </a:rPr>
              <a:t>diğer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rebuchet MS"/>
                <a:cs typeface="Trebuchet MS"/>
              </a:rPr>
              <a:t>yazılım </a:t>
            </a:r>
            <a:r>
              <a:rPr dirty="0" sz="2600" spc="-7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0">
                <a:solidFill>
                  <a:srgbClr val="FFFFFF"/>
                </a:solidFill>
                <a:latin typeface="Trebuchet MS"/>
                <a:cs typeface="Trebuchet MS"/>
              </a:rPr>
              <a:t>veya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donanım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Trebuchet MS"/>
                <a:cs typeface="Trebuchet MS"/>
              </a:rPr>
              <a:t>bileşenleri.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ct val="115399"/>
              </a:lnSpc>
            </a:pPr>
            <a:r>
              <a:rPr dirty="0" sz="2600" spc="95">
                <a:solidFill>
                  <a:srgbClr val="D5AFFF"/>
                </a:solidFill>
                <a:latin typeface="Trebuchet MS"/>
                <a:cs typeface="Trebuchet MS"/>
              </a:rPr>
              <a:t>Dış </a:t>
            </a:r>
            <a:r>
              <a:rPr dirty="0" sz="2600" spc="20">
                <a:solidFill>
                  <a:srgbClr val="D5AFFF"/>
                </a:solidFill>
                <a:latin typeface="Trebuchet MS"/>
                <a:cs typeface="Trebuchet MS"/>
              </a:rPr>
              <a:t>Entiteler </a:t>
            </a:r>
            <a:r>
              <a:rPr dirty="0" sz="2600" spc="65">
                <a:solidFill>
                  <a:srgbClr val="D5AFFF"/>
                </a:solidFill>
                <a:latin typeface="Trebuchet MS"/>
                <a:cs typeface="Trebuchet MS"/>
              </a:rPr>
              <a:t>(External </a:t>
            </a:r>
            <a:r>
              <a:rPr dirty="0" sz="2600" spc="-5">
                <a:solidFill>
                  <a:srgbClr val="D5AFFF"/>
                </a:solidFill>
                <a:latin typeface="Trebuchet MS"/>
                <a:cs typeface="Trebuchet MS"/>
              </a:rPr>
              <a:t>Entities): </a:t>
            </a:r>
            <a:r>
              <a:rPr dirty="0" sz="2600" spc="50">
                <a:solidFill>
                  <a:srgbClr val="FFFFFF"/>
                </a:solidFill>
                <a:latin typeface="Trebuchet MS"/>
                <a:cs typeface="Trebuchet MS"/>
              </a:rPr>
              <a:t>Sistemle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etkileşimde 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bulunan, </a:t>
            </a:r>
            <a:r>
              <a:rPr dirty="0" sz="2600" spc="215">
                <a:solidFill>
                  <a:srgbClr val="FFFFFF"/>
                </a:solidFill>
                <a:latin typeface="Trebuchet MS"/>
                <a:cs typeface="Trebuchet MS"/>
              </a:rPr>
              <a:t>ancak 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kontrol 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altında 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olmayan 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dış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unsurlar. </a:t>
            </a:r>
            <a:r>
              <a:rPr dirty="0" sz="2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Trebuchet MS"/>
                <a:cs typeface="Trebuchet MS"/>
              </a:rPr>
              <a:t>Aktörlerin 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belirlenmesi, 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sistemin 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dış </a:t>
            </a:r>
            <a:r>
              <a:rPr dirty="0" sz="2600" spc="95">
                <a:solidFill>
                  <a:srgbClr val="FFFFFF"/>
                </a:solidFill>
                <a:latin typeface="Trebuchet MS"/>
                <a:cs typeface="Trebuchet MS"/>
              </a:rPr>
              <a:t>dünyasıyla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etkileşimde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bulunan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herkesi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0">
                <a:solidFill>
                  <a:srgbClr val="FFFFFF"/>
                </a:solidFill>
                <a:latin typeface="Trebuchet MS"/>
                <a:cs typeface="Trebuchet MS"/>
              </a:rPr>
              <a:t>veya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her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şeyi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tanımlamak </a:t>
            </a:r>
            <a:r>
              <a:rPr dirty="0" sz="2600" spc="-7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anlamına 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gelir. 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Bu 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tanımlama, 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sistemin 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işlevselliğini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etkileyen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Trebuchet MS"/>
                <a:cs typeface="Trebuchet MS"/>
              </a:rPr>
              <a:t>tüm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0">
                <a:solidFill>
                  <a:srgbClr val="FFFFFF"/>
                </a:solidFill>
                <a:latin typeface="Trebuchet MS"/>
                <a:cs typeface="Trebuchet MS"/>
              </a:rPr>
              <a:t>paydaşları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Trebuchet MS"/>
                <a:cs typeface="Trebuchet MS"/>
              </a:rPr>
              <a:t>içermelidir.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59402" y="2644599"/>
            <a:ext cx="188052" cy="18555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3315342" y="1462223"/>
            <a:ext cx="1316355" cy="1739900"/>
            <a:chOff x="13315342" y="1462223"/>
            <a:chExt cx="1316355" cy="1739900"/>
          </a:xfrm>
        </p:grpSpPr>
        <p:sp>
          <p:nvSpPr>
            <p:cNvPr id="10" name="object 10"/>
            <p:cNvSpPr/>
            <p:nvPr/>
          </p:nvSpPr>
          <p:spPr>
            <a:xfrm>
              <a:off x="13315341" y="2751276"/>
              <a:ext cx="477520" cy="450850"/>
            </a:xfrm>
            <a:custGeom>
              <a:avLst/>
              <a:gdLst/>
              <a:ahLst/>
              <a:cxnLst/>
              <a:rect l="l" t="t" r="r" b="b"/>
              <a:pathLst>
                <a:path w="477519" h="450850">
                  <a:moveTo>
                    <a:pt x="477393" y="193497"/>
                  </a:moveTo>
                  <a:lnTo>
                    <a:pt x="473646" y="162814"/>
                  </a:lnTo>
                  <a:lnTo>
                    <a:pt x="460832" y="144741"/>
                  </a:lnTo>
                  <a:lnTo>
                    <a:pt x="452843" y="133464"/>
                  </a:lnTo>
                  <a:lnTo>
                    <a:pt x="448462" y="129895"/>
                  </a:lnTo>
                  <a:lnTo>
                    <a:pt x="448462" y="187731"/>
                  </a:lnTo>
                  <a:lnTo>
                    <a:pt x="442112" y="204736"/>
                  </a:lnTo>
                  <a:lnTo>
                    <a:pt x="439610" y="203111"/>
                  </a:lnTo>
                  <a:lnTo>
                    <a:pt x="429945" y="197192"/>
                  </a:lnTo>
                  <a:lnTo>
                    <a:pt x="429945" y="232092"/>
                  </a:lnTo>
                  <a:lnTo>
                    <a:pt x="416229" y="259613"/>
                  </a:lnTo>
                  <a:lnTo>
                    <a:pt x="409867" y="271246"/>
                  </a:lnTo>
                  <a:lnTo>
                    <a:pt x="408673" y="270510"/>
                  </a:lnTo>
                  <a:lnTo>
                    <a:pt x="380009" y="254127"/>
                  </a:lnTo>
                  <a:lnTo>
                    <a:pt x="338150" y="232321"/>
                  </a:lnTo>
                  <a:lnTo>
                    <a:pt x="286270" y="208521"/>
                  </a:lnTo>
                  <a:lnTo>
                    <a:pt x="227545" y="186169"/>
                  </a:lnTo>
                  <a:lnTo>
                    <a:pt x="165150" y="168706"/>
                  </a:lnTo>
                  <a:lnTo>
                    <a:pt x="102260" y="159575"/>
                  </a:lnTo>
                  <a:lnTo>
                    <a:pt x="94094" y="159004"/>
                  </a:lnTo>
                  <a:lnTo>
                    <a:pt x="87058" y="165252"/>
                  </a:lnTo>
                  <a:lnTo>
                    <a:pt x="86207" y="179793"/>
                  </a:lnTo>
                  <a:lnTo>
                    <a:pt x="90004" y="185572"/>
                  </a:lnTo>
                  <a:lnTo>
                    <a:pt x="95669" y="187934"/>
                  </a:lnTo>
                  <a:lnTo>
                    <a:pt x="97104" y="188531"/>
                  </a:lnTo>
                  <a:lnTo>
                    <a:pt x="98717" y="188887"/>
                  </a:lnTo>
                  <a:lnTo>
                    <a:pt x="100533" y="189115"/>
                  </a:lnTo>
                  <a:lnTo>
                    <a:pt x="160502" y="198031"/>
                  </a:lnTo>
                  <a:lnTo>
                    <a:pt x="220599" y="215201"/>
                  </a:lnTo>
                  <a:lnTo>
                    <a:pt x="277469" y="237147"/>
                  </a:lnTo>
                  <a:lnTo>
                    <a:pt x="327736" y="260388"/>
                  </a:lnTo>
                  <a:lnTo>
                    <a:pt x="368007" y="281432"/>
                  </a:lnTo>
                  <a:lnTo>
                    <a:pt x="359308" y="361619"/>
                  </a:lnTo>
                  <a:lnTo>
                    <a:pt x="333298" y="406400"/>
                  </a:lnTo>
                  <a:lnTo>
                    <a:pt x="315836" y="421259"/>
                  </a:lnTo>
                  <a:lnTo>
                    <a:pt x="293712" y="418401"/>
                  </a:lnTo>
                  <a:lnTo>
                    <a:pt x="253263" y="408787"/>
                  </a:lnTo>
                  <a:lnTo>
                    <a:pt x="189255" y="388962"/>
                  </a:lnTo>
                  <a:lnTo>
                    <a:pt x="112369" y="353796"/>
                  </a:lnTo>
                  <a:lnTo>
                    <a:pt x="67068" y="326212"/>
                  </a:lnTo>
                  <a:lnTo>
                    <a:pt x="31140" y="295986"/>
                  </a:lnTo>
                  <a:lnTo>
                    <a:pt x="28613" y="285369"/>
                  </a:lnTo>
                  <a:lnTo>
                    <a:pt x="30581" y="260591"/>
                  </a:lnTo>
                  <a:lnTo>
                    <a:pt x="40068" y="216039"/>
                  </a:lnTo>
                  <a:lnTo>
                    <a:pt x="60109" y="146088"/>
                  </a:lnTo>
                  <a:lnTo>
                    <a:pt x="73672" y="105371"/>
                  </a:lnTo>
                  <a:lnTo>
                    <a:pt x="124752" y="107251"/>
                  </a:lnTo>
                  <a:lnTo>
                    <a:pt x="187731" y="120230"/>
                  </a:lnTo>
                  <a:lnTo>
                    <a:pt x="249453" y="140550"/>
                  </a:lnTo>
                  <a:lnTo>
                    <a:pt x="306908" y="164846"/>
                  </a:lnTo>
                  <a:lnTo>
                    <a:pt x="357047" y="189738"/>
                  </a:lnTo>
                  <a:lnTo>
                    <a:pt x="396849" y="211848"/>
                  </a:lnTo>
                  <a:lnTo>
                    <a:pt x="429945" y="232092"/>
                  </a:lnTo>
                  <a:lnTo>
                    <a:pt x="429945" y="197192"/>
                  </a:lnTo>
                  <a:lnTo>
                    <a:pt x="382485" y="169583"/>
                  </a:lnTo>
                  <a:lnTo>
                    <a:pt x="339521" y="147332"/>
                  </a:lnTo>
                  <a:lnTo>
                    <a:pt x="289661" y="124561"/>
                  </a:lnTo>
                  <a:lnTo>
                    <a:pt x="234899" y="103644"/>
                  </a:lnTo>
                  <a:lnTo>
                    <a:pt x="177266" y="86931"/>
                  </a:lnTo>
                  <a:lnTo>
                    <a:pt x="118783" y="76771"/>
                  </a:lnTo>
                  <a:lnTo>
                    <a:pt x="83451" y="76009"/>
                  </a:lnTo>
                  <a:lnTo>
                    <a:pt x="93751" y="45085"/>
                  </a:lnTo>
                  <a:lnTo>
                    <a:pt x="95580" y="39738"/>
                  </a:lnTo>
                  <a:lnTo>
                    <a:pt x="99034" y="36042"/>
                  </a:lnTo>
                  <a:lnTo>
                    <a:pt x="104444" y="33489"/>
                  </a:lnTo>
                  <a:lnTo>
                    <a:pt x="140347" y="29857"/>
                  </a:lnTo>
                  <a:lnTo>
                    <a:pt x="187426" y="38747"/>
                  </a:lnTo>
                  <a:lnTo>
                    <a:pt x="233870" y="52946"/>
                  </a:lnTo>
                  <a:lnTo>
                    <a:pt x="285064" y="71869"/>
                  </a:lnTo>
                  <a:lnTo>
                    <a:pt x="370230" y="111112"/>
                  </a:lnTo>
                  <a:lnTo>
                    <a:pt x="416814" y="141173"/>
                  </a:lnTo>
                  <a:lnTo>
                    <a:pt x="448462" y="187731"/>
                  </a:lnTo>
                  <a:lnTo>
                    <a:pt x="448462" y="129895"/>
                  </a:lnTo>
                  <a:lnTo>
                    <a:pt x="375907" y="80403"/>
                  </a:lnTo>
                  <a:lnTo>
                    <a:pt x="327660" y="57505"/>
                  </a:lnTo>
                  <a:lnTo>
                    <a:pt x="278180" y="37592"/>
                  </a:lnTo>
                  <a:lnTo>
                    <a:pt x="212293" y="15100"/>
                  </a:lnTo>
                  <a:lnTo>
                    <a:pt x="160464" y="2667"/>
                  </a:lnTo>
                  <a:lnTo>
                    <a:pt x="120904" y="0"/>
                  </a:lnTo>
                  <a:lnTo>
                    <a:pt x="91859" y="6781"/>
                  </a:lnTo>
                  <a:lnTo>
                    <a:pt x="65735" y="35433"/>
                  </a:lnTo>
                  <a:lnTo>
                    <a:pt x="51092" y="78714"/>
                  </a:lnTo>
                  <a:lnTo>
                    <a:pt x="47193" y="83197"/>
                  </a:lnTo>
                  <a:lnTo>
                    <a:pt x="47612" y="88988"/>
                  </a:lnTo>
                  <a:lnTo>
                    <a:pt x="38087" y="117157"/>
                  </a:lnTo>
                  <a:lnTo>
                    <a:pt x="18110" y="182943"/>
                  </a:lnTo>
                  <a:lnTo>
                    <a:pt x="5511" y="234251"/>
                  </a:lnTo>
                  <a:lnTo>
                    <a:pt x="0" y="272529"/>
                  </a:lnTo>
                  <a:lnTo>
                    <a:pt x="1270" y="299237"/>
                  </a:lnTo>
                  <a:lnTo>
                    <a:pt x="42265" y="344906"/>
                  </a:lnTo>
                  <a:lnTo>
                    <a:pt x="83146" y="371348"/>
                  </a:lnTo>
                  <a:lnTo>
                    <a:pt x="124841" y="393484"/>
                  </a:lnTo>
                  <a:lnTo>
                    <a:pt x="160489" y="409638"/>
                  </a:lnTo>
                  <a:lnTo>
                    <a:pt x="264033" y="442302"/>
                  </a:lnTo>
                  <a:lnTo>
                    <a:pt x="313613" y="450837"/>
                  </a:lnTo>
                  <a:lnTo>
                    <a:pt x="331800" y="448525"/>
                  </a:lnTo>
                  <a:lnTo>
                    <a:pt x="338607" y="447662"/>
                  </a:lnTo>
                  <a:lnTo>
                    <a:pt x="392760" y="362597"/>
                  </a:lnTo>
                  <a:lnTo>
                    <a:pt x="423976" y="307327"/>
                  </a:lnTo>
                  <a:lnTo>
                    <a:pt x="449681" y="259270"/>
                  </a:lnTo>
                  <a:lnTo>
                    <a:pt x="468147" y="220484"/>
                  </a:lnTo>
                  <a:lnTo>
                    <a:pt x="477393" y="193497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64755" y="2997241"/>
              <a:ext cx="245238" cy="12866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398450" y="1876691"/>
              <a:ext cx="808990" cy="1008380"/>
            </a:xfrm>
            <a:custGeom>
              <a:avLst/>
              <a:gdLst/>
              <a:ahLst/>
              <a:cxnLst/>
              <a:rect l="l" t="t" r="r" b="b"/>
              <a:pathLst>
                <a:path w="808990" h="1008380">
                  <a:moveTo>
                    <a:pt x="485051" y="714565"/>
                  </a:moveTo>
                  <a:lnTo>
                    <a:pt x="455066" y="680948"/>
                  </a:lnTo>
                  <a:lnTo>
                    <a:pt x="455066" y="713270"/>
                  </a:lnTo>
                  <a:lnTo>
                    <a:pt x="454139" y="714794"/>
                  </a:lnTo>
                  <a:lnTo>
                    <a:pt x="453783" y="715340"/>
                  </a:lnTo>
                  <a:lnTo>
                    <a:pt x="451231" y="717715"/>
                  </a:lnTo>
                  <a:lnTo>
                    <a:pt x="444715" y="718680"/>
                  </a:lnTo>
                  <a:lnTo>
                    <a:pt x="438010" y="719137"/>
                  </a:lnTo>
                  <a:lnTo>
                    <a:pt x="430631" y="718604"/>
                  </a:lnTo>
                  <a:lnTo>
                    <a:pt x="422719" y="717207"/>
                  </a:lnTo>
                  <a:lnTo>
                    <a:pt x="414439" y="715035"/>
                  </a:lnTo>
                  <a:lnTo>
                    <a:pt x="414934" y="714781"/>
                  </a:lnTo>
                  <a:lnTo>
                    <a:pt x="419328" y="712482"/>
                  </a:lnTo>
                  <a:lnTo>
                    <a:pt x="424002" y="710603"/>
                  </a:lnTo>
                  <a:lnTo>
                    <a:pt x="437794" y="707009"/>
                  </a:lnTo>
                  <a:lnTo>
                    <a:pt x="445325" y="708380"/>
                  </a:lnTo>
                  <a:lnTo>
                    <a:pt x="452424" y="711339"/>
                  </a:lnTo>
                  <a:lnTo>
                    <a:pt x="454113" y="712419"/>
                  </a:lnTo>
                  <a:lnTo>
                    <a:pt x="455066" y="713270"/>
                  </a:lnTo>
                  <a:lnTo>
                    <a:pt x="455066" y="680948"/>
                  </a:lnTo>
                  <a:lnTo>
                    <a:pt x="454723" y="680796"/>
                  </a:lnTo>
                  <a:lnTo>
                    <a:pt x="438886" y="678573"/>
                  </a:lnTo>
                  <a:lnTo>
                    <a:pt x="421030" y="680796"/>
                  </a:lnTo>
                  <a:lnTo>
                    <a:pt x="411175" y="684009"/>
                  </a:lnTo>
                  <a:lnTo>
                    <a:pt x="401294" y="688467"/>
                  </a:lnTo>
                  <a:lnTo>
                    <a:pt x="391414" y="694131"/>
                  </a:lnTo>
                  <a:lnTo>
                    <a:pt x="381571" y="700913"/>
                  </a:lnTo>
                  <a:lnTo>
                    <a:pt x="374281" y="696595"/>
                  </a:lnTo>
                  <a:lnTo>
                    <a:pt x="373430" y="696087"/>
                  </a:lnTo>
                  <a:lnTo>
                    <a:pt x="365798" y="690956"/>
                  </a:lnTo>
                  <a:lnTo>
                    <a:pt x="358940" y="685685"/>
                  </a:lnTo>
                  <a:lnTo>
                    <a:pt x="352996" y="680339"/>
                  </a:lnTo>
                  <a:lnTo>
                    <a:pt x="356196" y="679221"/>
                  </a:lnTo>
                  <a:lnTo>
                    <a:pt x="359371" y="678014"/>
                  </a:lnTo>
                  <a:lnTo>
                    <a:pt x="404418" y="646722"/>
                  </a:lnTo>
                  <a:lnTo>
                    <a:pt x="421474" y="609777"/>
                  </a:lnTo>
                  <a:lnTo>
                    <a:pt x="421525" y="590918"/>
                  </a:lnTo>
                  <a:lnTo>
                    <a:pt x="421538" y="589661"/>
                  </a:lnTo>
                  <a:lnTo>
                    <a:pt x="415759" y="571030"/>
                  </a:lnTo>
                  <a:lnTo>
                    <a:pt x="404393" y="555523"/>
                  </a:lnTo>
                  <a:lnTo>
                    <a:pt x="393522" y="547585"/>
                  </a:lnTo>
                  <a:lnTo>
                    <a:pt x="392569" y="547217"/>
                  </a:lnTo>
                  <a:lnTo>
                    <a:pt x="392569" y="595083"/>
                  </a:lnTo>
                  <a:lnTo>
                    <a:pt x="392303" y="606120"/>
                  </a:lnTo>
                  <a:lnTo>
                    <a:pt x="363715" y="643115"/>
                  </a:lnTo>
                  <a:lnTo>
                    <a:pt x="335292" y="654875"/>
                  </a:lnTo>
                  <a:lnTo>
                    <a:pt x="328904" y="639445"/>
                  </a:lnTo>
                  <a:lnTo>
                    <a:pt x="325602" y="624332"/>
                  </a:lnTo>
                  <a:lnTo>
                    <a:pt x="325501" y="609904"/>
                  </a:lnTo>
                  <a:lnTo>
                    <a:pt x="328383" y="597979"/>
                  </a:lnTo>
                  <a:lnTo>
                    <a:pt x="359270" y="571614"/>
                  </a:lnTo>
                  <a:lnTo>
                    <a:pt x="370725" y="569798"/>
                  </a:lnTo>
                  <a:lnTo>
                    <a:pt x="379780" y="573570"/>
                  </a:lnTo>
                  <a:lnTo>
                    <a:pt x="382028" y="574954"/>
                  </a:lnTo>
                  <a:lnTo>
                    <a:pt x="384251" y="576948"/>
                  </a:lnTo>
                  <a:lnTo>
                    <a:pt x="389839" y="585000"/>
                  </a:lnTo>
                  <a:lnTo>
                    <a:pt x="392569" y="595083"/>
                  </a:lnTo>
                  <a:lnTo>
                    <a:pt x="392569" y="547217"/>
                  </a:lnTo>
                  <a:lnTo>
                    <a:pt x="380974" y="542709"/>
                  </a:lnTo>
                  <a:lnTo>
                    <a:pt x="367207" y="541032"/>
                  </a:lnTo>
                  <a:lnTo>
                    <a:pt x="352653" y="542658"/>
                  </a:lnTo>
                  <a:lnTo>
                    <a:pt x="309181" y="570941"/>
                  </a:lnTo>
                  <a:lnTo>
                    <a:pt x="295567" y="620763"/>
                  </a:lnTo>
                  <a:lnTo>
                    <a:pt x="298157" y="639330"/>
                  </a:lnTo>
                  <a:lnTo>
                    <a:pt x="304139" y="658126"/>
                  </a:lnTo>
                  <a:lnTo>
                    <a:pt x="292506" y="657288"/>
                  </a:lnTo>
                  <a:lnTo>
                    <a:pt x="250596" y="645045"/>
                  </a:lnTo>
                  <a:lnTo>
                    <a:pt x="247091" y="634339"/>
                  </a:lnTo>
                  <a:lnTo>
                    <a:pt x="246837" y="624827"/>
                  </a:lnTo>
                  <a:lnTo>
                    <a:pt x="246392" y="615784"/>
                  </a:lnTo>
                  <a:lnTo>
                    <a:pt x="245745" y="606501"/>
                  </a:lnTo>
                  <a:lnTo>
                    <a:pt x="243001" y="592823"/>
                  </a:lnTo>
                  <a:lnTo>
                    <a:pt x="242303" y="591019"/>
                  </a:lnTo>
                  <a:lnTo>
                    <a:pt x="237426" y="578319"/>
                  </a:lnTo>
                  <a:lnTo>
                    <a:pt x="229743" y="564540"/>
                  </a:lnTo>
                  <a:lnTo>
                    <a:pt x="220802" y="553275"/>
                  </a:lnTo>
                  <a:lnTo>
                    <a:pt x="217182" y="550468"/>
                  </a:lnTo>
                  <a:lnTo>
                    <a:pt x="217182" y="621919"/>
                  </a:lnTo>
                  <a:lnTo>
                    <a:pt x="208965" y="613232"/>
                  </a:lnTo>
                  <a:lnTo>
                    <a:pt x="201752" y="603885"/>
                  </a:lnTo>
                  <a:lnTo>
                    <a:pt x="195618" y="593928"/>
                  </a:lnTo>
                  <a:lnTo>
                    <a:pt x="190677" y="583476"/>
                  </a:lnTo>
                  <a:lnTo>
                    <a:pt x="187388" y="575386"/>
                  </a:lnTo>
                  <a:lnTo>
                    <a:pt x="188150" y="572643"/>
                  </a:lnTo>
                  <a:lnTo>
                    <a:pt x="188531" y="571728"/>
                  </a:lnTo>
                  <a:lnTo>
                    <a:pt x="189357" y="571385"/>
                  </a:lnTo>
                  <a:lnTo>
                    <a:pt x="190360" y="571182"/>
                  </a:lnTo>
                  <a:lnTo>
                    <a:pt x="192392" y="570890"/>
                  </a:lnTo>
                  <a:lnTo>
                    <a:pt x="194691" y="571233"/>
                  </a:lnTo>
                  <a:lnTo>
                    <a:pt x="216331" y="608876"/>
                  </a:lnTo>
                  <a:lnTo>
                    <a:pt x="217182" y="621919"/>
                  </a:lnTo>
                  <a:lnTo>
                    <a:pt x="217182" y="550468"/>
                  </a:lnTo>
                  <a:lnTo>
                    <a:pt x="213321" y="547458"/>
                  </a:lnTo>
                  <a:lnTo>
                    <a:pt x="204546" y="543521"/>
                  </a:lnTo>
                  <a:lnTo>
                    <a:pt x="195033" y="541667"/>
                  </a:lnTo>
                  <a:lnTo>
                    <a:pt x="185407" y="542086"/>
                  </a:lnTo>
                  <a:lnTo>
                    <a:pt x="158838" y="578548"/>
                  </a:lnTo>
                  <a:lnTo>
                    <a:pt x="160642" y="587184"/>
                  </a:lnTo>
                  <a:lnTo>
                    <a:pt x="184988" y="630707"/>
                  </a:lnTo>
                  <a:lnTo>
                    <a:pt x="217208" y="659752"/>
                  </a:lnTo>
                  <a:lnTo>
                    <a:pt x="211975" y="708990"/>
                  </a:lnTo>
                  <a:lnTo>
                    <a:pt x="200926" y="758558"/>
                  </a:lnTo>
                  <a:lnTo>
                    <a:pt x="184137" y="808151"/>
                  </a:lnTo>
                  <a:lnTo>
                    <a:pt x="161683" y="857465"/>
                  </a:lnTo>
                  <a:lnTo>
                    <a:pt x="133667" y="906221"/>
                  </a:lnTo>
                  <a:lnTo>
                    <a:pt x="158623" y="922096"/>
                  </a:lnTo>
                  <a:lnTo>
                    <a:pt x="186740" y="873467"/>
                  </a:lnTo>
                  <a:lnTo>
                    <a:pt x="209600" y="824191"/>
                  </a:lnTo>
                  <a:lnTo>
                    <a:pt x="227139" y="774560"/>
                  </a:lnTo>
                  <a:lnTo>
                    <a:pt x="239268" y="724814"/>
                  </a:lnTo>
                  <a:lnTo>
                    <a:pt x="245910" y="675271"/>
                  </a:lnTo>
                  <a:lnTo>
                    <a:pt x="246621" y="675563"/>
                  </a:lnTo>
                  <a:lnTo>
                    <a:pt x="264871" y="681863"/>
                  </a:lnTo>
                  <a:lnTo>
                    <a:pt x="283425" y="685901"/>
                  </a:lnTo>
                  <a:lnTo>
                    <a:pt x="302006" y="687679"/>
                  </a:lnTo>
                  <a:lnTo>
                    <a:pt x="320484" y="687222"/>
                  </a:lnTo>
                  <a:lnTo>
                    <a:pt x="322757" y="690384"/>
                  </a:lnTo>
                  <a:lnTo>
                    <a:pt x="358241" y="721410"/>
                  </a:lnTo>
                  <a:lnTo>
                    <a:pt x="323596" y="762317"/>
                  </a:lnTo>
                  <a:lnTo>
                    <a:pt x="292595" y="810628"/>
                  </a:lnTo>
                  <a:lnTo>
                    <a:pt x="266877" y="862101"/>
                  </a:lnTo>
                  <a:lnTo>
                    <a:pt x="248107" y="912469"/>
                  </a:lnTo>
                  <a:lnTo>
                    <a:pt x="237909" y="957478"/>
                  </a:lnTo>
                  <a:lnTo>
                    <a:pt x="267055" y="961263"/>
                  </a:lnTo>
                  <a:lnTo>
                    <a:pt x="277698" y="916127"/>
                  </a:lnTo>
                  <a:lnTo>
                    <a:pt x="297218" y="866559"/>
                  </a:lnTo>
                  <a:lnTo>
                    <a:pt x="323291" y="817041"/>
                  </a:lnTo>
                  <a:lnTo>
                    <a:pt x="353593" y="772020"/>
                  </a:lnTo>
                  <a:lnTo>
                    <a:pt x="385800" y="735990"/>
                  </a:lnTo>
                  <a:lnTo>
                    <a:pt x="402374" y="742226"/>
                  </a:lnTo>
                  <a:lnTo>
                    <a:pt x="418782" y="746531"/>
                  </a:lnTo>
                  <a:lnTo>
                    <a:pt x="434505" y="748563"/>
                  </a:lnTo>
                  <a:lnTo>
                    <a:pt x="448983" y="747953"/>
                  </a:lnTo>
                  <a:lnTo>
                    <a:pt x="459701" y="745070"/>
                  </a:lnTo>
                  <a:lnTo>
                    <a:pt x="460743" y="744791"/>
                  </a:lnTo>
                  <a:lnTo>
                    <a:pt x="470573" y="739228"/>
                  </a:lnTo>
                  <a:lnTo>
                    <a:pt x="471182" y="738606"/>
                  </a:lnTo>
                  <a:lnTo>
                    <a:pt x="478243" y="731431"/>
                  </a:lnTo>
                  <a:lnTo>
                    <a:pt x="482371" y="723773"/>
                  </a:lnTo>
                  <a:lnTo>
                    <a:pt x="482841" y="722896"/>
                  </a:lnTo>
                  <a:lnTo>
                    <a:pt x="483666" y="721017"/>
                  </a:lnTo>
                  <a:lnTo>
                    <a:pt x="485051" y="714565"/>
                  </a:lnTo>
                  <a:close/>
                </a:path>
                <a:path w="808990" h="1008380">
                  <a:moveTo>
                    <a:pt x="808609" y="417423"/>
                  </a:moveTo>
                  <a:lnTo>
                    <a:pt x="806030" y="370535"/>
                  </a:lnTo>
                  <a:lnTo>
                    <a:pt x="798042" y="324688"/>
                  </a:lnTo>
                  <a:lnTo>
                    <a:pt x="784682" y="280593"/>
                  </a:lnTo>
                  <a:lnTo>
                    <a:pt x="765746" y="238353"/>
                  </a:lnTo>
                  <a:lnTo>
                    <a:pt x="741527" y="198335"/>
                  </a:lnTo>
                  <a:lnTo>
                    <a:pt x="712419" y="160909"/>
                  </a:lnTo>
                  <a:lnTo>
                    <a:pt x="678815" y="126441"/>
                  </a:lnTo>
                  <a:lnTo>
                    <a:pt x="641108" y="95300"/>
                  </a:lnTo>
                  <a:lnTo>
                    <a:pt x="599706" y="67830"/>
                  </a:lnTo>
                  <a:lnTo>
                    <a:pt x="554990" y="44411"/>
                  </a:lnTo>
                  <a:lnTo>
                    <a:pt x="507377" y="25387"/>
                  </a:lnTo>
                  <a:lnTo>
                    <a:pt x="466610" y="13398"/>
                  </a:lnTo>
                  <a:lnTo>
                    <a:pt x="419544" y="4178"/>
                  </a:lnTo>
                  <a:lnTo>
                    <a:pt x="367601" y="0"/>
                  </a:lnTo>
                  <a:lnTo>
                    <a:pt x="312204" y="3086"/>
                  </a:lnTo>
                  <a:lnTo>
                    <a:pt x="254749" y="15697"/>
                  </a:lnTo>
                  <a:lnTo>
                    <a:pt x="208788" y="34099"/>
                  </a:lnTo>
                  <a:lnTo>
                    <a:pt x="165633" y="59359"/>
                  </a:lnTo>
                  <a:lnTo>
                    <a:pt x="126022" y="90830"/>
                  </a:lnTo>
                  <a:lnTo>
                    <a:pt x="90690" y="127838"/>
                  </a:lnTo>
                  <a:lnTo>
                    <a:pt x="60363" y="169697"/>
                  </a:lnTo>
                  <a:lnTo>
                    <a:pt x="35763" y="215760"/>
                  </a:lnTo>
                  <a:lnTo>
                    <a:pt x="18580" y="261556"/>
                  </a:lnTo>
                  <a:lnTo>
                    <a:pt x="6858" y="309524"/>
                  </a:lnTo>
                  <a:lnTo>
                    <a:pt x="660" y="359130"/>
                  </a:lnTo>
                  <a:lnTo>
                    <a:pt x="0" y="409829"/>
                  </a:lnTo>
                  <a:lnTo>
                    <a:pt x="4914" y="461086"/>
                  </a:lnTo>
                  <a:lnTo>
                    <a:pt x="15455" y="512343"/>
                  </a:lnTo>
                  <a:lnTo>
                    <a:pt x="28524" y="555777"/>
                  </a:lnTo>
                  <a:lnTo>
                    <a:pt x="52209" y="622922"/>
                  </a:lnTo>
                  <a:lnTo>
                    <a:pt x="60744" y="648131"/>
                  </a:lnTo>
                  <a:lnTo>
                    <a:pt x="68440" y="673595"/>
                  </a:lnTo>
                  <a:lnTo>
                    <a:pt x="74803" y="699223"/>
                  </a:lnTo>
                  <a:lnTo>
                    <a:pt x="81432" y="750773"/>
                  </a:lnTo>
                  <a:lnTo>
                    <a:pt x="78524" y="798004"/>
                  </a:lnTo>
                  <a:lnTo>
                    <a:pt x="66344" y="839406"/>
                  </a:lnTo>
                  <a:lnTo>
                    <a:pt x="45135" y="873417"/>
                  </a:lnTo>
                  <a:lnTo>
                    <a:pt x="67551" y="892657"/>
                  </a:lnTo>
                  <a:lnTo>
                    <a:pt x="92608" y="852957"/>
                  </a:lnTo>
                  <a:lnTo>
                    <a:pt x="107175" y="805268"/>
                  </a:lnTo>
                  <a:lnTo>
                    <a:pt x="110972" y="751357"/>
                  </a:lnTo>
                  <a:lnTo>
                    <a:pt x="103695" y="692962"/>
                  </a:lnTo>
                  <a:lnTo>
                    <a:pt x="89090" y="639622"/>
                  </a:lnTo>
                  <a:lnTo>
                    <a:pt x="71196" y="587997"/>
                  </a:lnTo>
                  <a:lnTo>
                    <a:pt x="63881" y="567499"/>
                  </a:lnTo>
                  <a:lnTo>
                    <a:pt x="56730" y="546760"/>
                  </a:lnTo>
                  <a:lnTo>
                    <a:pt x="50038" y="525843"/>
                  </a:lnTo>
                  <a:lnTo>
                    <a:pt x="44094" y="504837"/>
                  </a:lnTo>
                  <a:lnTo>
                    <a:pt x="34213" y="456831"/>
                  </a:lnTo>
                  <a:lnTo>
                    <a:pt x="29591" y="408876"/>
                  </a:lnTo>
                  <a:lnTo>
                    <a:pt x="30162" y="361492"/>
                  </a:lnTo>
                  <a:lnTo>
                    <a:pt x="35915" y="315175"/>
                  </a:lnTo>
                  <a:lnTo>
                    <a:pt x="46799" y="270421"/>
                  </a:lnTo>
                  <a:lnTo>
                    <a:pt x="62788" y="227749"/>
                  </a:lnTo>
                  <a:lnTo>
                    <a:pt x="85356" y="185369"/>
                  </a:lnTo>
                  <a:lnTo>
                    <a:pt x="113169" y="146850"/>
                  </a:lnTo>
                  <a:lnTo>
                    <a:pt x="145567" y="112826"/>
                  </a:lnTo>
                  <a:lnTo>
                    <a:pt x="181864" y="83908"/>
                  </a:lnTo>
                  <a:lnTo>
                    <a:pt x="221386" y="60706"/>
                  </a:lnTo>
                  <a:lnTo>
                    <a:pt x="263448" y="43853"/>
                  </a:lnTo>
                  <a:lnTo>
                    <a:pt x="316458" y="32270"/>
                  </a:lnTo>
                  <a:lnTo>
                    <a:pt x="367753" y="29489"/>
                  </a:lnTo>
                  <a:lnTo>
                    <a:pt x="415963" y="33464"/>
                  </a:lnTo>
                  <a:lnTo>
                    <a:pt x="459727" y="42087"/>
                  </a:lnTo>
                  <a:lnTo>
                    <a:pt x="497687" y="53301"/>
                  </a:lnTo>
                  <a:lnTo>
                    <a:pt x="548449" y="73977"/>
                  </a:lnTo>
                  <a:lnTo>
                    <a:pt x="595528" y="99910"/>
                  </a:lnTo>
                  <a:lnTo>
                    <a:pt x="638403" y="130594"/>
                  </a:lnTo>
                  <a:lnTo>
                    <a:pt x="676529" y="165544"/>
                  </a:lnTo>
                  <a:lnTo>
                    <a:pt x="709333" y="204228"/>
                  </a:lnTo>
                  <a:lnTo>
                    <a:pt x="736269" y="246176"/>
                  </a:lnTo>
                  <a:lnTo>
                    <a:pt x="756805" y="290868"/>
                  </a:lnTo>
                  <a:lnTo>
                    <a:pt x="771474" y="342074"/>
                  </a:lnTo>
                  <a:lnTo>
                    <a:pt x="778344" y="395630"/>
                  </a:lnTo>
                  <a:lnTo>
                    <a:pt x="777367" y="450202"/>
                  </a:lnTo>
                  <a:lnTo>
                    <a:pt x="768464" y="504456"/>
                  </a:lnTo>
                  <a:lnTo>
                    <a:pt x="753008" y="553948"/>
                  </a:lnTo>
                  <a:lnTo>
                    <a:pt x="731202" y="600798"/>
                  </a:lnTo>
                  <a:lnTo>
                    <a:pt x="703465" y="644347"/>
                  </a:lnTo>
                  <a:lnTo>
                    <a:pt x="670217" y="683945"/>
                  </a:lnTo>
                  <a:lnTo>
                    <a:pt x="631901" y="718896"/>
                  </a:lnTo>
                  <a:lnTo>
                    <a:pt x="585304" y="751624"/>
                  </a:lnTo>
                  <a:lnTo>
                    <a:pt x="536422" y="780999"/>
                  </a:lnTo>
                  <a:lnTo>
                    <a:pt x="516826" y="792518"/>
                  </a:lnTo>
                  <a:lnTo>
                    <a:pt x="497141" y="804367"/>
                  </a:lnTo>
                  <a:lnTo>
                    <a:pt x="458406" y="829729"/>
                  </a:lnTo>
                  <a:lnTo>
                    <a:pt x="419569" y="860869"/>
                  </a:lnTo>
                  <a:lnTo>
                    <a:pt x="382524" y="900658"/>
                  </a:lnTo>
                  <a:lnTo>
                    <a:pt x="353339" y="948855"/>
                  </a:lnTo>
                  <a:lnTo>
                    <a:pt x="338112" y="1005230"/>
                  </a:lnTo>
                  <a:lnTo>
                    <a:pt x="367550" y="1008291"/>
                  </a:lnTo>
                  <a:lnTo>
                    <a:pt x="381127" y="959358"/>
                  </a:lnTo>
                  <a:lnTo>
                    <a:pt x="407301" y="917067"/>
                  </a:lnTo>
                  <a:lnTo>
                    <a:pt x="440613" y="881786"/>
                  </a:lnTo>
                  <a:lnTo>
                    <a:pt x="475564" y="853897"/>
                  </a:lnTo>
                  <a:lnTo>
                    <a:pt x="513029" y="829411"/>
                  </a:lnTo>
                  <a:lnTo>
                    <a:pt x="551459" y="806577"/>
                  </a:lnTo>
                  <a:lnTo>
                    <a:pt x="576643" y="791768"/>
                  </a:lnTo>
                  <a:lnTo>
                    <a:pt x="626541" y="759904"/>
                  </a:lnTo>
                  <a:lnTo>
                    <a:pt x="685152" y="711149"/>
                  </a:lnTo>
                  <a:lnTo>
                    <a:pt x="716127" y="676643"/>
                  </a:lnTo>
                  <a:lnTo>
                    <a:pt x="743102" y="638987"/>
                  </a:lnTo>
                  <a:lnTo>
                    <a:pt x="765797" y="598614"/>
                  </a:lnTo>
                  <a:lnTo>
                    <a:pt x="783971" y="555955"/>
                  </a:lnTo>
                  <a:lnTo>
                    <a:pt x="797356" y="511429"/>
                  </a:lnTo>
                  <a:lnTo>
                    <a:pt x="805726" y="464629"/>
                  </a:lnTo>
                  <a:lnTo>
                    <a:pt x="808609" y="41742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7024" y="1714094"/>
              <a:ext cx="190273" cy="1805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29054" y="1462223"/>
              <a:ext cx="110731" cy="2235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21216" y="2201867"/>
              <a:ext cx="210313" cy="981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34099" y="1545450"/>
              <a:ext cx="187911" cy="189078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36694" y="1827383"/>
            <a:ext cx="225310" cy="1486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08435" y="2302910"/>
            <a:ext cx="210716" cy="9924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044895" y="7137228"/>
            <a:ext cx="2202892" cy="19821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Yusuf Uzunçayır</dc:creator>
  <cp:keywords>DAF4kkY806A,BAF4D-grpfw</cp:keywords>
  <dc:title>Use-Case Diyagramları</dc:title>
  <dcterms:created xsi:type="dcterms:W3CDTF">2024-01-03T11:50:32Z</dcterms:created>
  <dcterms:modified xsi:type="dcterms:W3CDTF">2024-01-03T11:50:32Z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2024-01-03T00:00:00Z</vt:filetime>
  </property>
  <property fmtid="{D5CDD505-2E9C-101B-9397-08002B2CF9AE}" pid="3" name="Creator">
    <vt:lpwstr>Canva</vt:lpwstr>
  </property>
  <property fmtid="{D5CDD505-2E9C-101B-9397-08002B2CF9AE}" pid="4" name="LastSaved">
    <vt:filetime>2024-01-03T00:00:00Z</vt:filetime>
  </property>
</Properties>
</file>